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6858000" cx="12192000"/>
  <p:notesSz cx="6858000" cy="9144000"/>
  <p:embeddedFontLst>
    <p:embeddedFont>
      <p:font typeface="Teko"/>
      <p:regular r:id="rId34"/>
      <p:bold r:id="rId35"/>
    </p:embeddedFont>
    <p:embeddedFont>
      <p:font typeface="Lato"/>
      <p:regular r:id="rId36"/>
      <p:bold r:id="rId37"/>
      <p:italic r:id="rId38"/>
      <p:boldItalic r:id="rId39"/>
    </p:embeddedFont>
    <p:embeddedFont>
      <p:font typeface="Lato Light"/>
      <p:regular r:id="rId40"/>
      <p:bold r:id="rId41"/>
      <p:italic r:id="rId42"/>
      <p:boldItalic r:id="rId43"/>
    </p:embeddedFont>
    <p:embeddedFont>
      <p:font typeface="Lato Hairline"/>
      <p:regular r:id="rId44"/>
      <p:bold r:id="rId45"/>
      <p:italic r:id="rId46"/>
      <p:boldItalic r:id="rId47"/>
    </p:embeddedFont>
    <p:embeddedFont>
      <p:font typeface="Lato Black"/>
      <p:bold r:id="rId48"/>
      <p:boldItalic r:id="rId49"/>
    </p:embeddedFont>
    <p:embeddedFont>
      <p:font typeface="Gill Sans"/>
      <p:regular r:id="rId50"/>
      <p:bold r:id="rId51"/>
    </p:embeddedFont>
    <p:embeddedFont>
      <p:font typeface="Open Sans"/>
      <p:regular r:id="rId52"/>
      <p:bold r:id="rId53"/>
      <p:italic r:id="rId54"/>
      <p:boldItalic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56" roundtripDataSignature="AMtx7mjH7Vu8CogtLkJKsxMU5WdifT0al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Light-regular.fntdata"/><Relationship Id="rId42" Type="http://schemas.openxmlformats.org/officeDocument/2006/relationships/font" Target="fonts/LatoLight-italic.fntdata"/><Relationship Id="rId41" Type="http://schemas.openxmlformats.org/officeDocument/2006/relationships/font" Target="fonts/LatoLight-bold.fntdata"/><Relationship Id="rId44" Type="http://schemas.openxmlformats.org/officeDocument/2006/relationships/font" Target="fonts/LatoHairline-regular.fntdata"/><Relationship Id="rId43" Type="http://schemas.openxmlformats.org/officeDocument/2006/relationships/font" Target="fonts/LatoLight-boldItalic.fntdata"/><Relationship Id="rId46" Type="http://schemas.openxmlformats.org/officeDocument/2006/relationships/font" Target="fonts/LatoHairline-italic.fntdata"/><Relationship Id="rId45" Type="http://schemas.openxmlformats.org/officeDocument/2006/relationships/font" Target="fonts/LatoHairline-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LatoBlack-bold.fntdata"/><Relationship Id="rId47" Type="http://schemas.openxmlformats.org/officeDocument/2006/relationships/font" Target="fonts/LatoHairline-boldItalic.fntdata"/><Relationship Id="rId49" Type="http://schemas.openxmlformats.org/officeDocument/2006/relationships/font" Target="fonts/LatoBlack-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font" Target="fonts/Teko-bold.fntdata"/><Relationship Id="rId34" Type="http://schemas.openxmlformats.org/officeDocument/2006/relationships/font" Target="fonts/Teko-regular.fntdata"/><Relationship Id="rId37" Type="http://schemas.openxmlformats.org/officeDocument/2006/relationships/font" Target="fonts/Lato-bold.fntdata"/><Relationship Id="rId36" Type="http://schemas.openxmlformats.org/officeDocument/2006/relationships/font" Target="fonts/Lato-regular.fntdata"/><Relationship Id="rId39" Type="http://schemas.openxmlformats.org/officeDocument/2006/relationships/font" Target="fonts/Lato-boldItalic.fntdata"/><Relationship Id="rId38" Type="http://schemas.openxmlformats.org/officeDocument/2006/relationships/font" Target="fonts/Lato-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GillSans-bold.fntdata"/><Relationship Id="rId50" Type="http://schemas.openxmlformats.org/officeDocument/2006/relationships/font" Target="fonts/GillSans-regular.fntdata"/><Relationship Id="rId53" Type="http://schemas.openxmlformats.org/officeDocument/2006/relationships/font" Target="fonts/OpenSans-bold.fntdata"/><Relationship Id="rId52" Type="http://schemas.openxmlformats.org/officeDocument/2006/relationships/font" Target="fonts/OpenSans-regular.fntdata"/><Relationship Id="rId11" Type="http://schemas.openxmlformats.org/officeDocument/2006/relationships/slide" Target="slides/slide6.xml"/><Relationship Id="rId55" Type="http://schemas.openxmlformats.org/officeDocument/2006/relationships/font" Target="fonts/OpenSans-boldItalic.fntdata"/><Relationship Id="rId10" Type="http://schemas.openxmlformats.org/officeDocument/2006/relationships/slide" Target="slides/slide5.xml"/><Relationship Id="rId54" Type="http://schemas.openxmlformats.org/officeDocument/2006/relationships/font" Target="fonts/OpenSans-italic.fntdata"/><Relationship Id="rId13" Type="http://schemas.openxmlformats.org/officeDocument/2006/relationships/slide" Target="slides/slide8.xml"/><Relationship Id="rId12" Type="http://schemas.openxmlformats.org/officeDocument/2006/relationships/slide" Target="slides/slide7.xml"/><Relationship Id="rId56" Type="http://customschemas.google.com/relationships/presentationmetadata" Target="meta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1" Type="http://schemas.openxmlformats.org/officeDocument/2006/relationships/hyperlink" Target="http://www.1ppt.com/excel/" TargetMode="External"/><Relationship Id="rId10" Type="http://schemas.openxmlformats.org/officeDocument/2006/relationships/hyperlink" Target="http://www.1ppt.com/word/" TargetMode="External"/><Relationship Id="rId13" Type="http://schemas.openxmlformats.org/officeDocument/2006/relationships/hyperlink" Target="http://www.1ppt.com/kejian/" TargetMode="External"/><Relationship Id="rId12" Type="http://schemas.openxmlformats.org/officeDocument/2006/relationships/hyperlink" Target="http://www.1ppt.com/jianli/" TargetMode="External"/><Relationship Id="rId1" Type="http://schemas.openxmlformats.org/officeDocument/2006/relationships/notesMaster" Target="../notesMasters/notesMaster1.xml"/><Relationship Id="rId2" Type="http://schemas.openxmlformats.org/officeDocument/2006/relationships/hyperlink" Target="http://www.1ppt.com/moban/" TargetMode="External"/><Relationship Id="rId3" Type="http://schemas.openxmlformats.org/officeDocument/2006/relationships/hyperlink" Target="http://www.1ppt.com/hangye/" TargetMode="External"/><Relationship Id="rId4" Type="http://schemas.openxmlformats.org/officeDocument/2006/relationships/hyperlink" Target="http://www.1ppt.com/jieri/" TargetMode="External"/><Relationship Id="rId9" Type="http://schemas.openxmlformats.org/officeDocument/2006/relationships/hyperlink" Target="http://www.1ppt.com/powerpoint/" TargetMode="External"/><Relationship Id="rId15" Type="http://schemas.openxmlformats.org/officeDocument/2006/relationships/hyperlink" Target="http://www.1ppt.com/shiti/" TargetMode="External"/><Relationship Id="rId14" Type="http://schemas.openxmlformats.org/officeDocument/2006/relationships/hyperlink" Target="http://www.1ppt.com/shouchaobao/" TargetMode="External"/><Relationship Id="rId17" Type="http://schemas.openxmlformats.org/officeDocument/2006/relationships/hyperlink" Target="http://www.1ppt.com/ziti/" TargetMode="External"/><Relationship Id="rId16" Type="http://schemas.openxmlformats.org/officeDocument/2006/relationships/hyperlink" Target="http://www.1ppt.com/jiaoan/" TargetMode="External"/><Relationship Id="rId5" Type="http://schemas.openxmlformats.org/officeDocument/2006/relationships/hyperlink" Target="http://www.1ppt.com/sucai/" TargetMode="External"/><Relationship Id="rId6" Type="http://schemas.openxmlformats.org/officeDocument/2006/relationships/hyperlink" Target="http://www.1ppt.com/beijing/" TargetMode="External"/><Relationship Id="rId7" Type="http://schemas.openxmlformats.org/officeDocument/2006/relationships/hyperlink" Target="http://www.1ppt.com/tubiao/" TargetMode="External"/><Relationship Id="rId8" Type="http://schemas.openxmlformats.org/officeDocument/2006/relationships/hyperlink" Target="http://www.1ppt.com/xiazai/"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3" name="Shape 843"/>
        <p:cNvGrpSpPr/>
        <p:nvPr/>
      </p:nvGrpSpPr>
      <p:grpSpPr>
        <a:xfrm>
          <a:off x="0" y="0"/>
          <a:ext cx="0" cy="0"/>
          <a:chOff x="0" y="0"/>
          <a:chExt cx="0" cy="0"/>
        </a:xfrm>
      </p:grpSpPr>
      <p:sp>
        <p:nvSpPr>
          <p:cNvPr id="844" name="Google Shape;84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5" name="Google Shape;84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6" name="Google Shape;84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6" name="Shape 966"/>
        <p:cNvGrpSpPr/>
        <p:nvPr/>
      </p:nvGrpSpPr>
      <p:grpSpPr>
        <a:xfrm>
          <a:off x="0" y="0"/>
          <a:ext cx="0" cy="0"/>
          <a:chOff x="0" y="0"/>
          <a:chExt cx="0" cy="0"/>
        </a:xfrm>
      </p:grpSpPr>
      <p:sp>
        <p:nvSpPr>
          <p:cNvPr id="967" name="Google Shape;96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8" name="Google Shape;96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Cha mẹ bình đẳng với con cái trước pháp luật</a:t>
            </a:r>
            <a:endParaRPr/>
          </a:p>
        </p:txBody>
      </p:sp>
      <p:sp>
        <p:nvSpPr>
          <p:cNvPr id="969" name="Google Shape;969;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9" name="Shape 979"/>
        <p:cNvGrpSpPr/>
        <p:nvPr/>
      </p:nvGrpSpPr>
      <p:grpSpPr>
        <a:xfrm>
          <a:off x="0" y="0"/>
          <a:ext cx="0" cy="0"/>
          <a:chOff x="0" y="0"/>
          <a:chExt cx="0" cy="0"/>
        </a:xfrm>
      </p:grpSpPr>
      <p:sp>
        <p:nvSpPr>
          <p:cNvPr id="980" name="Google Shape;980;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1" name="Google Shape;98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4" name="Shape 994"/>
        <p:cNvGrpSpPr/>
        <p:nvPr/>
      </p:nvGrpSpPr>
      <p:grpSpPr>
        <a:xfrm>
          <a:off x="0" y="0"/>
          <a:ext cx="0" cy="0"/>
          <a:chOff x="0" y="0"/>
          <a:chExt cx="0" cy="0"/>
        </a:xfrm>
      </p:grpSpPr>
      <p:sp>
        <p:nvSpPr>
          <p:cNvPr id="995" name="Google Shape;99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6" name="Google Shape;99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Cha mẹ bình đẳng với con cái trước pháp luật</a:t>
            </a:r>
            <a:endParaRPr/>
          </a:p>
        </p:txBody>
      </p:sp>
      <p:sp>
        <p:nvSpPr>
          <p:cNvPr id="997" name="Google Shape;997;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7" name="Shape 1007"/>
        <p:cNvGrpSpPr/>
        <p:nvPr/>
      </p:nvGrpSpPr>
      <p:grpSpPr>
        <a:xfrm>
          <a:off x="0" y="0"/>
          <a:ext cx="0" cy="0"/>
          <a:chOff x="0" y="0"/>
          <a:chExt cx="0" cy="0"/>
        </a:xfrm>
      </p:grpSpPr>
      <p:sp>
        <p:nvSpPr>
          <p:cNvPr id="1008" name="Google Shape;1008;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9" name="Google Shape;100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1" name="Shape 1021"/>
        <p:cNvGrpSpPr/>
        <p:nvPr/>
      </p:nvGrpSpPr>
      <p:grpSpPr>
        <a:xfrm>
          <a:off x="0" y="0"/>
          <a:ext cx="0" cy="0"/>
          <a:chOff x="0" y="0"/>
          <a:chExt cx="0" cy="0"/>
        </a:xfrm>
      </p:grpSpPr>
      <p:sp>
        <p:nvSpPr>
          <p:cNvPr id="1022" name="Google Shape;102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3" name="Google Shape;102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Cha mẹ bình đẳng với con cái trước pháp luật</a:t>
            </a:r>
            <a:endParaRPr/>
          </a:p>
        </p:txBody>
      </p:sp>
      <p:sp>
        <p:nvSpPr>
          <p:cNvPr id="1024" name="Google Shape;1024;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0" name="Shape 1030"/>
        <p:cNvGrpSpPr/>
        <p:nvPr/>
      </p:nvGrpSpPr>
      <p:grpSpPr>
        <a:xfrm>
          <a:off x="0" y="0"/>
          <a:ext cx="0" cy="0"/>
          <a:chOff x="0" y="0"/>
          <a:chExt cx="0" cy="0"/>
        </a:xfrm>
      </p:grpSpPr>
      <p:sp>
        <p:nvSpPr>
          <p:cNvPr id="1031" name="Google Shape;103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2" name="Google Shape;1032;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3" name="Google Shape;1033;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0" name="Shape 1040"/>
        <p:cNvGrpSpPr/>
        <p:nvPr/>
      </p:nvGrpSpPr>
      <p:grpSpPr>
        <a:xfrm>
          <a:off x="0" y="0"/>
          <a:ext cx="0" cy="0"/>
          <a:chOff x="0" y="0"/>
          <a:chExt cx="0" cy="0"/>
        </a:xfrm>
      </p:grpSpPr>
      <p:sp>
        <p:nvSpPr>
          <p:cNvPr id="1041" name="Google Shape;1041;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2" name="Google Shape;104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7" name="Shape 1047"/>
        <p:cNvGrpSpPr/>
        <p:nvPr/>
      </p:nvGrpSpPr>
      <p:grpSpPr>
        <a:xfrm>
          <a:off x="0" y="0"/>
          <a:ext cx="0" cy="0"/>
          <a:chOff x="0" y="0"/>
          <a:chExt cx="0" cy="0"/>
        </a:xfrm>
      </p:grpSpPr>
      <p:sp>
        <p:nvSpPr>
          <p:cNvPr id="1048" name="Google Shape;104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9" name="Google Shape;1049;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0" name="Google Shape;1050;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3" name="Shape 1063"/>
        <p:cNvGrpSpPr/>
        <p:nvPr/>
      </p:nvGrpSpPr>
      <p:grpSpPr>
        <a:xfrm>
          <a:off x="0" y="0"/>
          <a:ext cx="0" cy="0"/>
          <a:chOff x="0" y="0"/>
          <a:chExt cx="0" cy="0"/>
        </a:xfrm>
      </p:grpSpPr>
      <p:sp>
        <p:nvSpPr>
          <p:cNvPr id="1064" name="Google Shape;106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5" name="Google Shape;1065;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6" name="Google Shape;1066;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1" name="Shape 1091"/>
        <p:cNvGrpSpPr/>
        <p:nvPr/>
      </p:nvGrpSpPr>
      <p:grpSpPr>
        <a:xfrm>
          <a:off x="0" y="0"/>
          <a:ext cx="0" cy="0"/>
          <a:chOff x="0" y="0"/>
          <a:chExt cx="0" cy="0"/>
        </a:xfrm>
      </p:grpSpPr>
      <p:sp>
        <p:nvSpPr>
          <p:cNvPr id="1092" name="Google Shape;1092;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3" name="Google Shape;109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0" name="Shape 850"/>
        <p:cNvGrpSpPr/>
        <p:nvPr/>
      </p:nvGrpSpPr>
      <p:grpSpPr>
        <a:xfrm>
          <a:off x="0" y="0"/>
          <a:ext cx="0" cy="0"/>
          <a:chOff x="0" y="0"/>
          <a:chExt cx="0" cy="0"/>
        </a:xfrm>
      </p:grpSpPr>
      <p:sp>
        <p:nvSpPr>
          <p:cNvPr id="851" name="Google Shape;85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2" name="Google Shape;85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3" name="Google Shape;853;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9" name="Shape 1099"/>
        <p:cNvGrpSpPr/>
        <p:nvPr/>
      </p:nvGrpSpPr>
      <p:grpSpPr>
        <a:xfrm>
          <a:off x="0" y="0"/>
          <a:ext cx="0" cy="0"/>
          <a:chOff x="0" y="0"/>
          <a:chExt cx="0" cy="0"/>
        </a:xfrm>
      </p:grpSpPr>
      <p:sp>
        <p:nvSpPr>
          <p:cNvPr id="1100" name="Google Shape;1100;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1" name="Google Shape;1101;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6" name="Shape 1106"/>
        <p:cNvGrpSpPr/>
        <p:nvPr/>
      </p:nvGrpSpPr>
      <p:grpSpPr>
        <a:xfrm>
          <a:off x="0" y="0"/>
          <a:ext cx="0" cy="0"/>
          <a:chOff x="0" y="0"/>
          <a:chExt cx="0" cy="0"/>
        </a:xfrm>
      </p:grpSpPr>
      <p:sp>
        <p:nvSpPr>
          <p:cNvPr id="1107" name="Google Shape;1107;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8" name="Google Shape;110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3" name="Shape 1113"/>
        <p:cNvGrpSpPr/>
        <p:nvPr/>
      </p:nvGrpSpPr>
      <p:grpSpPr>
        <a:xfrm>
          <a:off x="0" y="0"/>
          <a:ext cx="0" cy="0"/>
          <a:chOff x="0" y="0"/>
          <a:chExt cx="0" cy="0"/>
        </a:xfrm>
      </p:grpSpPr>
      <p:sp>
        <p:nvSpPr>
          <p:cNvPr id="1114" name="Google Shape;111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5" name="Google Shape;1115;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6" name="Google Shape;1116;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2" name="Shape 1132"/>
        <p:cNvGrpSpPr/>
        <p:nvPr/>
      </p:nvGrpSpPr>
      <p:grpSpPr>
        <a:xfrm>
          <a:off x="0" y="0"/>
          <a:ext cx="0" cy="0"/>
          <a:chOff x="0" y="0"/>
          <a:chExt cx="0" cy="0"/>
        </a:xfrm>
      </p:grpSpPr>
      <p:sp>
        <p:nvSpPr>
          <p:cNvPr id="1133" name="Google Shape;1133;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4" name="Google Shape;1134;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5" name="Google Shape;1135;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9" name="Shape 1159"/>
        <p:cNvGrpSpPr/>
        <p:nvPr/>
      </p:nvGrpSpPr>
      <p:grpSpPr>
        <a:xfrm>
          <a:off x="0" y="0"/>
          <a:ext cx="0" cy="0"/>
          <a:chOff x="0" y="0"/>
          <a:chExt cx="0" cy="0"/>
        </a:xfrm>
      </p:grpSpPr>
      <p:sp>
        <p:nvSpPr>
          <p:cNvPr id="1160" name="Google Shape;1160;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1" name="Google Shape;1161;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rgbClr val="494429"/>
                </a:solidFill>
                <a:latin typeface="Microsoft Yahei"/>
                <a:ea typeface="Microsoft Yahei"/>
                <a:cs typeface="Microsoft Yahei"/>
                <a:sym typeface="Microsoft Yahei"/>
              </a:rPr>
              <a:t>PPT模板：       </a:t>
            </a:r>
            <a:r>
              <a:rPr lang="en-US" sz="1200" u="sng">
                <a:solidFill>
                  <a:srgbClr val="494429"/>
                </a:solidFill>
                <a:latin typeface="Microsoft Yahei"/>
                <a:ea typeface="Microsoft Yahei"/>
                <a:cs typeface="Microsoft Yahei"/>
                <a:sym typeface="Microsoft Yahei"/>
                <a:hlinkClick r:id="rId2">
                  <a:extLst>
                    <a:ext uri="{A12FA001-AC4F-418D-AE19-62706E023703}">
                      <ahyp:hlinkClr val="tx"/>
                    </a:ext>
                  </a:extLst>
                </a:hlinkClick>
              </a:rPr>
              <a:t>www.1ppt.com/moban/</a:t>
            </a:r>
            <a:r>
              <a:rPr lang="en-US" sz="1200">
                <a:solidFill>
                  <a:srgbClr val="494429"/>
                </a:solidFill>
                <a:latin typeface="Microsoft Yahei"/>
                <a:ea typeface="Microsoft Yahei"/>
                <a:cs typeface="Microsoft Yahei"/>
                <a:sym typeface="Microsoft Yahei"/>
              </a:rPr>
              <a:t>                    行业PPT模板：</a:t>
            </a:r>
            <a:r>
              <a:rPr lang="en-US" sz="1200" u="sng">
                <a:solidFill>
                  <a:srgbClr val="494429"/>
                </a:solidFill>
                <a:latin typeface="Microsoft Yahei"/>
                <a:ea typeface="Microsoft Yahei"/>
                <a:cs typeface="Microsoft Yahei"/>
                <a:sym typeface="Microsoft Yahei"/>
                <a:hlinkClick r:id="rId3">
                  <a:extLst>
                    <a:ext uri="{A12FA001-AC4F-418D-AE19-62706E023703}">
                      <ahyp:hlinkClr val="tx"/>
                    </a:ext>
                  </a:extLst>
                </a:hlinkClick>
              </a:rPr>
              <a:t>www.1ppt.com/hangye/</a:t>
            </a:r>
            <a:r>
              <a:rPr lang="en-US" sz="1200">
                <a:solidFill>
                  <a:srgbClr val="494429"/>
                </a:solidFill>
                <a:latin typeface="Microsoft Yahei"/>
                <a:ea typeface="Microsoft Yahei"/>
                <a:cs typeface="Microsoft Yahei"/>
                <a:sym typeface="Microsoft Yahei"/>
              </a:rPr>
              <a:t> </a:t>
            </a:r>
            <a:endParaRPr/>
          </a:p>
          <a:p>
            <a:pPr indent="0" lvl="0" marL="0" rtl="0" algn="l">
              <a:spcBef>
                <a:spcPts val="0"/>
              </a:spcBef>
              <a:spcAft>
                <a:spcPts val="0"/>
              </a:spcAft>
              <a:buNone/>
            </a:pPr>
            <a:r>
              <a:rPr lang="en-US" sz="1200">
                <a:solidFill>
                  <a:srgbClr val="494429"/>
                </a:solidFill>
                <a:latin typeface="Microsoft Yahei"/>
                <a:ea typeface="Microsoft Yahei"/>
                <a:cs typeface="Microsoft Yahei"/>
                <a:sym typeface="Microsoft Yahei"/>
              </a:rPr>
              <a:t>节日PPT模板：</a:t>
            </a:r>
            <a:r>
              <a:rPr lang="en-US" sz="1200" u="sng">
                <a:solidFill>
                  <a:srgbClr val="494429"/>
                </a:solidFill>
                <a:latin typeface="Microsoft Yahei"/>
                <a:ea typeface="Microsoft Yahei"/>
                <a:cs typeface="Microsoft Yahei"/>
                <a:sym typeface="Microsoft Yahei"/>
                <a:hlinkClick r:id="rId4">
                  <a:extLst>
                    <a:ext uri="{A12FA001-AC4F-418D-AE19-62706E023703}">
                      <ahyp:hlinkClr val="tx"/>
                    </a:ext>
                  </a:extLst>
                </a:hlinkClick>
              </a:rPr>
              <a:t>www.1ppt.com/jieri/</a:t>
            </a:r>
            <a:r>
              <a:rPr lang="en-US" sz="1200">
                <a:solidFill>
                  <a:srgbClr val="494429"/>
                </a:solidFill>
                <a:latin typeface="Microsoft Yahei"/>
                <a:ea typeface="Microsoft Yahei"/>
                <a:cs typeface="Microsoft Yahei"/>
                <a:sym typeface="Microsoft Yahei"/>
              </a:rPr>
              <a:t>                          PPT素材：       </a:t>
            </a:r>
            <a:r>
              <a:rPr lang="en-US" sz="1200" u="sng">
                <a:solidFill>
                  <a:srgbClr val="494429"/>
                </a:solidFill>
                <a:latin typeface="Microsoft Yahei"/>
                <a:ea typeface="Microsoft Yahei"/>
                <a:cs typeface="Microsoft Yahei"/>
                <a:sym typeface="Microsoft Yahei"/>
                <a:hlinkClick r:id="rId5">
                  <a:extLst>
                    <a:ext uri="{A12FA001-AC4F-418D-AE19-62706E023703}">
                      <ahyp:hlinkClr val="tx"/>
                    </a:ext>
                  </a:extLst>
                </a:hlinkClick>
              </a:rPr>
              <a:t>www.1ppt.com/sucai/</a:t>
            </a:r>
            <a:endParaRPr sz="1200">
              <a:solidFill>
                <a:srgbClr val="494429"/>
              </a:solidFill>
              <a:latin typeface="Microsoft Yahei"/>
              <a:ea typeface="Microsoft Yahei"/>
              <a:cs typeface="Microsoft Yahei"/>
              <a:sym typeface="Microsoft Yahei"/>
            </a:endParaRPr>
          </a:p>
          <a:p>
            <a:pPr indent="0" lvl="0" marL="0" rtl="0" algn="l">
              <a:spcBef>
                <a:spcPts val="0"/>
              </a:spcBef>
              <a:spcAft>
                <a:spcPts val="0"/>
              </a:spcAft>
              <a:buNone/>
            </a:pPr>
            <a:r>
              <a:rPr lang="en-US" sz="1200">
                <a:solidFill>
                  <a:srgbClr val="494429"/>
                </a:solidFill>
                <a:latin typeface="Microsoft Yahei"/>
                <a:ea typeface="Microsoft Yahei"/>
                <a:cs typeface="Microsoft Yahei"/>
                <a:sym typeface="Microsoft Yahei"/>
              </a:rPr>
              <a:t>PPT背景图片：</a:t>
            </a:r>
            <a:r>
              <a:rPr lang="en-US" sz="1200" u="sng">
                <a:solidFill>
                  <a:srgbClr val="494429"/>
                </a:solidFill>
                <a:latin typeface="Microsoft Yahei"/>
                <a:ea typeface="Microsoft Yahei"/>
                <a:cs typeface="Microsoft Yahei"/>
                <a:sym typeface="Microsoft Yahei"/>
                <a:hlinkClick r:id="rId6">
                  <a:extLst>
                    <a:ext uri="{A12FA001-AC4F-418D-AE19-62706E023703}">
                      <ahyp:hlinkClr val="tx"/>
                    </a:ext>
                  </a:extLst>
                </a:hlinkClick>
              </a:rPr>
              <a:t>www.1ppt.com/beijing/</a:t>
            </a:r>
            <a:r>
              <a:rPr lang="en-US" sz="1200">
                <a:solidFill>
                  <a:srgbClr val="494429"/>
                </a:solidFill>
                <a:latin typeface="Microsoft Yahei"/>
                <a:ea typeface="Microsoft Yahei"/>
                <a:cs typeface="Microsoft Yahei"/>
                <a:sym typeface="Microsoft Yahei"/>
              </a:rPr>
              <a:t>                     PPT图表：       </a:t>
            </a:r>
            <a:r>
              <a:rPr lang="en-US" sz="1200" u="sng">
                <a:solidFill>
                  <a:srgbClr val="494429"/>
                </a:solidFill>
                <a:latin typeface="Microsoft Yahei"/>
                <a:ea typeface="Microsoft Yahei"/>
                <a:cs typeface="Microsoft Yahei"/>
                <a:sym typeface="Microsoft Yahei"/>
                <a:hlinkClick r:id="rId7">
                  <a:extLst>
                    <a:ext uri="{A12FA001-AC4F-418D-AE19-62706E023703}">
                      <ahyp:hlinkClr val="tx"/>
                    </a:ext>
                  </a:extLst>
                </a:hlinkClick>
              </a:rPr>
              <a:t>www.1ppt.com/tubiao/</a:t>
            </a:r>
            <a:r>
              <a:rPr lang="en-US" sz="1200">
                <a:solidFill>
                  <a:srgbClr val="494429"/>
                </a:solidFill>
                <a:latin typeface="Microsoft Yahei"/>
                <a:ea typeface="Microsoft Yahei"/>
                <a:cs typeface="Microsoft Yahei"/>
                <a:sym typeface="Microsoft Yahei"/>
              </a:rPr>
              <a:t>      </a:t>
            </a:r>
            <a:endParaRPr/>
          </a:p>
          <a:p>
            <a:pPr indent="0" lvl="0" marL="0" rtl="0" algn="l">
              <a:spcBef>
                <a:spcPts val="0"/>
              </a:spcBef>
              <a:spcAft>
                <a:spcPts val="0"/>
              </a:spcAft>
              <a:buNone/>
            </a:pPr>
            <a:r>
              <a:rPr lang="en-US" sz="1200">
                <a:solidFill>
                  <a:srgbClr val="494429"/>
                </a:solidFill>
                <a:latin typeface="Microsoft Yahei"/>
                <a:ea typeface="Microsoft Yahei"/>
                <a:cs typeface="Microsoft Yahei"/>
                <a:sym typeface="Microsoft Yahei"/>
              </a:rPr>
              <a:t>优秀PPT下载：</a:t>
            </a:r>
            <a:r>
              <a:rPr lang="en-US" sz="1200" u="sng">
                <a:solidFill>
                  <a:srgbClr val="494429"/>
                </a:solidFill>
                <a:latin typeface="Microsoft Yahei"/>
                <a:ea typeface="Microsoft Yahei"/>
                <a:cs typeface="Microsoft Yahei"/>
                <a:sym typeface="Microsoft Yahei"/>
                <a:hlinkClick r:id="rId8">
                  <a:extLst>
                    <a:ext uri="{A12FA001-AC4F-418D-AE19-62706E023703}">
                      <ahyp:hlinkClr val="tx"/>
                    </a:ext>
                  </a:extLst>
                </a:hlinkClick>
              </a:rPr>
              <a:t>www.1ppt.com/xiazai/</a:t>
            </a:r>
            <a:r>
              <a:rPr lang="en-US" sz="1200">
                <a:solidFill>
                  <a:srgbClr val="494429"/>
                </a:solidFill>
                <a:latin typeface="Microsoft Yahei"/>
                <a:ea typeface="Microsoft Yahei"/>
                <a:cs typeface="Microsoft Yahei"/>
                <a:sym typeface="Microsoft Yahei"/>
              </a:rPr>
              <a:t>                       PPT教程：       </a:t>
            </a:r>
            <a:r>
              <a:rPr lang="en-US" sz="1200" u="sng">
                <a:solidFill>
                  <a:srgbClr val="494429"/>
                </a:solidFill>
                <a:latin typeface="Microsoft Yahei"/>
                <a:ea typeface="Microsoft Yahei"/>
                <a:cs typeface="Microsoft Yahei"/>
                <a:sym typeface="Microsoft Yahei"/>
                <a:hlinkClick r:id="rId9">
                  <a:extLst>
                    <a:ext uri="{A12FA001-AC4F-418D-AE19-62706E023703}">
                      <ahyp:hlinkClr val="tx"/>
                    </a:ext>
                  </a:extLst>
                </a:hlinkClick>
              </a:rPr>
              <a:t>www.1ppt.com/powerpoint/</a:t>
            </a:r>
            <a:r>
              <a:rPr lang="en-US" sz="1200">
                <a:solidFill>
                  <a:srgbClr val="494429"/>
                </a:solidFill>
                <a:latin typeface="Microsoft Yahei"/>
                <a:ea typeface="Microsoft Yahei"/>
                <a:cs typeface="Microsoft Yahei"/>
                <a:sym typeface="Microsoft Yahei"/>
              </a:rPr>
              <a:t>      </a:t>
            </a:r>
            <a:endParaRPr/>
          </a:p>
          <a:p>
            <a:pPr indent="0" lvl="0" marL="0" rtl="0" algn="l">
              <a:spcBef>
                <a:spcPts val="0"/>
              </a:spcBef>
              <a:spcAft>
                <a:spcPts val="0"/>
              </a:spcAft>
              <a:buNone/>
            </a:pPr>
            <a:r>
              <a:rPr lang="en-US" sz="1200">
                <a:solidFill>
                  <a:srgbClr val="494429"/>
                </a:solidFill>
                <a:latin typeface="Microsoft Yahei"/>
                <a:ea typeface="Microsoft Yahei"/>
                <a:cs typeface="Microsoft Yahei"/>
                <a:sym typeface="Microsoft Yahei"/>
              </a:rPr>
              <a:t>Word教程：    </a:t>
            </a:r>
            <a:r>
              <a:rPr lang="en-US" sz="1200" u="sng">
                <a:solidFill>
                  <a:srgbClr val="494429"/>
                </a:solidFill>
                <a:latin typeface="Microsoft Yahei"/>
                <a:ea typeface="Microsoft Yahei"/>
                <a:cs typeface="Microsoft Yahei"/>
                <a:sym typeface="Microsoft Yahei"/>
                <a:hlinkClick r:id="rId10">
                  <a:extLst>
                    <a:ext uri="{A12FA001-AC4F-418D-AE19-62706E023703}">
                      <ahyp:hlinkClr val="tx"/>
                    </a:ext>
                  </a:extLst>
                </a:hlinkClick>
              </a:rPr>
              <a:t>www.1ppt.com/word/</a:t>
            </a:r>
            <a:r>
              <a:rPr lang="en-US" sz="1200">
                <a:solidFill>
                  <a:srgbClr val="494429"/>
                </a:solidFill>
                <a:latin typeface="Microsoft Yahei"/>
                <a:ea typeface="Microsoft Yahei"/>
                <a:cs typeface="Microsoft Yahei"/>
                <a:sym typeface="Microsoft Yahei"/>
              </a:rPr>
              <a:t>                        Excel教程：     </a:t>
            </a:r>
            <a:r>
              <a:rPr lang="en-US" sz="1200" u="sng">
                <a:solidFill>
                  <a:srgbClr val="494429"/>
                </a:solidFill>
                <a:latin typeface="Microsoft Yahei"/>
                <a:ea typeface="Microsoft Yahei"/>
                <a:cs typeface="Microsoft Yahei"/>
                <a:sym typeface="Microsoft Yahei"/>
                <a:hlinkClick r:id="rId11">
                  <a:extLst>
                    <a:ext uri="{A12FA001-AC4F-418D-AE19-62706E023703}">
                      <ahyp:hlinkClr val="tx"/>
                    </a:ext>
                  </a:extLst>
                </a:hlinkClick>
              </a:rPr>
              <a:t>www.1ppt.com/excel/</a:t>
            </a:r>
            <a:r>
              <a:rPr lang="en-US" sz="1200">
                <a:solidFill>
                  <a:srgbClr val="494429"/>
                </a:solidFill>
                <a:latin typeface="Microsoft Yahei"/>
                <a:ea typeface="Microsoft Yahei"/>
                <a:cs typeface="Microsoft Yahei"/>
                <a:sym typeface="Microsoft Yahei"/>
              </a:rPr>
              <a:t>  </a:t>
            </a:r>
            <a:endParaRPr/>
          </a:p>
          <a:p>
            <a:pPr indent="0" lvl="0" marL="0" rtl="0" algn="l">
              <a:spcBef>
                <a:spcPts val="0"/>
              </a:spcBef>
              <a:spcAft>
                <a:spcPts val="0"/>
              </a:spcAft>
              <a:buNone/>
            </a:pPr>
            <a:r>
              <a:rPr lang="en-US" sz="1200">
                <a:solidFill>
                  <a:srgbClr val="494429"/>
                </a:solidFill>
                <a:latin typeface="Microsoft Yahei"/>
                <a:ea typeface="Microsoft Yahei"/>
                <a:cs typeface="Microsoft Yahei"/>
                <a:sym typeface="Microsoft Yahei"/>
              </a:rPr>
              <a:t>个人简历：      </a:t>
            </a:r>
            <a:r>
              <a:rPr lang="en-US" sz="1200" u="sng">
                <a:solidFill>
                  <a:srgbClr val="494429"/>
                </a:solidFill>
                <a:latin typeface="Microsoft Yahei"/>
                <a:ea typeface="Microsoft Yahei"/>
                <a:cs typeface="Microsoft Yahei"/>
                <a:sym typeface="Microsoft Yahei"/>
                <a:hlinkClick r:id="rId12">
                  <a:extLst>
                    <a:ext uri="{A12FA001-AC4F-418D-AE19-62706E023703}">
                      <ahyp:hlinkClr val="tx"/>
                    </a:ext>
                  </a:extLst>
                </a:hlinkClick>
              </a:rPr>
              <a:t>www.1ppt.com/jianli/</a:t>
            </a:r>
            <a:r>
              <a:rPr lang="en-US" sz="1200">
                <a:solidFill>
                  <a:srgbClr val="494429"/>
                </a:solidFill>
                <a:latin typeface="Microsoft Yahei"/>
                <a:ea typeface="Microsoft Yahei"/>
                <a:cs typeface="Microsoft Yahei"/>
                <a:sym typeface="Microsoft Yahei"/>
              </a:rPr>
              <a:t>                         PPT课件：       </a:t>
            </a:r>
            <a:r>
              <a:rPr lang="en-US" sz="1200" u="sng">
                <a:solidFill>
                  <a:srgbClr val="494429"/>
                </a:solidFill>
                <a:latin typeface="Microsoft Yahei"/>
                <a:ea typeface="Microsoft Yahei"/>
                <a:cs typeface="Microsoft Yahei"/>
                <a:sym typeface="Microsoft Yahei"/>
                <a:hlinkClick r:id="rId13">
                  <a:extLst>
                    <a:ext uri="{A12FA001-AC4F-418D-AE19-62706E023703}">
                      <ahyp:hlinkClr val="tx"/>
                    </a:ext>
                  </a:extLst>
                </a:hlinkClick>
              </a:rPr>
              <a:t>www.1ppt.com/kejian/</a:t>
            </a:r>
            <a:r>
              <a:rPr lang="en-US" sz="1200">
                <a:solidFill>
                  <a:srgbClr val="494429"/>
                </a:solidFill>
                <a:latin typeface="Microsoft Yahei"/>
                <a:ea typeface="Microsoft Yahei"/>
                <a:cs typeface="Microsoft Yahei"/>
                <a:sym typeface="Microsoft Yahei"/>
              </a:rPr>
              <a:t> </a:t>
            </a:r>
            <a:endParaRPr/>
          </a:p>
          <a:p>
            <a:pPr indent="0" lvl="0" marL="0" rtl="0" algn="l">
              <a:spcBef>
                <a:spcPts val="0"/>
              </a:spcBef>
              <a:spcAft>
                <a:spcPts val="0"/>
              </a:spcAft>
              <a:buNone/>
            </a:pPr>
            <a:r>
              <a:rPr lang="en-US" sz="1200">
                <a:solidFill>
                  <a:srgbClr val="494429"/>
                </a:solidFill>
                <a:latin typeface="Microsoft Yahei"/>
                <a:ea typeface="Microsoft Yahei"/>
                <a:cs typeface="Microsoft Yahei"/>
                <a:sym typeface="Microsoft Yahei"/>
              </a:rPr>
              <a:t>手抄报：          </a:t>
            </a:r>
            <a:r>
              <a:rPr lang="en-US" sz="1200" u="sng">
                <a:solidFill>
                  <a:srgbClr val="494429"/>
                </a:solidFill>
                <a:latin typeface="Microsoft Yahei"/>
                <a:ea typeface="Microsoft Yahei"/>
                <a:cs typeface="Microsoft Yahei"/>
                <a:sym typeface="Microsoft Yahei"/>
                <a:hlinkClick r:id="rId14">
                  <a:extLst>
                    <a:ext uri="{A12FA001-AC4F-418D-AE19-62706E023703}">
                      <ahyp:hlinkClr val="tx"/>
                    </a:ext>
                  </a:extLst>
                </a:hlinkClick>
              </a:rPr>
              <a:t>www.1ppt.com/shouchaobao/</a:t>
            </a:r>
            <a:r>
              <a:rPr lang="en-US" sz="1200">
                <a:solidFill>
                  <a:srgbClr val="494429"/>
                </a:solidFill>
                <a:latin typeface="Microsoft Yahei"/>
                <a:ea typeface="Microsoft Yahei"/>
                <a:cs typeface="Microsoft Yahei"/>
                <a:sym typeface="Microsoft Yahei"/>
              </a:rPr>
              <a:t>          试题下载：      </a:t>
            </a:r>
            <a:r>
              <a:rPr lang="en-US" sz="1200" u="sng">
                <a:solidFill>
                  <a:srgbClr val="494429"/>
                </a:solidFill>
                <a:latin typeface="Microsoft Yahei"/>
                <a:ea typeface="Microsoft Yahei"/>
                <a:cs typeface="Microsoft Yahei"/>
                <a:sym typeface="Microsoft Yahei"/>
                <a:hlinkClick r:id="rId15">
                  <a:extLst>
                    <a:ext uri="{A12FA001-AC4F-418D-AE19-62706E023703}">
                      <ahyp:hlinkClr val="tx"/>
                    </a:ext>
                  </a:extLst>
                </a:hlinkClick>
              </a:rPr>
              <a:t>www.1ppt.com/shiti/</a:t>
            </a:r>
            <a:r>
              <a:rPr lang="en-US" sz="1200">
                <a:solidFill>
                  <a:srgbClr val="494429"/>
                </a:solidFill>
                <a:latin typeface="Microsoft Yahei"/>
                <a:ea typeface="Microsoft Yahei"/>
                <a:cs typeface="Microsoft Yahei"/>
                <a:sym typeface="Microsoft Yahei"/>
              </a:rPr>
              <a:t>  </a:t>
            </a:r>
            <a:endParaRPr/>
          </a:p>
          <a:p>
            <a:pPr indent="0" lvl="0" marL="0" rtl="0" algn="l">
              <a:spcBef>
                <a:spcPts val="0"/>
              </a:spcBef>
              <a:spcAft>
                <a:spcPts val="0"/>
              </a:spcAft>
              <a:buNone/>
            </a:pPr>
            <a:r>
              <a:rPr lang="en-US" sz="1200">
                <a:solidFill>
                  <a:srgbClr val="494429"/>
                </a:solidFill>
                <a:latin typeface="Microsoft Yahei"/>
                <a:ea typeface="Microsoft Yahei"/>
                <a:cs typeface="Microsoft Yahei"/>
                <a:sym typeface="Microsoft Yahei"/>
              </a:rPr>
              <a:t>教案下载：      </a:t>
            </a:r>
            <a:r>
              <a:rPr lang="en-US" sz="1200" u="sng">
                <a:solidFill>
                  <a:srgbClr val="494429"/>
                </a:solidFill>
                <a:latin typeface="Microsoft Yahei"/>
                <a:ea typeface="Microsoft Yahei"/>
                <a:cs typeface="Microsoft Yahei"/>
                <a:sym typeface="Microsoft Yahei"/>
                <a:hlinkClick r:id="rId16">
                  <a:extLst>
                    <a:ext uri="{A12FA001-AC4F-418D-AE19-62706E023703}">
                      <ahyp:hlinkClr val="tx"/>
                    </a:ext>
                  </a:extLst>
                </a:hlinkClick>
              </a:rPr>
              <a:t>www.1ppt.com/jiaoan/</a:t>
            </a:r>
            <a:r>
              <a:rPr lang="en-US" sz="1200">
                <a:solidFill>
                  <a:srgbClr val="494429"/>
                </a:solidFill>
                <a:latin typeface="Microsoft Yahei"/>
                <a:ea typeface="Microsoft Yahei"/>
                <a:cs typeface="Microsoft Yahei"/>
                <a:sym typeface="Microsoft Yahei"/>
              </a:rPr>
              <a:t>                       字体下载：      </a:t>
            </a:r>
            <a:r>
              <a:rPr lang="en-US" sz="1200" u="sng">
                <a:solidFill>
                  <a:srgbClr val="494429"/>
                </a:solidFill>
                <a:latin typeface="Microsoft Yahei"/>
                <a:ea typeface="Microsoft Yahei"/>
                <a:cs typeface="Microsoft Yahei"/>
                <a:sym typeface="Microsoft Yahei"/>
                <a:hlinkClick r:id="rId17">
                  <a:extLst>
                    <a:ext uri="{A12FA001-AC4F-418D-AE19-62706E023703}">
                      <ahyp:hlinkClr val="tx"/>
                    </a:ext>
                  </a:extLst>
                </a:hlinkClick>
              </a:rPr>
              <a:t>www.1ppt.com/ziti/</a:t>
            </a:r>
            <a:r>
              <a:rPr lang="en-US" sz="1200">
                <a:solidFill>
                  <a:srgbClr val="494429"/>
                </a:solidFill>
                <a:latin typeface="Microsoft Yahei"/>
                <a:ea typeface="Microsoft Yahei"/>
                <a:cs typeface="Microsoft Yahei"/>
                <a:sym typeface="Microsoft Yahei"/>
              </a:rPr>
              <a:t>              </a:t>
            </a:r>
            <a:endParaRPr sz="1200">
              <a:solidFill>
                <a:srgbClr val="494429"/>
              </a:solidFill>
              <a:latin typeface="Microsoft Yahei"/>
              <a:ea typeface="Microsoft Yahei"/>
              <a:cs typeface="Microsoft Yahei"/>
              <a:sym typeface="Microsoft Yahei"/>
            </a:endParaRPr>
          </a:p>
          <a:p>
            <a:pPr indent="0" lvl="0" marL="0" rtl="0" algn="l">
              <a:spcBef>
                <a:spcPts val="0"/>
              </a:spcBef>
              <a:spcAft>
                <a:spcPts val="0"/>
              </a:spcAft>
              <a:buNone/>
            </a:pPr>
            <a:r>
              <a:t/>
            </a:r>
            <a:endParaRPr/>
          </a:p>
        </p:txBody>
      </p:sp>
      <p:sp>
        <p:nvSpPr>
          <p:cNvPr id="1162" name="Google Shape;1162;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9" name="Shape 1169"/>
        <p:cNvGrpSpPr/>
        <p:nvPr/>
      </p:nvGrpSpPr>
      <p:grpSpPr>
        <a:xfrm>
          <a:off x="0" y="0"/>
          <a:ext cx="0" cy="0"/>
          <a:chOff x="0" y="0"/>
          <a:chExt cx="0" cy="0"/>
        </a:xfrm>
      </p:grpSpPr>
      <p:sp>
        <p:nvSpPr>
          <p:cNvPr id="1170" name="Google Shape;1170;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1" name="Google Shape;1171;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6" name="Shape 1176"/>
        <p:cNvGrpSpPr/>
        <p:nvPr/>
      </p:nvGrpSpPr>
      <p:grpSpPr>
        <a:xfrm>
          <a:off x="0" y="0"/>
          <a:ext cx="0" cy="0"/>
          <a:chOff x="0" y="0"/>
          <a:chExt cx="0" cy="0"/>
        </a:xfrm>
      </p:grpSpPr>
      <p:sp>
        <p:nvSpPr>
          <p:cNvPr id="1177" name="Google Shape;1177;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8" name="Google Shape;1178;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9" name="Google Shape;1179;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9" name="Shape 1189"/>
        <p:cNvGrpSpPr/>
        <p:nvPr/>
      </p:nvGrpSpPr>
      <p:grpSpPr>
        <a:xfrm>
          <a:off x="0" y="0"/>
          <a:ext cx="0" cy="0"/>
          <a:chOff x="0" y="0"/>
          <a:chExt cx="0" cy="0"/>
        </a:xfrm>
      </p:grpSpPr>
      <p:sp>
        <p:nvSpPr>
          <p:cNvPr id="1190" name="Google Shape;1190;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1" name="Google Shape;1191;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2" name="Google Shape;1192;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2" name="Shape 1222"/>
        <p:cNvGrpSpPr/>
        <p:nvPr/>
      </p:nvGrpSpPr>
      <p:grpSpPr>
        <a:xfrm>
          <a:off x="0" y="0"/>
          <a:ext cx="0" cy="0"/>
          <a:chOff x="0" y="0"/>
          <a:chExt cx="0" cy="0"/>
        </a:xfrm>
      </p:grpSpPr>
      <p:sp>
        <p:nvSpPr>
          <p:cNvPr id="1223" name="Google Shape;1223;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4" name="Google Shape;1224;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5" name="Google Shape;1225;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0" name="Shape 860"/>
        <p:cNvGrpSpPr/>
        <p:nvPr/>
      </p:nvGrpSpPr>
      <p:grpSpPr>
        <a:xfrm>
          <a:off x="0" y="0"/>
          <a:ext cx="0" cy="0"/>
          <a:chOff x="0" y="0"/>
          <a:chExt cx="0" cy="0"/>
        </a:xfrm>
      </p:grpSpPr>
      <p:sp>
        <p:nvSpPr>
          <p:cNvPr id="861" name="Google Shape;86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2" name="Google Shape;86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0" name="Shape 880"/>
        <p:cNvGrpSpPr/>
        <p:nvPr/>
      </p:nvGrpSpPr>
      <p:grpSpPr>
        <a:xfrm>
          <a:off x="0" y="0"/>
          <a:ext cx="0" cy="0"/>
          <a:chOff x="0" y="0"/>
          <a:chExt cx="0" cy="0"/>
        </a:xfrm>
      </p:grpSpPr>
      <p:sp>
        <p:nvSpPr>
          <p:cNvPr id="881" name="Google Shape;881;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2" name="Google Shape;88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7" name="Shape 887"/>
        <p:cNvGrpSpPr/>
        <p:nvPr/>
      </p:nvGrpSpPr>
      <p:grpSpPr>
        <a:xfrm>
          <a:off x="0" y="0"/>
          <a:ext cx="0" cy="0"/>
          <a:chOff x="0" y="0"/>
          <a:chExt cx="0" cy="0"/>
        </a:xfrm>
      </p:grpSpPr>
      <p:sp>
        <p:nvSpPr>
          <p:cNvPr id="888" name="Google Shape;888;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9" name="Google Shape;88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1" name="Shape 901"/>
        <p:cNvGrpSpPr/>
        <p:nvPr/>
      </p:nvGrpSpPr>
      <p:grpSpPr>
        <a:xfrm>
          <a:off x="0" y="0"/>
          <a:ext cx="0" cy="0"/>
          <a:chOff x="0" y="0"/>
          <a:chExt cx="0" cy="0"/>
        </a:xfrm>
      </p:grpSpPr>
      <p:sp>
        <p:nvSpPr>
          <p:cNvPr id="902" name="Google Shape;90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3" name="Google Shape;90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4" name="Google Shape;904;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8" name="Shape 928"/>
        <p:cNvGrpSpPr/>
        <p:nvPr/>
      </p:nvGrpSpPr>
      <p:grpSpPr>
        <a:xfrm>
          <a:off x="0" y="0"/>
          <a:ext cx="0" cy="0"/>
          <a:chOff x="0" y="0"/>
          <a:chExt cx="0" cy="0"/>
        </a:xfrm>
      </p:grpSpPr>
      <p:sp>
        <p:nvSpPr>
          <p:cNvPr id="929" name="Google Shape;92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0" name="Google Shape;93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1" name="Shape 941"/>
        <p:cNvGrpSpPr/>
        <p:nvPr/>
      </p:nvGrpSpPr>
      <p:grpSpPr>
        <a:xfrm>
          <a:off x="0" y="0"/>
          <a:ext cx="0" cy="0"/>
          <a:chOff x="0" y="0"/>
          <a:chExt cx="0" cy="0"/>
        </a:xfrm>
      </p:grpSpPr>
      <p:sp>
        <p:nvSpPr>
          <p:cNvPr id="942" name="Google Shape;942;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3" name="Google Shape;94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3" name="Shape 953"/>
        <p:cNvGrpSpPr/>
        <p:nvPr/>
      </p:nvGrpSpPr>
      <p:grpSpPr>
        <a:xfrm>
          <a:off x="0" y="0"/>
          <a:ext cx="0" cy="0"/>
          <a:chOff x="0" y="0"/>
          <a:chExt cx="0" cy="0"/>
        </a:xfrm>
      </p:grpSpPr>
      <p:sp>
        <p:nvSpPr>
          <p:cNvPr id="954" name="Google Shape;954;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5" name="Google Shape;95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showMasterSp="0">
  <p:cSld name="标题幻灯片">
    <p:bg>
      <p:bgPr>
        <a:solidFill>
          <a:schemeClr val="lt1"/>
        </a:solidFill>
      </p:bgPr>
    </p:bg>
    <p:spTree>
      <p:nvGrpSpPr>
        <p:cNvPr id="16" name="Shape 16"/>
        <p:cNvGrpSpPr/>
        <p:nvPr/>
      </p:nvGrpSpPr>
      <p:grpSpPr>
        <a:xfrm>
          <a:off x="0" y="0"/>
          <a:ext cx="0" cy="0"/>
          <a:chOff x="0" y="0"/>
          <a:chExt cx="0" cy="0"/>
        </a:xfrm>
      </p:grpSpPr>
      <p:sp>
        <p:nvSpPr>
          <p:cNvPr id="17" name="Google Shape;17;p30"/>
          <p:cNvSpPr/>
          <p:nvPr/>
        </p:nvSpPr>
        <p:spPr>
          <a:xfrm>
            <a:off x="0" y="0"/>
            <a:ext cx="12192000" cy="6858000"/>
          </a:xfrm>
          <a:prstGeom prst="rect">
            <a:avLst/>
          </a:prstGeom>
          <a:solidFill>
            <a:schemeClr val="accent4"/>
          </a:solidFill>
          <a:ln cap="flat" cmpd="sng" w="12700">
            <a:solidFill>
              <a:srgbClr val="B1393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8" name="Google Shape;18;p30"/>
          <p:cNvSpPr/>
          <p:nvPr/>
        </p:nvSpPr>
        <p:spPr>
          <a:xfrm>
            <a:off x="3403600" y="1225550"/>
            <a:ext cx="4783138" cy="4745038"/>
          </a:xfrm>
          <a:custGeom>
            <a:rect b="b" l="l" r="r" t="t"/>
            <a:pathLst>
              <a:path extrusionOk="0" h="2431" w="2447">
                <a:moveTo>
                  <a:pt x="1670" y="936"/>
                </a:moveTo>
                <a:cubicBezTo>
                  <a:pt x="1635" y="969"/>
                  <a:pt x="1604" y="963"/>
                  <a:pt x="1589" y="956"/>
                </a:cubicBezTo>
                <a:cubicBezTo>
                  <a:pt x="1570" y="947"/>
                  <a:pt x="1565" y="941"/>
                  <a:pt x="1552" y="929"/>
                </a:cubicBezTo>
                <a:cubicBezTo>
                  <a:pt x="1551" y="929"/>
                  <a:pt x="1551" y="929"/>
                  <a:pt x="1551" y="928"/>
                </a:cubicBezTo>
                <a:cubicBezTo>
                  <a:pt x="1515" y="893"/>
                  <a:pt x="1458" y="893"/>
                  <a:pt x="1423" y="928"/>
                </a:cubicBezTo>
                <a:cubicBezTo>
                  <a:pt x="1311" y="1040"/>
                  <a:pt x="1311" y="1040"/>
                  <a:pt x="1311" y="1040"/>
                </a:cubicBezTo>
                <a:cubicBezTo>
                  <a:pt x="1276" y="1075"/>
                  <a:pt x="1219" y="1075"/>
                  <a:pt x="1184" y="1040"/>
                </a:cubicBezTo>
                <a:cubicBezTo>
                  <a:pt x="1149" y="1005"/>
                  <a:pt x="1149" y="948"/>
                  <a:pt x="1184" y="912"/>
                </a:cubicBezTo>
                <a:cubicBezTo>
                  <a:pt x="1551" y="546"/>
                  <a:pt x="1551" y="546"/>
                  <a:pt x="1551" y="546"/>
                </a:cubicBezTo>
                <a:cubicBezTo>
                  <a:pt x="1584" y="512"/>
                  <a:pt x="1586" y="458"/>
                  <a:pt x="1555" y="423"/>
                </a:cubicBezTo>
                <a:cubicBezTo>
                  <a:pt x="1555" y="423"/>
                  <a:pt x="1555" y="423"/>
                  <a:pt x="1555" y="423"/>
                </a:cubicBezTo>
                <a:cubicBezTo>
                  <a:pt x="1539" y="405"/>
                  <a:pt x="1533" y="401"/>
                  <a:pt x="1524" y="380"/>
                </a:cubicBezTo>
                <a:cubicBezTo>
                  <a:pt x="1517" y="364"/>
                  <a:pt x="1510" y="333"/>
                  <a:pt x="1543" y="298"/>
                </a:cubicBezTo>
                <a:cubicBezTo>
                  <a:pt x="1678" y="163"/>
                  <a:pt x="1678" y="163"/>
                  <a:pt x="1678" y="163"/>
                </a:cubicBezTo>
                <a:cubicBezTo>
                  <a:pt x="1714" y="127"/>
                  <a:pt x="1714" y="70"/>
                  <a:pt x="1678" y="35"/>
                </a:cubicBezTo>
                <a:cubicBezTo>
                  <a:pt x="1643" y="0"/>
                  <a:pt x="1586" y="0"/>
                  <a:pt x="1551" y="35"/>
                </a:cubicBezTo>
                <a:cubicBezTo>
                  <a:pt x="1463" y="123"/>
                  <a:pt x="1463" y="123"/>
                  <a:pt x="1463" y="123"/>
                </a:cubicBezTo>
                <a:cubicBezTo>
                  <a:pt x="1427" y="156"/>
                  <a:pt x="1396" y="149"/>
                  <a:pt x="1381" y="143"/>
                </a:cubicBezTo>
                <a:cubicBezTo>
                  <a:pt x="1364" y="135"/>
                  <a:pt x="1358" y="130"/>
                  <a:pt x="1348" y="120"/>
                </a:cubicBezTo>
                <a:cubicBezTo>
                  <a:pt x="1347" y="118"/>
                  <a:pt x="1345" y="117"/>
                  <a:pt x="1343" y="115"/>
                </a:cubicBezTo>
                <a:cubicBezTo>
                  <a:pt x="1308" y="80"/>
                  <a:pt x="1251" y="80"/>
                  <a:pt x="1216" y="115"/>
                </a:cubicBezTo>
                <a:cubicBezTo>
                  <a:pt x="35" y="1295"/>
                  <a:pt x="35" y="1295"/>
                  <a:pt x="35" y="1295"/>
                </a:cubicBezTo>
                <a:cubicBezTo>
                  <a:pt x="0" y="1331"/>
                  <a:pt x="0" y="1388"/>
                  <a:pt x="35" y="1423"/>
                </a:cubicBezTo>
                <a:cubicBezTo>
                  <a:pt x="70" y="1458"/>
                  <a:pt x="128" y="1458"/>
                  <a:pt x="163" y="1423"/>
                </a:cubicBezTo>
                <a:cubicBezTo>
                  <a:pt x="267" y="1319"/>
                  <a:pt x="267" y="1319"/>
                  <a:pt x="267" y="1319"/>
                </a:cubicBezTo>
                <a:cubicBezTo>
                  <a:pt x="302" y="1284"/>
                  <a:pt x="359" y="1284"/>
                  <a:pt x="394" y="1319"/>
                </a:cubicBezTo>
                <a:cubicBezTo>
                  <a:pt x="429" y="1354"/>
                  <a:pt x="429" y="1412"/>
                  <a:pt x="394" y="1447"/>
                </a:cubicBezTo>
                <a:cubicBezTo>
                  <a:pt x="179" y="1662"/>
                  <a:pt x="179" y="1662"/>
                  <a:pt x="179" y="1662"/>
                </a:cubicBezTo>
                <a:cubicBezTo>
                  <a:pt x="144" y="1697"/>
                  <a:pt x="144" y="1755"/>
                  <a:pt x="179" y="1790"/>
                </a:cubicBezTo>
                <a:cubicBezTo>
                  <a:pt x="214" y="1825"/>
                  <a:pt x="271" y="1825"/>
                  <a:pt x="306" y="1790"/>
                </a:cubicBezTo>
                <a:cubicBezTo>
                  <a:pt x="498" y="1598"/>
                  <a:pt x="498" y="1598"/>
                  <a:pt x="498" y="1598"/>
                </a:cubicBezTo>
                <a:cubicBezTo>
                  <a:pt x="533" y="1563"/>
                  <a:pt x="590" y="1563"/>
                  <a:pt x="625" y="1598"/>
                </a:cubicBezTo>
                <a:cubicBezTo>
                  <a:pt x="661" y="1634"/>
                  <a:pt x="661" y="1691"/>
                  <a:pt x="625" y="1726"/>
                </a:cubicBezTo>
                <a:cubicBezTo>
                  <a:pt x="179" y="2173"/>
                  <a:pt x="179" y="2173"/>
                  <a:pt x="179" y="2173"/>
                </a:cubicBezTo>
                <a:cubicBezTo>
                  <a:pt x="144" y="2208"/>
                  <a:pt x="144" y="2265"/>
                  <a:pt x="179" y="2300"/>
                </a:cubicBezTo>
                <a:cubicBezTo>
                  <a:pt x="214" y="2336"/>
                  <a:pt x="271" y="2336"/>
                  <a:pt x="306" y="2300"/>
                </a:cubicBezTo>
                <a:cubicBezTo>
                  <a:pt x="673" y="1933"/>
                  <a:pt x="673" y="1933"/>
                  <a:pt x="673" y="1933"/>
                </a:cubicBezTo>
                <a:cubicBezTo>
                  <a:pt x="709" y="1898"/>
                  <a:pt x="766" y="1898"/>
                  <a:pt x="801" y="1933"/>
                </a:cubicBezTo>
                <a:cubicBezTo>
                  <a:pt x="836" y="1969"/>
                  <a:pt x="836" y="2026"/>
                  <a:pt x="801" y="2061"/>
                </a:cubicBezTo>
                <a:cubicBezTo>
                  <a:pt x="815" y="2047"/>
                  <a:pt x="815" y="2047"/>
                  <a:pt x="815" y="2047"/>
                </a:cubicBezTo>
                <a:cubicBezTo>
                  <a:pt x="780" y="2082"/>
                  <a:pt x="780" y="2139"/>
                  <a:pt x="815" y="2174"/>
                </a:cubicBezTo>
                <a:cubicBezTo>
                  <a:pt x="850" y="2210"/>
                  <a:pt x="907" y="2210"/>
                  <a:pt x="943" y="2174"/>
                </a:cubicBezTo>
                <a:cubicBezTo>
                  <a:pt x="968" y="2149"/>
                  <a:pt x="968" y="2149"/>
                  <a:pt x="968" y="2149"/>
                </a:cubicBezTo>
                <a:cubicBezTo>
                  <a:pt x="1004" y="2113"/>
                  <a:pt x="1061" y="2113"/>
                  <a:pt x="1096" y="2149"/>
                </a:cubicBezTo>
                <a:cubicBezTo>
                  <a:pt x="1131" y="2184"/>
                  <a:pt x="1131" y="2241"/>
                  <a:pt x="1096" y="2276"/>
                </a:cubicBezTo>
                <a:cubicBezTo>
                  <a:pt x="1104" y="2268"/>
                  <a:pt x="1104" y="2268"/>
                  <a:pt x="1104" y="2268"/>
                </a:cubicBezTo>
                <a:cubicBezTo>
                  <a:pt x="1069" y="2304"/>
                  <a:pt x="1069" y="2361"/>
                  <a:pt x="1104" y="2396"/>
                </a:cubicBezTo>
                <a:cubicBezTo>
                  <a:pt x="1139" y="2431"/>
                  <a:pt x="1196" y="2431"/>
                  <a:pt x="1232" y="2396"/>
                </a:cubicBezTo>
                <a:cubicBezTo>
                  <a:pt x="2412" y="1216"/>
                  <a:pt x="2412" y="1216"/>
                  <a:pt x="2412" y="1216"/>
                </a:cubicBezTo>
                <a:cubicBezTo>
                  <a:pt x="2447" y="1180"/>
                  <a:pt x="2447" y="1123"/>
                  <a:pt x="2412" y="1088"/>
                </a:cubicBezTo>
                <a:cubicBezTo>
                  <a:pt x="2377" y="1053"/>
                  <a:pt x="2320" y="1053"/>
                  <a:pt x="2285" y="1088"/>
                </a:cubicBezTo>
                <a:cubicBezTo>
                  <a:pt x="2253" y="1120"/>
                  <a:pt x="2253" y="1120"/>
                  <a:pt x="2253" y="1120"/>
                </a:cubicBezTo>
                <a:cubicBezTo>
                  <a:pt x="2217" y="1155"/>
                  <a:pt x="2160" y="1155"/>
                  <a:pt x="2125" y="1120"/>
                </a:cubicBezTo>
                <a:cubicBezTo>
                  <a:pt x="2090" y="1085"/>
                  <a:pt x="2090" y="1027"/>
                  <a:pt x="2125" y="992"/>
                </a:cubicBezTo>
                <a:cubicBezTo>
                  <a:pt x="2334" y="783"/>
                  <a:pt x="2334" y="783"/>
                  <a:pt x="2334" y="783"/>
                </a:cubicBezTo>
                <a:cubicBezTo>
                  <a:pt x="2369" y="748"/>
                  <a:pt x="2369" y="691"/>
                  <a:pt x="2334" y="655"/>
                </a:cubicBezTo>
                <a:cubicBezTo>
                  <a:pt x="2299" y="620"/>
                  <a:pt x="2242" y="620"/>
                  <a:pt x="2207" y="655"/>
                </a:cubicBezTo>
                <a:cubicBezTo>
                  <a:pt x="2196" y="666"/>
                  <a:pt x="2196" y="666"/>
                  <a:pt x="2196" y="666"/>
                </a:cubicBezTo>
                <a:cubicBezTo>
                  <a:pt x="2165" y="690"/>
                  <a:pt x="2138" y="684"/>
                  <a:pt x="2124" y="678"/>
                </a:cubicBezTo>
                <a:cubicBezTo>
                  <a:pt x="2106" y="669"/>
                  <a:pt x="2100" y="664"/>
                  <a:pt x="2088" y="653"/>
                </a:cubicBezTo>
                <a:cubicBezTo>
                  <a:pt x="2087" y="651"/>
                  <a:pt x="2086" y="650"/>
                  <a:pt x="2085" y="649"/>
                </a:cubicBezTo>
                <a:cubicBezTo>
                  <a:pt x="2050" y="614"/>
                  <a:pt x="1993" y="614"/>
                  <a:pt x="1957" y="649"/>
                </a:cubicBezTo>
                <a:lnTo>
                  <a:pt x="1670" y="936"/>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 name="Google Shape;19;p30"/>
          <p:cNvSpPr/>
          <p:nvPr/>
        </p:nvSpPr>
        <p:spPr>
          <a:xfrm>
            <a:off x="1675722" y="1947863"/>
            <a:ext cx="8808806" cy="28575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 name="Google Shape;20;p30"/>
          <p:cNvSpPr/>
          <p:nvPr/>
        </p:nvSpPr>
        <p:spPr>
          <a:xfrm>
            <a:off x="8924925" y="1189038"/>
            <a:ext cx="654050" cy="654050"/>
          </a:xfrm>
          <a:custGeom>
            <a:rect b="b" l="l" r="r" t="t"/>
            <a:pathLst>
              <a:path extrusionOk="0" h="335" w="335">
                <a:moveTo>
                  <a:pt x="328" y="56"/>
                </a:moveTo>
                <a:cubicBezTo>
                  <a:pt x="320" y="63"/>
                  <a:pt x="309" y="60"/>
                  <a:pt x="299" y="57"/>
                </a:cubicBezTo>
                <a:cubicBezTo>
                  <a:pt x="290" y="54"/>
                  <a:pt x="280" y="51"/>
                  <a:pt x="274" y="57"/>
                </a:cubicBezTo>
                <a:cubicBezTo>
                  <a:pt x="269" y="63"/>
                  <a:pt x="271" y="72"/>
                  <a:pt x="274" y="82"/>
                </a:cubicBezTo>
                <a:cubicBezTo>
                  <a:pt x="278" y="92"/>
                  <a:pt x="281" y="103"/>
                  <a:pt x="273" y="110"/>
                </a:cubicBezTo>
                <a:cubicBezTo>
                  <a:pt x="266" y="118"/>
                  <a:pt x="255" y="114"/>
                  <a:pt x="245" y="111"/>
                </a:cubicBezTo>
                <a:cubicBezTo>
                  <a:pt x="235" y="108"/>
                  <a:pt x="226" y="105"/>
                  <a:pt x="220" y="111"/>
                </a:cubicBezTo>
                <a:cubicBezTo>
                  <a:pt x="214" y="117"/>
                  <a:pt x="217" y="126"/>
                  <a:pt x="220" y="136"/>
                </a:cubicBezTo>
                <a:cubicBezTo>
                  <a:pt x="223" y="146"/>
                  <a:pt x="227" y="157"/>
                  <a:pt x="219" y="165"/>
                </a:cubicBezTo>
                <a:cubicBezTo>
                  <a:pt x="211" y="172"/>
                  <a:pt x="201" y="169"/>
                  <a:pt x="190" y="166"/>
                </a:cubicBezTo>
                <a:cubicBezTo>
                  <a:pt x="181" y="163"/>
                  <a:pt x="172" y="160"/>
                  <a:pt x="166" y="166"/>
                </a:cubicBezTo>
                <a:cubicBezTo>
                  <a:pt x="160" y="172"/>
                  <a:pt x="163" y="181"/>
                  <a:pt x="166" y="190"/>
                </a:cubicBezTo>
                <a:cubicBezTo>
                  <a:pt x="169" y="201"/>
                  <a:pt x="172" y="211"/>
                  <a:pt x="165" y="219"/>
                </a:cubicBezTo>
                <a:cubicBezTo>
                  <a:pt x="157" y="227"/>
                  <a:pt x="146" y="223"/>
                  <a:pt x="136" y="220"/>
                </a:cubicBezTo>
                <a:cubicBezTo>
                  <a:pt x="126" y="217"/>
                  <a:pt x="117" y="214"/>
                  <a:pt x="111" y="220"/>
                </a:cubicBezTo>
                <a:cubicBezTo>
                  <a:pt x="105" y="226"/>
                  <a:pt x="108" y="235"/>
                  <a:pt x="111" y="245"/>
                </a:cubicBezTo>
                <a:cubicBezTo>
                  <a:pt x="115" y="255"/>
                  <a:pt x="118" y="266"/>
                  <a:pt x="110" y="273"/>
                </a:cubicBezTo>
                <a:cubicBezTo>
                  <a:pt x="103" y="281"/>
                  <a:pt x="92" y="278"/>
                  <a:pt x="82" y="274"/>
                </a:cubicBezTo>
                <a:cubicBezTo>
                  <a:pt x="72" y="271"/>
                  <a:pt x="63" y="268"/>
                  <a:pt x="57" y="274"/>
                </a:cubicBezTo>
                <a:cubicBezTo>
                  <a:pt x="51" y="280"/>
                  <a:pt x="54" y="289"/>
                  <a:pt x="57" y="299"/>
                </a:cubicBezTo>
                <a:cubicBezTo>
                  <a:pt x="60" y="309"/>
                  <a:pt x="64" y="320"/>
                  <a:pt x="56" y="328"/>
                </a:cubicBezTo>
                <a:cubicBezTo>
                  <a:pt x="48" y="335"/>
                  <a:pt x="38" y="332"/>
                  <a:pt x="27" y="329"/>
                </a:cubicBezTo>
                <a:cubicBezTo>
                  <a:pt x="18" y="326"/>
                  <a:pt x="9" y="323"/>
                  <a:pt x="3" y="329"/>
                </a:cubicBezTo>
                <a:cubicBezTo>
                  <a:pt x="0" y="326"/>
                  <a:pt x="0" y="326"/>
                  <a:pt x="0" y="326"/>
                </a:cubicBezTo>
                <a:cubicBezTo>
                  <a:pt x="7" y="318"/>
                  <a:pt x="18" y="322"/>
                  <a:pt x="28" y="325"/>
                </a:cubicBezTo>
                <a:cubicBezTo>
                  <a:pt x="38" y="328"/>
                  <a:pt x="47" y="331"/>
                  <a:pt x="53" y="325"/>
                </a:cubicBezTo>
                <a:cubicBezTo>
                  <a:pt x="59" y="319"/>
                  <a:pt x="56" y="310"/>
                  <a:pt x="53" y="300"/>
                </a:cubicBezTo>
                <a:cubicBezTo>
                  <a:pt x="50" y="290"/>
                  <a:pt x="47" y="279"/>
                  <a:pt x="54" y="272"/>
                </a:cubicBezTo>
                <a:cubicBezTo>
                  <a:pt x="62" y="264"/>
                  <a:pt x="73" y="267"/>
                  <a:pt x="83" y="271"/>
                </a:cubicBezTo>
                <a:cubicBezTo>
                  <a:pt x="92" y="274"/>
                  <a:pt x="101" y="276"/>
                  <a:pt x="107" y="271"/>
                </a:cubicBezTo>
                <a:cubicBezTo>
                  <a:pt x="113" y="265"/>
                  <a:pt x="111" y="255"/>
                  <a:pt x="108" y="246"/>
                </a:cubicBezTo>
                <a:cubicBezTo>
                  <a:pt x="104" y="236"/>
                  <a:pt x="101" y="225"/>
                  <a:pt x="109" y="217"/>
                </a:cubicBezTo>
                <a:cubicBezTo>
                  <a:pt x="116" y="210"/>
                  <a:pt x="127" y="213"/>
                  <a:pt x="137" y="216"/>
                </a:cubicBezTo>
                <a:cubicBezTo>
                  <a:pt x="147" y="219"/>
                  <a:pt x="156" y="222"/>
                  <a:pt x="162" y="216"/>
                </a:cubicBezTo>
                <a:cubicBezTo>
                  <a:pt x="168" y="210"/>
                  <a:pt x="165" y="201"/>
                  <a:pt x="162" y="192"/>
                </a:cubicBezTo>
                <a:cubicBezTo>
                  <a:pt x="159" y="181"/>
                  <a:pt x="155" y="171"/>
                  <a:pt x="163" y="163"/>
                </a:cubicBezTo>
                <a:cubicBezTo>
                  <a:pt x="171" y="155"/>
                  <a:pt x="181" y="159"/>
                  <a:pt x="192" y="162"/>
                </a:cubicBezTo>
                <a:cubicBezTo>
                  <a:pt x="201" y="165"/>
                  <a:pt x="210" y="168"/>
                  <a:pt x="216" y="162"/>
                </a:cubicBezTo>
                <a:cubicBezTo>
                  <a:pt x="222" y="156"/>
                  <a:pt x="219" y="147"/>
                  <a:pt x="216" y="137"/>
                </a:cubicBezTo>
                <a:cubicBezTo>
                  <a:pt x="213" y="127"/>
                  <a:pt x="210" y="116"/>
                  <a:pt x="217" y="109"/>
                </a:cubicBezTo>
                <a:cubicBezTo>
                  <a:pt x="225" y="101"/>
                  <a:pt x="236" y="104"/>
                  <a:pt x="246" y="107"/>
                </a:cubicBezTo>
                <a:cubicBezTo>
                  <a:pt x="256" y="110"/>
                  <a:pt x="265" y="113"/>
                  <a:pt x="271" y="107"/>
                </a:cubicBezTo>
                <a:cubicBezTo>
                  <a:pt x="277" y="101"/>
                  <a:pt x="274" y="92"/>
                  <a:pt x="271" y="83"/>
                </a:cubicBezTo>
                <a:cubicBezTo>
                  <a:pt x="267" y="72"/>
                  <a:pt x="264" y="62"/>
                  <a:pt x="272" y="54"/>
                </a:cubicBezTo>
                <a:cubicBezTo>
                  <a:pt x="279" y="47"/>
                  <a:pt x="290" y="50"/>
                  <a:pt x="300" y="53"/>
                </a:cubicBezTo>
                <a:cubicBezTo>
                  <a:pt x="310" y="56"/>
                  <a:pt x="319" y="59"/>
                  <a:pt x="325" y="53"/>
                </a:cubicBezTo>
                <a:cubicBezTo>
                  <a:pt x="331" y="47"/>
                  <a:pt x="328" y="38"/>
                  <a:pt x="325" y="28"/>
                </a:cubicBezTo>
                <a:cubicBezTo>
                  <a:pt x="322" y="18"/>
                  <a:pt x="318" y="7"/>
                  <a:pt x="326" y="0"/>
                </a:cubicBezTo>
                <a:cubicBezTo>
                  <a:pt x="329" y="3"/>
                  <a:pt x="329" y="3"/>
                  <a:pt x="329" y="3"/>
                </a:cubicBezTo>
                <a:cubicBezTo>
                  <a:pt x="323" y="9"/>
                  <a:pt x="326" y="18"/>
                  <a:pt x="329" y="27"/>
                </a:cubicBezTo>
                <a:cubicBezTo>
                  <a:pt x="332" y="38"/>
                  <a:pt x="335" y="48"/>
                  <a:pt x="328" y="56"/>
                </a:cubicBezTo>
                <a:close/>
              </a:path>
            </a:pathLst>
          </a:custGeom>
          <a:solidFill>
            <a:srgbClr val="FCDBD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 name="Google Shape;21;p30"/>
          <p:cNvSpPr/>
          <p:nvPr/>
        </p:nvSpPr>
        <p:spPr>
          <a:xfrm>
            <a:off x="4156075" y="5248275"/>
            <a:ext cx="657225" cy="654050"/>
          </a:xfrm>
          <a:custGeom>
            <a:rect b="b" l="l" r="r" t="t"/>
            <a:pathLst>
              <a:path extrusionOk="0" h="335" w="336">
                <a:moveTo>
                  <a:pt x="8" y="279"/>
                </a:moveTo>
                <a:cubicBezTo>
                  <a:pt x="16" y="271"/>
                  <a:pt x="26" y="275"/>
                  <a:pt x="37" y="278"/>
                </a:cubicBezTo>
                <a:cubicBezTo>
                  <a:pt x="46" y="281"/>
                  <a:pt x="55" y="284"/>
                  <a:pt x="61" y="278"/>
                </a:cubicBezTo>
                <a:cubicBezTo>
                  <a:pt x="67" y="272"/>
                  <a:pt x="64" y="263"/>
                  <a:pt x="61" y="253"/>
                </a:cubicBezTo>
                <a:cubicBezTo>
                  <a:pt x="58" y="243"/>
                  <a:pt x="55" y="232"/>
                  <a:pt x="63" y="225"/>
                </a:cubicBezTo>
                <a:cubicBezTo>
                  <a:pt x="70" y="217"/>
                  <a:pt x="81" y="220"/>
                  <a:pt x="91" y="224"/>
                </a:cubicBezTo>
                <a:cubicBezTo>
                  <a:pt x="101" y="227"/>
                  <a:pt x="110" y="230"/>
                  <a:pt x="116" y="224"/>
                </a:cubicBezTo>
                <a:cubicBezTo>
                  <a:pt x="122" y="218"/>
                  <a:pt x="119" y="209"/>
                  <a:pt x="116" y="199"/>
                </a:cubicBezTo>
                <a:cubicBezTo>
                  <a:pt x="113" y="189"/>
                  <a:pt x="109" y="178"/>
                  <a:pt x="117" y="170"/>
                </a:cubicBezTo>
                <a:cubicBezTo>
                  <a:pt x="125" y="163"/>
                  <a:pt x="135" y="166"/>
                  <a:pt x="146" y="169"/>
                </a:cubicBezTo>
                <a:cubicBezTo>
                  <a:pt x="155" y="172"/>
                  <a:pt x="164" y="175"/>
                  <a:pt x="170" y="169"/>
                </a:cubicBezTo>
                <a:cubicBezTo>
                  <a:pt x="176" y="163"/>
                  <a:pt x="173" y="154"/>
                  <a:pt x="170" y="145"/>
                </a:cubicBezTo>
                <a:cubicBezTo>
                  <a:pt x="167" y="134"/>
                  <a:pt x="164" y="124"/>
                  <a:pt x="171" y="116"/>
                </a:cubicBezTo>
                <a:cubicBezTo>
                  <a:pt x="179" y="108"/>
                  <a:pt x="190" y="112"/>
                  <a:pt x="200" y="115"/>
                </a:cubicBezTo>
                <a:cubicBezTo>
                  <a:pt x="209" y="118"/>
                  <a:pt x="219" y="121"/>
                  <a:pt x="225" y="115"/>
                </a:cubicBezTo>
                <a:cubicBezTo>
                  <a:pt x="230" y="109"/>
                  <a:pt x="228" y="100"/>
                  <a:pt x="225" y="90"/>
                </a:cubicBezTo>
                <a:cubicBezTo>
                  <a:pt x="221" y="80"/>
                  <a:pt x="218" y="69"/>
                  <a:pt x="226" y="62"/>
                </a:cubicBezTo>
                <a:cubicBezTo>
                  <a:pt x="233" y="54"/>
                  <a:pt x="244" y="57"/>
                  <a:pt x="254" y="61"/>
                </a:cubicBezTo>
                <a:cubicBezTo>
                  <a:pt x="264" y="64"/>
                  <a:pt x="273" y="66"/>
                  <a:pt x="279" y="60"/>
                </a:cubicBezTo>
                <a:cubicBezTo>
                  <a:pt x="285" y="55"/>
                  <a:pt x="282" y="45"/>
                  <a:pt x="279" y="36"/>
                </a:cubicBezTo>
                <a:cubicBezTo>
                  <a:pt x="276" y="26"/>
                  <a:pt x="272" y="15"/>
                  <a:pt x="280" y="7"/>
                </a:cubicBezTo>
                <a:cubicBezTo>
                  <a:pt x="288" y="0"/>
                  <a:pt x="298" y="3"/>
                  <a:pt x="309" y="6"/>
                </a:cubicBezTo>
                <a:cubicBezTo>
                  <a:pt x="318" y="9"/>
                  <a:pt x="327" y="12"/>
                  <a:pt x="333" y="6"/>
                </a:cubicBezTo>
                <a:cubicBezTo>
                  <a:pt x="336" y="9"/>
                  <a:pt x="336" y="9"/>
                  <a:pt x="336" y="9"/>
                </a:cubicBezTo>
                <a:cubicBezTo>
                  <a:pt x="328" y="17"/>
                  <a:pt x="318" y="13"/>
                  <a:pt x="307" y="10"/>
                </a:cubicBezTo>
                <a:cubicBezTo>
                  <a:pt x="298" y="7"/>
                  <a:pt x="289" y="4"/>
                  <a:pt x="283" y="10"/>
                </a:cubicBezTo>
                <a:cubicBezTo>
                  <a:pt x="277" y="16"/>
                  <a:pt x="280" y="25"/>
                  <a:pt x="283" y="35"/>
                </a:cubicBezTo>
                <a:cubicBezTo>
                  <a:pt x="286" y="45"/>
                  <a:pt x="289" y="56"/>
                  <a:pt x="282" y="63"/>
                </a:cubicBezTo>
                <a:cubicBezTo>
                  <a:pt x="274" y="71"/>
                  <a:pt x="263" y="68"/>
                  <a:pt x="253" y="64"/>
                </a:cubicBezTo>
                <a:cubicBezTo>
                  <a:pt x="243" y="61"/>
                  <a:pt x="234" y="58"/>
                  <a:pt x="228" y="64"/>
                </a:cubicBezTo>
                <a:cubicBezTo>
                  <a:pt x="222" y="70"/>
                  <a:pt x="225" y="79"/>
                  <a:pt x="228" y="89"/>
                </a:cubicBezTo>
                <a:cubicBezTo>
                  <a:pt x="232" y="99"/>
                  <a:pt x="235" y="110"/>
                  <a:pt x="227" y="118"/>
                </a:cubicBezTo>
                <a:cubicBezTo>
                  <a:pt x="220" y="125"/>
                  <a:pt x="209" y="122"/>
                  <a:pt x="199" y="119"/>
                </a:cubicBezTo>
                <a:cubicBezTo>
                  <a:pt x="189" y="116"/>
                  <a:pt x="180" y="113"/>
                  <a:pt x="174" y="119"/>
                </a:cubicBezTo>
                <a:cubicBezTo>
                  <a:pt x="168" y="125"/>
                  <a:pt x="171" y="134"/>
                  <a:pt x="174" y="143"/>
                </a:cubicBezTo>
                <a:cubicBezTo>
                  <a:pt x="177" y="154"/>
                  <a:pt x="181" y="164"/>
                  <a:pt x="173" y="172"/>
                </a:cubicBezTo>
                <a:cubicBezTo>
                  <a:pt x="165" y="180"/>
                  <a:pt x="155" y="176"/>
                  <a:pt x="144" y="173"/>
                </a:cubicBezTo>
                <a:cubicBezTo>
                  <a:pt x="135" y="170"/>
                  <a:pt x="126" y="167"/>
                  <a:pt x="120" y="173"/>
                </a:cubicBezTo>
                <a:cubicBezTo>
                  <a:pt x="114" y="179"/>
                  <a:pt x="117" y="188"/>
                  <a:pt x="120" y="198"/>
                </a:cubicBezTo>
                <a:cubicBezTo>
                  <a:pt x="123" y="208"/>
                  <a:pt x="126" y="219"/>
                  <a:pt x="119" y="226"/>
                </a:cubicBezTo>
                <a:cubicBezTo>
                  <a:pt x="111" y="234"/>
                  <a:pt x="100" y="231"/>
                  <a:pt x="90" y="227"/>
                </a:cubicBezTo>
                <a:cubicBezTo>
                  <a:pt x="80" y="224"/>
                  <a:pt x="71" y="222"/>
                  <a:pt x="65" y="228"/>
                </a:cubicBezTo>
                <a:cubicBezTo>
                  <a:pt x="59" y="233"/>
                  <a:pt x="62" y="243"/>
                  <a:pt x="65" y="252"/>
                </a:cubicBezTo>
                <a:cubicBezTo>
                  <a:pt x="68" y="262"/>
                  <a:pt x="72" y="273"/>
                  <a:pt x="64" y="281"/>
                </a:cubicBezTo>
                <a:cubicBezTo>
                  <a:pt x="57" y="288"/>
                  <a:pt x="46" y="285"/>
                  <a:pt x="36" y="282"/>
                </a:cubicBezTo>
                <a:cubicBezTo>
                  <a:pt x="26" y="279"/>
                  <a:pt x="17" y="276"/>
                  <a:pt x="11" y="282"/>
                </a:cubicBezTo>
                <a:cubicBezTo>
                  <a:pt x="5" y="288"/>
                  <a:pt x="8" y="297"/>
                  <a:pt x="11" y="307"/>
                </a:cubicBezTo>
                <a:cubicBezTo>
                  <a:pt x="14" y="317"/>
                  <a:pt x="17" y="328"/>
                  <a:pt x="10" y="335"/>
                </a:cubicBezTo>
                <a:cubicBezTo>
                  <a:pt x="7" y="332"/>
                  <a:pt x="7" y="332"/>
                  <a:pt x="7" y="332"/>
                </a:cubicBezTo>
                <a:cubicBezTo>
                  <a:pt x="13" y="326"/>
                  <a:pt x="10" y="317"/>
                  <a:pt x="7" y="308"/>
                </a:cubicBezTo>
                <a:cubicBezTo>
                  <a:pt x="4" y="297"/>
                  <a:pt x="0" y="287"/>
                  <a:pt x="8" y="279"/>
                </a:cubicBezTo>
                <a:close/>
              </a:path>
            </a:pathLst>
          </a:custGeom>
          <a:solidFill>
            <a:srgbClr val="FCDBD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 name="Google Shape;22;p30"/>
          <p:cNvSpPr/>
          <p:nvPr/>
        </p:nvSpPr>
        <p:spPr>
          <a:xfrm>
            <a:off x="6489700" y="1217613"/>
            <a:ext cx="1489075" cy="1487488"/>
          </a:xfrm>
          <a:custGeom>
            <a:rect b="b" l="l" r="r" t="t"/>
            <a:pathLst>
              <a:path extrusionOk="0" h="762" w="762">
                <a:moveTo>
                  <a:pt x="726" y="36"/>
                </a:moveTo>
                <a:cubicBezTo>
                  <a:pt x="762" y="71"/>
                  <a:pt x="762" y="128"/>
                  <a:pt x="726" y="163"/>
                </a:cubicBezTo>
                <a:cubicBezTo>
                  <a:pt x="163" y="727"/>
                  <a:pt x="163" y="727"/>
                  <a:pt x="163" y="727"/>
                </a:cubicBezTo>
                <a:cubicBezTo>
                  <a:pt x="127" y="762"/>
                  <a:pt x="70" y="762"/>
                  <a:pt x="35" y="727"/>
                </a:cubicBezTo>
                <a:cubicBezTo>
                  <a:pt x="35" y="727"/>
                  <a:pt x="35" y="727"/>
                  <a:pt x="35" y="727"/>
                </a:cubicBezTo>
                <a:cubicBezTo>
                  <a:pt x="0" y="692"/>
                  <a:pt x="0" y="635"/>
                  <a:pt x="35" y="599"/>
                </a:cubicBezTo>
                <a:cubicBezTo>
                  <a:pt x="599" y="36"/>
                  <a:pt x="599" y="36"/>
                  <a:pt x="599" y="36"/>
                </a:cubicBezTo>
                <a:cubicBezTo>
                  <a:pt x="634" y="0"/>
                  <a:pt x="691" y="0"/>
                  <a:pt x="726" y="36"/>
                </a:cubicBezTo>
                <a:close/>
              </a:path>
            </a:pathLst>
          </a:custGeom>
          <a:solidFill>
            <a:srgbClr val="BAC3D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 name="Google Shape;23;p30"/>
          <p:cNvSpPr/>
          <p:nvPr/>
        </p:nvSpPr>
        <p:spPr>
          <a:xfrm>
            <a:off x="7683500" y="1422400"/>
            <a:ext cx="893763" cy="890588"/>
          </a:xfrm>
          <a:custGeom>
            <a:rect b="b" l="l" r="r" t="t"/>
            <a:pathLst>
              <a:path extrusionOk="0" h="456" w="457">
                <a:moveTo>
                  <a:pt x="422" y="35"/>
                </a:moveTo>
                <a:cubicBezTo>
                  <a:pt x="457" y="70"/>
                  <a:pt x="457" y="127"/>
                  <a:pt x="422" y="162"/>
                </a:cubicBezTo>
                <a:cubicBezTo>
                  <a:pt x="163" y="421"/>
                  <a:pt x="163" y="421"/>
                  <a:pt x="163" y="421"/>
                </a:cubicBezTo>
                <a:cubicBezTo>
                  <a:pt x="128" y="456"/>
                  <a:pt x="70" y="456"/>
                  <a:pt x="35" y="421"/>
                </a:cubicBezTo>
                <a:cubicBezTo>
                  <a:pt x="35" y="421"/>
                  <a:pt x="35" y="421"/>
                  <a:pt x="35" y="421"/>
                </a:cubicBezTo>
                <a:cubicBezTo>
                  <a:pt x="0" y="386"/>
                  <a:pt x="0" y="329"/>
                  <a:pt x="35" y="294"/>
                </a:cubicBezTo>
                <a:cubicBezTo>
                  <a:pt x="294" y="35"/>
                  <a:pt x="294" y="35"/>
                  <a:pt x="294" y="35"/>
                </a:cubicBezTo>
                <a:cubicBezTo>
                  <a:pt x="329" y="0"/>
                  <a:pt x="386" y="0"/>
                  <a:pt x="422" y="35"/>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 name="Google Shape;24;p30"/>
          <p:cNvSpPr/>
          <p:nvPr/>
        </p:nvSpPr>
        <p:spPr>
          <a:xfrm>
            <a:off x="4030663" y="1473200"/>
            <a:ext cx="1257300" cy="1257300"/>
          </a:xfrm>
          <a:custGeom>
            <a:rect b="b" l="l" r="r" t="t"/>
            <a:pathLst>
              <a:path extrusionOk="0" h="644" w="643">
                <a:moveTo>
                  <a:pt x="608" y="35"/>
                </a:moveTo>
                <a:cubicBezTo>
                  <a:pt x="643" y="71"/>
                  <a:pt x="643" y="128"/>
                  <a:pt x="608" y="163"/>
                </a:cubicBezTo>
                <a:cubicBezTo>
                  <a:pt x="163" y="609"/>
                  <a:pt x="163" y="609"/>
                  <a:pt x="163" y="609"/>
                </a:cubicBezTo>
                <a:cubicBezTo>
                  <a:pt x="127" y="644"/>
                  <a:pt x="70" y="644"/>
                  <a:pt x="35" y="609"/>
                </a:cubicBezTo>
                <a:cubicBezTo>
                  <a:pt x="35" y="609"/>
                  <a:pt x="35" y="609"/>
                  <a:pt x="35" y="609"/>
                </a:cubicBezTo>
                <a:cubicBezTo>
                  <a:pt x="0" y="573"/>
                  <a:pt x="0" y="516"/>
                  <a:pt x="35" y="481"/>
                </a:cubicBezTo>
                <a:cubicBezTo>
                  <a:pt x="480" y="35"/>
                  <a:pt x="480" y="35"/>
                  <a:pt x="480" y="35"/>
                </a:cubicBezTo>
                <a:cubicBezTo>
                  <a:pt x="516" y="0"/>
                  <a:pt x="573" y="0"/>
                  <a:pt x="608" y="35"/>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 name="Google Shape;25;p30"/>
          <p:cNvSpPr/>
          <p:nvPr/>
        </p:nvSpPr>
        <p:spPr>
          <a:xfrm>
            <a:off x="6821488" y="4119563"/>
            <a:ext cx="1257300" cy="1257300"/>
          </a:xfrm>
          <a:custGeom>
            <a:rect b="b" l="l" r="r" t="t"/>
            <a:pathLst>
              <a:path extrusionOk="0" h="644" w="643">
                <a:moveTo>
                  <a:pt x="608" y="35"/>
                </a:moveTo>
                <a:cubicBezTo>
                  <a:pt x="643" y="71"/>
                  <a:pt x="643" y="128"/>
                  <a:pt x="608" y="163"/>
                </a:cubicBezTo>
                <a:cubicBezTo>
                  <a:pt x="162" y="609"/>
                  <a:pt x="162" y="609"/>
                  <a:pt x="162" y="609"/>
                </a:cubicBezTo>
                <a:cubicBezTo>
                  <a:pt x="127" y="644"/>
                  <a:pt x="70" y="644"/>
                  <a:pt x="35" y="609"/>
                </a:cubicBezTo>
                <a:cubicBezTo>
                  <a:pt x="35" y="609"/>
                  <a:pt x="35" y="609"/>
                  <a:pt x="35" y="609"/>
                </a:cubicBezTo>
                <a:cubicBezTo>
                  <a:pt x="0" y="573"/>
                  <a:pt x="0" y="516"/>
                  <a:pt x="35" y="481"/>
                </a:cubicBezTo>
                <a:cubicBezTo>
                  <a:pt x="480" y="35"/>
                  <a:pt x="480" y="35"/>
                  <a:pt x="480" y="35"/>
                </a:cubicBezTo>
                <a:cubicBezTo>
                  <a:pt x="516" y="0"/>
                  <a:pt x="573" y="0"/>
                  <a:pt x="608" y="35"/>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 name="Google Shape;26;p30"/>
          <p:cNvSpPr/>
          <p:nvPr/>
        </p:nvSpPr>
        <p:spPr>
          <a:xfrm>
            <a:off x="6689725" y="898525"/>
            <a:ext cx="401638" cy="403225"/>
          </a:xfrm>
          <a:custGeom>
            <a:rect b="b" l="l" r="r" t="t"/>
            <a:pathLst>
              <a:path extrusionOk="0" h="206" w="206">
                <a:moveTo>
                  <a:pt x="169" y="36"/>
                </a:moveTo>
                <a:cubicBezTo>
                  <a:pt x="206" y="73"/>
                  <a:pt x="206" y="132"/>
                  <a:pt x="169" y="169"/>
                </a:cubicBezTo>
                <a:cubicBezTo>
                  <a:pt x="132" y="206"/>
                  <a:pt x="73" y="206"/>
                  <a:pt x="36" y="169"/>
                </a:cubicBezTo>
                <a:cubicBezTo>
                  <a:pt x="0" y="132"/>
                  <a:pt x="0" y="73"/>
                  <a:pt x="36" y="36"/>
                </a:cubicBezTo>
                <a:cubicBezTo>
                  <a:pt x="73" y="0"/>
                  <a:pt x="132" y="0"/>
                  <a:pt x="169" y="3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 name="Google Shape;27;p30"/>
          <p:cNvSpPr/>
          <p:nvPr/>
        </p:nvSpPr>
        <p:spPr>
          <a:xfrm>
            <a:off x="7896225" y="887413"/>
            <a:ext cx="401638" cy="401638"/>
          </a:xfrm>
          <a:custGeom>
            <a:rect b="b" l="l" r="r" t="t"/>
            <a:pathLst>
              <a:path extrusionOk="0" h="206" w="205">
                <a:moveTo>
                  <a:pt x="169" y="36"/>
                </a:moveTo>
                <a:cubicBezTo>
                  <a:pt x="205" y="73"/>
                  <a:pt x="205" y="132"/>
                  <a:pt x="169" y="169"/>
                </a:cubicBezTo>
                <a:cubicBezTo>
                  <a:pt x="132" y="206"/>
                  <a:pt x="73" y="206"/>
                  <a:pt x="36" y="169"/>
                </a:cubicBezTo>
                <a:cubicBezTo>
                  <a:pt x="0" y="132"/>
                  <a:pt x="0" y="73"/>
                  <a:pt x="36" y="36"/>
                </a:cubicBezTo>
                <a:cubicBezTo>
                  <a:pt x="73" y="0"/>
                  <a:pt x="132" y="0"/>
                  <a:pt x="169" y="36"/>
                </a:cubicBezTo>
                <a:close/>
              </a:path>
            </a:pathLst>
          </a:custGeom>
          <a:solidFill>
            <a:srgbClr val="BAC3D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 name="Google Shape;28;p30"/>
          <p:cNvSpPr/>
          <p:nvPr/>
        </p:nvSpPr>
        <p:spPr>
          <a:xfrm>
            <a:off x="6465888" y="5314950"/>
            <a:ext cx="403225" cy="401638"/>
          </a:xfrm>
          <a:custGeom>
            <a:rect b="b" l="l" r="r" t="t"/>
            <a:pathLst>
              <a:path extrusionOk="0" h="206" w="206">
                <a:moveTo>
                  <a:pt x="169" y="36"/>
                </a:moveTo>
                <a:cubicBezTo>
                  <a:pt x="206" y="73"/>
                  <a:pt x="206" y="132"/>
                  <a:pt x="169" y="169"/>
                </a:cubicBezTo>
                <a:cubicBezTo>
                  <a:pt x="132" y="206"/>
                  <a:pt x="73" y="206"/>
                  <a:pt x="36" y="169"/>
                </a:cubicBezTo>
                <a:cubicBezTo>
                  <a:pt x="0" y="132"/>
                  <a:pt x="0" y="73"/>
                  <a:pt x="36" y="36"/>
                </a:cubicBezTo>
                <a:cubicBezTo>
                  <a:pt x="73" y="0"/>
                  <a:pt x="132" y="0"/>
                  <a:pt x="169" y="36"/>
                </a:cubicBezTo>
                <a:close/>
              </a:path>
            </a:pathLst>
          </a:custGeom>
          <a:solidFill>
            <a:srgbClr val="BAC3D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 name="Google Shape;29;p30"/>
          <p:cNvSpPr/>
          <p:nvPr/>
        </p:nvSpPr>
        <p:spPr>
          <a:xfrm>
            <a:off x="0" y="-1038226"/>
            <a:ext cx="6738938" cy="3730625"/>
          </a:xfrm>
          <a:custGeom>
            <a:rect b="b" l="l" r="r" t="t"/>
            <a:pathLst>
              <a:path extrusionOk="0" h="2350" w="4245">
                <a:moveTo>
                  <a:pt x="0" y="1381"/>
                </a:moveTo>
                <a:lnTo>
                  <a:pt x="0" y="1399"/>
                </a:lnTo>
                <a:lnTo>
                  <a:pt x="846" y="2245"/>
                </a:lnTo>
                <a:lnTo>
                  <a:pt x="855" y="2236"/>
                </a:lnTo>
                <a:lnTo>
                  <a:pt x="0" y="1381"/>
                </a:lnTo>
                <a:moveTo>
                  <a:pt x="3763" y="0"/>
                </a:moveTo>
                <a:lnTo>
                  <a:pt x="3745" y="0"/>
                </a:lnTo>
                <a:lnTo>
                  <a:pt x="4227" y="482"/>
                </a:lnTo>
                <a:lnTo>
                  <a:pt x="2367" y="2342"/>
                </a:lnTo>
                <a:lnTo>
                  <a:pt x="2376" y="2350"/>
                </a:lnTo>
                <a:lnTo>
                  <a:pt x="4245" y="482"/>
                </a:lnTo>
                <a:lnTo>
                  <a:pt x="3763"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 name="Google Shape;30;p30"/>
          <p:cNvSpPr txBox="1"/>
          <p:nvPr>
            <p:ph idx="1" type="subTitle"/>
          </p:nvPr>
        </p:nvSpPr>
        <p:spPr>
          <a:xfrm>
            <a:off x="2879324" y="2779088"/>
            <a:ext cx="6433352" cy="55879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1000"/>
              </a:spcBef>
              <a:spcAft>
                <a:spcPts val="0"/>
              </a:spcAft>
              <a:buClr>
                <a:schemeClr val="dk1"/>
              </a:buClr>
              <a:buSzPts val="2000"/>
              <a:buNone/>
              <a:defRPr sz="2000">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1" name="Google Shape;31;p30"/>
          <p:cNvSpPr txBox="1"/>
          <p:nvPr>
            <p:ph type="ctrTitle"/>
          </p:nvPr>
        </p:nvSpPr>
        <p:spPr>
          <a:xfrm>
            <a:off x="2879325" y="3350531"/>
            <a:ext cx="6433352" cy="767764"/>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600"/>
              <a:buFont typeface="Arial"/>
              <a:buNone/>
              <a:defRPr b="1"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mc:AlternateContent>
    <mc:Choice Requires="p14">
      <p:transition spd="slow" p14:dur="1250">
        <p:push/>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ic list 4">
  <p:cSld name="Iconic list 4">
    <p:spTree>
      <p:nvGrpSpPr>
        <p:cNvPr id="112" name="Shape 112"/>
        <p:cNvGrpSpPr/>
        <p:nvPr/>
      </p:nvGrpSpPr>
      <p:grpSpPr>
        <a:xfrm>
          <a:off x="0" y="0"/>
          <a:ext cx="0" cy="0"/>
          <a:chOff x="0" y="0"/>
          <a:chExt cx="0" cy="0"/>
        </a:xfrm>
      </p:grpSpPr>
      <p:sp>
        <p:nvSpPr>
          <p:cNvPr id="113" name="Google Shape;113;p39"/>
          <p:cNvSpPr/>
          <p:nvPr>
            <p:ph idx="2" type="pic"/>
          </p:nvPr>
        </p:nvSpPr>
        <p:spPr>
          <a:xfrm>
            <a:off x="684392" y="1482278"/>
            <a:ext cx="2990141" cy="2642687"/>
          </a:xfrm>
          <a:prstGeom prst="rect">
            <a:avLst/>
          </a:prstGeom>
          <a:noFill/>
          <a:ln>
            <a:noFill/>
          </a:ln>
        </p:spPr>
      </p:sp>
      <p:sp>
        <p:nvSpPr>
          <p:cNvPr id="114" name="Google Shape;114;p39"/>
          <p:cNvSpPr txBox="1"/>
          <p:nvPr>
            <p:ph idx="1" type="body"/>
          </p:nvPr>
        </p:nvSpPr>
        <p:spPr>
          <a:xfrm>
            <a:off x="603251" y="324582"/>
            <a:ext cx="10972800" cy="4317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3000"/>
              <a:buNone/>
              <a:defRPr b="1" sz="300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5" name="Google Shape;115;p39"/>
          <p:cNvSpPr txBox="1"/>
          <p:nvPr>
            <p:ph idx="3" type="body"/>
          </p:nvPr>
        </p:nvSpPr>
        <p:spPr>
          <a:xfrm>
            <a:off x="603251" y="827103"/>
            <a:ext cx="10972800" cy="228451"/>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accent3"/>
              </a:buClr>
              <a:buSzPts val="1440"/>
              <a:buNone/>
              <a:defRPr b="0" sz="1440">
                <a:solidFill>
                  <a:schemeClr val="accent3"/>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6" name="Google Shape;116;p39"/>
          <p:cNvSpPr/>
          <p:nvPr/>
        </p:nvSpPr>
        <p:spPr>
          <a:xfrm>
            <a:off x="603251" y="4447915"/>
            <a:ext cx="869949" cy="782954"/>
          </a:xfrm>
          <a:prstGeom prst="roundRect">
            <a:avLst>
              <a:gd fmla="val 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117" name="Google Shape;117;p39"/>
          <p:cNvSpPr txBox="1"/>
          <p:nvPr>
            <p:ph idx="4" type="body"/>
          </p:nvPr>
        </p:nvSpPr>
        <p:spPr>
          <a:xfrm>
            <a:off x="684392" y="4493637"/>
            <a:ext cx="704141" cy="674519"/>
          </a:xfrm>
          <a:prstGeom prst="rect">
            <a:avLst/>
          </a:prstGeom>
          <a:noFill/>
          <a:ln>
            <a:noFill/>
          </a:ln>
        </p:spPr>
        <p:txBody>
          <a:bodyPr anchorCtr="0" anchor="ctr" bIns="103875" lIns="0" spcFirstLastPara="1" rIns="0" wrap="square" tIns="103875">
            <a:normAutofit/>
          </a:bodyPr>
          <a:lstStyle>
            <a:lvl1pPr indent="-228600" lvl="0" marL="457200" algn="ctr">
              <a:lnSpc>
                <a:spcPct val="100000"/>
              </a:lnSpc>
              <a:spcBef>
                <a:spcPts val="0"/>
              </a:spcBef>
              <a:spcAft>
                <a:spcPts val="0"/>
              </a:spcAft>
              <a:buClr>
                <a:schemeClr val="lt1"/>
              </a:buClr>
              <a:buSzPts val="2400"/>
              <a:buNone/>
              <a:defRPr b="1" sz="2400">
                <a:solidFill>
                  <a:schemeClr val="l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8" name="Google Shape;118;p39"/>
          <p:cNvSpPr txBox="1"/>
          <p:nvPr>
            <p:ph idx="5" type="body"/>
          </p:nvPr>
        </p:nvSpPr>
        <p:spPr>
          <a:xfrm>
            <a:off x="1608667" y="4971939"/>
            <a:ext cx="2065867" cy="228451"/>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rgbClr val="7F7F7F"/>
              </a:buClr>
              <a:buSzPts val="1440"/>
              <a:buNone/>
              <a:defRPr b="0" sz="144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p39"/>
          <p:cNvSpPr txBox="1"/>
          <p:nvPr>
            <p:ph idx="6" type="body"/>
          </p:nvPr>
        </p:nvSpPr>
        <p:spPr>
          <a:xfrm>
            <a:off x="603256" y="5357392"/>
            <a:ext cx="3071281" cy="779972"/>
          </a:xfrm>
          <a:prstGeom prst="rect">
            <a:avLst/>
          </a:prstGeom>
          <a:noFill/>
          <a:ln>
            <a:noFill/>
          </a:ln>
        </p:spPr>
        <p:txBody>
          <a:bodyPr anchorCtr="0" anchor="t" bIns="0" lIns="0" spcFirstLastPara="1" rIns="0" wrap="square" tIns="0">
            <a:normAutofit/>
          </a:bodyPr>
          <a:lstStyle>
            <a:lvl1pPr indent="-228600" lvl="0" marL="457200" algn="l">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0" name="Google Shape;120;p39"/>
          <p:cNvSpPr/>
          <p:nvPr/>
        </p:nvSpPr>
        <p:spPr>
          <a:xfrm>
            <a:off x="4535315" y="4447915"/>
            <a:ext cx="869949" cy="782954"/>
          </a:xfrm>
          <a:prstGeom prst="roundRect">
            <a:avLst>
              <a:gd fmla="val 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121" name="Google Shape;121;p39"/>
          <p:cNvSpPr txBox="1"/>
          <p:nvPr>
            <p:ph idx="7" type="body"/>
          </p:nvPr>
        </p:nvSpPr>
        <p:spPr>
          <a:xfrm>
            <a:off x="4616456" y="4493637"/>
            <a:ext cx="704141" cy="674519"/>
          </a:xfrm>
          <a:prstGeom prst="rect">
            <a:avLst/>
          </a:prstGeom>
          <a:noFill/>
          <a:ln>
            <a:noFill/>
          </a:ln>
        </p:spPr>
        <p:txBody>
          <a:bodyPr anchorCtr="0" anchor="ctr" bIns="103875" lIns="0" spcFirstLastPara="1" rIns="0" wrap="square" tIns="103875">
            <a:normAutofit/>
          </a:bodyPr>
          <a:lstStyle>
            <a:lvl1pPr indent="-228600" lvl="0" marL="457200" algn="ctr">
              <a:lnSpc>
                <a:spcPct val="100000"/>
              </a:lnSpc>
              <a:spcBef>
                <a:spcPts val="0"/>
              </a:spcBef>
              <a:spcAft>
                <a:spcPts val="0"/>
              </a:spcAft>
              <a:buClr>
                <a:schemeClr val="lt1"/>
              </a:buClr>
              <a:buSzPts val="2400"/>
              <a:buNone/>
              <a:defRPr b="1" sz="2400">
                <a:solidFill>
                  <a:schemeClr val="l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2" name="Google Shape;122;p39"/>
          <p:cNvSpPr txBox="1"/>
          <p:nvPr>
            <p:ph idx="8" type="body"/>
          </p:nvPr>
        </p:nvSpPr>
        <p:spPr>
          <a:xfrm>
            <a:off x="5554133" y="4971939"/>
            <a:ext cx="2065867" cy="228451"/>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rgbClr val="7F7F7F"/>
              </a:buClr>
              <a:buSzPts val="1440"/>
              <a:buNone/>
              <a:defRPr b="0" sz="144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3" name="Google Shape;123;p39"/>
          <p:cNvSpPr txBox="1"/>
          <p:nvPr>
            <p:ph idx="9" type="body"/>
          </p:nvPr>
        </p:nvSpPr>
        <p:spPr>
          <a:xfrm>
            <a:off x="4548722" y="5357392"/>
            <a:ext cx="3071281" cy="779972"/>
          </a:xfrm>
          <a:prstGeom prst="rect">
            <a:avLst/>
          </a:prstGeom>
          <a:noFill/>
          <a:ln>
            <a:noFill/>
          </a:ln>
        </p:spPr>
        <p:txBody>
          <a:bodyPr anchorCtr="0" anchor="t" bIns="0" lIns="0" spcFirstLastPara="1" rIns="0" wrap="square" tIns="0">
            <a:normAutofit/>
          </a:bodyPr>
          <a:lstStyle>
            <a:lvl1pPr indent="-228600" lvl="0" marL="457200" algn="l">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4" name="Google Shape;124;p39"/>
          <p:cNvSpPr/>
          <p:nvPr/>
        </p:nvSpPr>
        <p:spPr>
          <a:xfrm>
            <a:off x="8504770" y="4447915"/>
            <a:ext cx="869949" cy="782954"/>
          </a:xfrm>
          <a:prstGeom prst="roundRect">
            <a:avLst>
              <a:gd fmla="val 0"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125" name="Google Shape;125;p39"/>
          <p:cNvSpPr txBox="1"/>
          <p:nvPr>
            <p:ph idx="13" type="body"/>
          </p:nvPr>
        </p:nvSpPr>
        <p:spPr>
          <a:xfrm>
            <a:off x="8585911" y="4493637"/>
            <a:ext cx="704141" cy="674519"/>
          </a:xfrm>
          <a:prstGeom prst="rect">
            <a:avLst/>
          </a:prstGeom>
          <a:noFill/>
          <a:ln>
            <a:noFill/>
          </a:ln>
        </p:spPr>
        <p:txBody>
          <a:bodyPr anchorCtr="0" anchor="ctr" bIns="103875" lIns="0" spcFirstLastPara="1" rIns="0" wrap="square" tIns="103875">
            <a:normAutofit/>
          </a:bodyPr>
          <a:lstStyle>
            <a:lvl1pPr indent="-228600" lvl="0" marL="457200" algn="ctr">
              <a:lnSpc>
                <a:spcPct val="100000"/>
              </a:lnSpc>
              <a:spcBef>
                <a:spcPts val="0"/>
              </a:spcBef>
              <a:spcAft>
                <a:spcPts val="0"/>
              </a:spcAft>
              <a:buClr>
                <a:schemeClr val="lt1"/>
              </a:buClr>
              <a:buSzPts val="2400"/>
              <a:buNone/>
              <a:defRPr b="1" sz="2400">
                <a:solidFill>
                  <a:schemeClr val="l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6" name="Google Shape;126;p39"/>
          <p:cNvSpPr txBox="1"/>
          <p:nvPr>
            <p:ph idx="14" type="body"/>
          </p:nvPr>
        </p:nvSpPr>
        <p:spPr>
          <a:xfrm>
            <a:off x="9510184" y="4971939"/>
            <a:ext cx="2065867" cy="228451"/>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rgbClr val="7F7F7F"/>
              </a:buClr>
              <a:buSzPts val="1440"/>
              <a:buNone/>
              <a:defRPr b="0" sz="144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7" name="Google Shape;127;p39"/>
          <p:cNvSpPr txBox="1"/>
          <p:nvPr>
            <p:ph idx="15" type="body"/>
          </p:nvPr>
        </p:nvSpPr>
        <p:spPr>
          <a:xfrm>
            <a:off x="8504773" y="5357392"/>
            <a:ext cx="3071281" cy="779972"/>
          </a:xfrm>
          <a:prstGeom prst="rect">
            <a:avLst/>
          </a:prstGeom>
          <a:noFill/>
          <a:ln>
            <a:noFill/>
          </a:ln>
        </p:spPr>
        <p:txBody>
          <a:bodyPr anchorCtr="0" anchor="t" bIns="0" lIns="0" spcFirstLastPara="1" rIns="0" wrap="square" tIns="0">
            <a:normAutofit/>
          </a:bodyPr>
          <a:lstStyle>
            <a:lvl1pPr indent="-228600" lvl="0" marL="457200" algn="l">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8" name="Google Shape;128;p39"/>
          <p:cNvSpPr txBox="1"/>
          <p:nvPr>
            <p:ph idx="16" type="body"/>
          </p:nvPr>
        </p:nvSpPr>
        <p:spPr>
          <a:xfrm>
            <a:off x="1608667" y="4452457"/>
            <a:ext cx="2065867" cy="4317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rgbClr val="F79498"/>
              </a:buClr>
              <a:buSzPts val="3000"/>
              <a:buNone/>
              <a:defRPr b="1" sz="3000">
                <a:solidFill>
                  <a:srgbClr val="F79498"/>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9" name="Google Shape;129;p39"/>
          <p:cNvSpPr txBox="1"/>
          <p:nvPr>
            <p:ph idx="17" type="body"/>
          </p:nvPr>
        </p:nvSpPr>
        <p:spPr>
          <a:xfrm>
            <a:off x="5554133" y="4452457"/>
            <a:ext cx="2065867" cy="4317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accent2"/>
              </a:buClr>
              <a:buSzPts val="3000"/>
              <a:buNone/>
              <a:defRPr b="1" sz="3000">
                <a:solidFill>
                  <a:schemeClr val="accent2"/>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0" name="Google Shape;130;p39"/>
          <p:cNvSpPr txBox="1"/>
          <p:nvPr>
            <p:ph idx="18" type="body"/>
          </p:nvPr>
        </p:nvSpPr>
        <p:spPr>
          <a:xfrm>
            <a:off x="9510184" y="4452457"/>
            <a:ext cx="2065867" cy="4317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accent3"/>
              </a:buClr>
              <a:buSzPts val="3000"/>
              <a:buNone/>
              <a:defRPr b="1" sz="3000">
                <a:solidFill>
                  <a:schemeClr val="accent3"/>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31" name="Google Shape;131;p39"/>
          <p:cNvGrpSpPr/>
          <p:nvPr/>
        </p:nvGrpSpPr>
        <p:grpSpPr>
          <a:xfrm>
            <a:off x="101309" y="385540"/>
            <a:ext cx="383999" cy="342172"/>
            <a:chOff x="5270500" y="1460500"/>
            <a:chExt cx="1701800" cy="2705100"/>
          </a:xfrm>
        </p:grpSpPr>
        <p:sp>
          <p:nvSpPr>
            <p:cNvPr id="132" name="Google Shape;132;p39"/>
            <p:cNvSpPr/>
            <p:nvPr/>
          </p:nvSpPr>
          <p:spPr>
            <a:xfrm>
              <a:off x="5270500" y="1460500"/>
              <a:ext cx="457200" cy="27051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133" name="Google Shape;133;p39"/>
            <p:cNvSpPr/>
            <p:nvPr/>
          </p:nvSpPr>
          <p:spPr>
            <a:xfrm>
              <a:off x="5892800" y="1460500"/>
              <a:ext cx="457200" cy="2705100"/>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134" name="Google Shape;134;p39"/>
            <p:cNvSpPr/>
            <p:nvPr/>
          </p:nvSpPr>
          <p:spPr>
            <a:xfrm>
              <a:off x="6515100" y="1460500"/>
              <a:ext cx="457200" cy="2705100"/>
            </a:xfrm>
            <a:prstGeom prst="roundRect">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grpSp>
      <p:sp>
        <p:nvSpPr>
          <p:cNvPr id="135" name="Google Shape;135;p39"/>
          <p:cNvSpPr/>
          <p:nvPr>
            <p:ph idx="19" type="pic"/>
          </p:nvPr>
        </p:nvSpPr>
        <p:spPr>
          <a:xfrm>
            <a:off x="4588234" y="1482278"/>
            <a:ext cx="2990141" cy="2642687"/>
          </a:xfrm>
          <a:prstGeom prst="rect">
            <a:avLst/>
          </a:prstGeom>
          <a:noFill/>
          <a:ln>
            <a:noFill/>
          </a:ln>
        </p:spPr>
      </p:sp>
      <p:sp>
        <p:nvSpPr>
          <p:cNvPr id="136" name="Google Shape;136;p39"/>
          <p:cNvSpPr/>
          <p:nvPr>
            <p:ph idx="20" type="pic"/>
          </p:nvPr>
        </p:nvSpPr>
        <p:spPr>
          <a:xfrm>
            <a:off x="8504770" y="1482278"/>
            <a:ext cx="2990141" cy="2642687"/>
          </a:xfrm>
          <a:prstGeom prst="rect">
            <a:avLst/>
          </a:prstGeom>
          <a:noFill/>
          <a:ln>
            <a:noFill/>
          </a:ln>
        </p:spPr>
      </p:sp>
    </p:spTree>
  </p:cSld>
  <p:clrMapOvr>
    <a:masterClrMapping/>
  </p:clrMapOvr>
  <mc:AlternateContent>
    <mc:Choice Requires="p14">
      <p:transition spd="slow" p14:dur="125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500"/>
                                        <p:tgtEl>
                                          <p:spTgt spid="131"/>
                                        </p:tgtEl>
                                      </p:cBhvr>
                                    </p:animEffect>
                                  </p:childTnLst>
                                </p:cTn>
                              </p:par>
                              <p:par>
                                <p:cTn fill="hold" nodeType="withEffect" presetClass="entr" presetID="10" presetSubtype="0">
                                  <p:stCondLst>
                                    <p:cond delay="200"/>
                                  </p:stCondLst>
                                  <p:childTnLst>
                                    <p:set>
                                      <p:cBhvr>
                                        <p:cTn dur="1" fill="hold">
                                          <p:stCondLst>
                                            <p:cond delay="0"/>
                                          </p:stCondLst>
                                        </p:cTn>
                                        <p:tgtEl>
                                          <p:spTgt spid="114">
                                            <p:txEl>
                                              <p:pRg end="0" st="0"/>
                                            </p:txEl>
                                          </p:spTgt>
                                        </p:tgtEl>
                                        <p:attrNameLst>
                                          <p:attrName>style.visibility</p:attrName>
                                        </p:attrNameLst>
                                      </p:cBhvr>
                                      <p:to>
                                        <p:strVal val="visible"/>
                                      </p:to>
                                    </p:set>
                                    <p:animEffect filter="fade" transition="in">
                                      <p:cBhvr>
                                        <p:cTn dur="400"/>
                                        <p:tgtEl>
                                          <p:spTgt spid="114">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14">
                                            <p:txEl>
                                              <p:pRg end="1" st="1"/>
                                            </p:txEl>
                                          </p:spTgt>
                                        </p:tgtEl>
                                        <p:attrNameLst>
                                          <p:attrName>style.visibility</p:attrName>
                                        </p:attrNameLst>
                                      </p:cBhvr>
                                      <p:to>
                                        <p:strVal val="visible"/>
                                      </p:to>
                                    </p:set>
                                    <p:animEffect filter="fade" transition="in">
                                      <p:cBhvr>
                                        <p:cTn dur="400"/>
                                        <p:tgtEl>
                                          <p:spTgt spid="114">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14">
                                            <p:txEl>
                                              <p:pRg end="2" st="2"/>
                                            </p:txEl>
                                          </p:spTgt>
                                        </p:tgtEl>
                                        <p:attrNameLst>
                                          <p:attrName>style.visibility</p:attrName>
                                        </p:attrNameLst>
                                      </p:cBhvr>
                                      <p:to>
                                        <p:strVal val="visible"/>
                                      </p:to>
                                    </p:set>
                                    <p:animEffect filter="fade" transition="in">
                                      <p:cBhvr>
                                        <p:cTn dur="400"/>
                                        <p:tgtEl>
                                          <p:spTgt spid="114">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14">
                                            <p:txEl>
                                              <p:pRg end="3" st="3"/>
                                            </p:txEl>
                                          </p:spTgt>
                                        </p:tgtEl>
                                        <p:attrNameLst>
                                          <p:attrName>style.visibility</p:attrName>
                                        </p:attrNameLst>
                                      </p:cBhvr>
                                      <p:to>
                                        <p:strVal val="visible"/>
                                      </p:to>
                                    </p:set>
                                    <p:animEffect filter="fade" transition="in">
                                      <p:cBhvr>
                                        <p:cTn dur="400"/>
                                        <p:tgtEl>
                                          <p:spTgt spid="114">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14">
                                            <p:txEl>
                                              <p:pRg end="4" st="4"/>
                                            </p:txEl>
                                          </p:spTgt>
                                        </p:tgtEl>
                                        <p:attrNameLst>
                                          <p:attrName>style.visibility</p:attrName>
                                        </p:attrNameLst>
                                      </p:cBhvr>
                                      <p:to>
                                        <p:strVal val="visible"/>
                                      </p:to>
                                    </p:set>
                                    <p:animEffect filter="fade" transition="in">
                                      <p:cBhvr>
                                        <p:cTn dur="400"/>
                                        <p:tgtEl>
                                          <p:spTgt spid="114">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14">
                                            <p:txEl>
                                              <p:pRg end="5" st="5"/>
                                            </p:txEl>
                                          </p:spTgt>
                                        </p:tgtEl>
                                        <p:attrNameLst>
                                          <p:attrName>style.visibility</p:attrName>
                                        </p:attrNameLst>
                                      </p:cBhvr>
                                      <p:to>
                                        <p:strVal val="visible"/>
                                      </p:to>
                                    </p:set>
                                    <p:animEffect filter="fade" transition="in">
                                      <p:cBhvr>
                                        <p:cTn dur="400"/>
                                        <p:tgtEl>
                                          <p:spTgt spid="114">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14">
                                            <p:txEl>
                                              <p:pRg end="6" st="6"/>
                                            </p:txEl>
                                          </p:spTgt>
                                        </p:tgtEl>
                                        <p:attrNameLst>
                                          <p:attrName>style.visibility</p:attrName>
                                        </p:attrNameLst>
                                      </p:cBhvr>
                                      <p:to>
                                        <p:strVal val="visible"/>
                                      </p:to>
                                    </p:set>
                                    <p:animEffect filter="fade" transition="in">
                                      <p:cBhvr>
                                        <p:cTn dur="400"/>
                                        <p:tgtEl>
                                          <p:spTgt spid="114">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14">
                                            <p:txEl>
                                              <p:pRg end="7" st="7"/>
                                            </p:txEl>
                                          </p:spTgt>
                                        </p:tgtEl>
                                        <p:attrNameLst>
                                          <p:attrName>style.visibility</p:attrName>
                                        </p:attrNameLst>
                                      </p:cBhvr>
                                      <p:to>
                                        <p:strVal val="visible"/>
                                      </p:to>
                                    </p:set>
                                    <p:animEffect filter="fade" transition="in">
                                      <p:cBhvr>
                                        <p:cTn dur="400"/>
                                        <p:tgtEl>
                                          <p:spTgt spid="114">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14">
                                            <p:txEl>
                                              <p:pRg end="8" st="8"/>
                                            </p:txEl>
                                          </p:spTgt>
                                        </p:tgtEl>
                                        <p:attrNameLst>
                                          <p:attrName>style.visibility</p:attrName>
                                        </p:attrNameLst>
                                      </p:cBhvr>
                                      <p:to>
                                        <p:strVal val="visible"/>
                                      </p:to>
                                    </p:set>
                                    <p:animEffect filter="fade" transition="in">
                                      <p:cBhvr>
                                        <p:cTn dur="400"/>
                                        <p:tgtEl>
                                          <p:spTgt spid="114">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15">
                                            <p:txEl>
                                              <p:pRg end="0" st="0"/>
                                            </p:txEl>
                                          </p:spTgt>
                                        </p:tgtEl>
                                        <p:attrNameLst>
                                          <p:attrName>style.visibility</p:attrName>
                                        </p:attrNameLst>
                                      </p:cBhvr>
                                      <p:to>
                                        <p:strVal val="visible"/>
                                      </p:to>
                                    </p:set>
                                    <p:animEffect filter="fade" transition="in">
                                      <p:cBhvr>
                                        <p:cTn dur="500"/>
                                        <p:tgtEl>
                                          <p:spTgt spid="115">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15">
                                            <p:txEl>
                                              <p:pRg end="1" st="1"/>
                                            </p:txEl>
                                          </p:spTgt>
                                        </p:tgtEl>
                                        <p:attrNameLst>
                                          <p:attrName>style.visibility</p:attrName>
                                        </p:attrNameLst>
                                      </p:cBhvr>
                                      <p:to>
                                        <p:strVal val="visible"/>
                                      </p:to>
                                    </p:set>
                                    <p:animEffect filter="fade" transition="in">
                                      <p:cBhvr>
                                        <p:cTn dur="500"/>
                                        <p:tgtEl>
                                          <p:spTgt spid="115">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15">
                                            <p:txEl>
                                              <p:pRg end="2" st="2"/>
                                            </p:txEl>
                                          </p:spTgt>
                                        </p:tgtEl>
                                        <p:attrNameLst>
                                          <p:attrName>style.visibility</p:attrName>
                                        </p:attrNameLst>
                                      </p:cBhvr>
                                      <p:to>
                                        <p:strVal val="visible"/>
                                      </p:to>
                                    </p:set>
                                    <p:animEffect filter="fade" transition="in">
                                      <p:cBhvr>
                                        <p:cTn dur="500"/>
                                        <p:tgtEl>
                                          <p:spTgt spid="115">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15">
                                            <p:txEl>
                                              <p:pRg end="3" st="3"/>
                                            </p:txEl>
                                          </p:spTgt>
                                        </p:tgtEl>
                                        <p:attrNameLst>
                                          <p:attrName>style.visibility</p:attrName>
                                        </p:attrNameLst>
                                      </p:cBhvr>
                                      <p:to>
                                        <p:strVal val="visible"/>
                                      </p:to>
                                    </p:set>
                                    <p:animEffect filter="fade" transition="in">
                                      <p:cBhvr>
                                        <p:cTn dur="500"/>
                                        <p:tgtEl>
                                          <p:spTgt spid="115">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15">
                                            <p:txEl>
                                              <p:pRg end="4" st="4"/>
                                            </p:txEl>
                                          </p:spTgt>
                                        </p:tgtEl>
                                        <p:attrNameLst>
                                          <p:attrName>style.visibility</p:attrName>
                                        </p:attrNameLst>
                                      </p:cBhvr>
                                      <p:to>
                                        <p:strVal val="visible"/>
                                      </p:to>
                                    </p:set>
                                    <p:animEffect filter="fade" transition="in">
                                      <p:cBhvr>
                                        <p:cTn dur="500"/>
                                        <p:tgtEl>
                                          <p:spTgt spid="115">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15">
                                            <p:txEl>
                                              <p:pRg end="5" st="5"/>
                                            </p:txEl>
                                          </p:spTgt>
                                        </p:tgtEl>
                                        <p:attrNameLst>
                                          <p:attrName>style.visibility</p:attrName>
                                        </p:attrNameLst>
                                      </p:cBhvr>
                                      <p:to>
                                        <p:strVal val="visible"/>
                                      </p:to>
                                    </p:set>
                                    <p:animEffect filter="fade" transition="in">
                                      <p:cBhvr>
                                        <p:cTn dur="500"/>
                                        <p:tgtEl>
                                          <p:spTgt spid="115">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15">
                                            <p:txEl>
                                              <p:pRg end="6" st="6"/>
                                            </p:txEl>
                                          </p:spTgt>
                                        </p:tgtEl>
                                        <p:attrNameLst>
                                          <p:attrName>style.visibility</p:attrName>
                                        </p:attrNameLst>
                                      </p:cBhvr>
                                      <p:to>
                                        <p:strVal val="visible"/>
                                      </p:to>
                                    </p:set>
                                    <p:animEffect filter="fade" transition="in">
                                      <p:cBhvr>
                                        <p:cTn dur="500"/>
                                        <p:tgtEl>
                                          <p:spTgt spid="115">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15">
                                            <p:txEl>
                                              <p:pRg end="7" st="7"/>
                                            </p:txEl>
                                          </p:spTgt>
                                        </p:tgtEl>
                                        <p:attrNameLst>
                                          <p:attrName>style.visibility</p:attrName>
                                        </p:attrNameLst>
                                      </p:cBhvr>
                                      <p:to>
                                        <p:strVal val="visible"/>
                                      </p:to>
                                    </p:set>
                                    <p:animEffect filter="fade" transition="in">
                                      <p:cBhvr>
                                        <p:cTn dur="500"/>
                                        <p:tgtEl>
                                          <p:spTgt spid="115">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15">
                                            <p:txEl>
                                              <p:pRg end="8" st="8"/>
                                            </p:txEl>
                                          </p:spTgt>
                                        </p:tgtEl>
                                        <p:attrNameLst>
                                          <p:attrName>style.visibility</p:attrName>
                                        </p:attrNameLst>
                                      </p:cBhvr>
                                      <p:to>
                                        <p:strVal val="visible"/>
                                      </p:to>
                                    </p:set>
                                    <p:animEffect filter="fade" transition="in">
                                      <p:cBhvr>
                                        <p:cTn dur="500"/>
                                        <p:tgtEl>
                                          <p:spTgt spid="115">
                                            <p:txEl>
                                              <p:pRg end="8" st="8"/>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900"/>
                                        <p:tgtEl>
                                          <p:spTgt spid="113"/>
                                        </p:tgtEl>
                                      </p:cBhvr>
                                    </p:animEffect>
                                  </p:childTnLst>
                                </p:cTn>
                              </p:par>
                            </p:childTnLst>
                          </p:cTn>
                        </p:par>
                        <p:par>
                          <p:cTn fill="hold">
                            <p:stCondLst>
                              <p:cond delay="1400"/>
                            </p:stCondLst>
                            <p:childTnLst>
                              <p:par>
                                <p:cTn fill="hold" nodeType="afterEffect" presetClass="entr" presetID="23" presetSubtype="16">
                                  <p:stCondLst>
                                    <p:cond delay="0"/>
                                  </p:stCondLst>
                                  <p:childTnLst>
                                    <p:set>
                                      <p:cBhvr>
                                        <p:cTn dur="1" fill="hold">
                                          <p:stCondLst>
                                            <p:cond delay="0"/>
                                          </p:stCondLst>
                                        </p:cTn>
                                        <p:tgtEl>
                                          <p:spTgt spid="116"/>
                                        </p:tgtEl>
                                        <p:attrNameLst>
                                          <p:attrName>style.visibility</p:attrName>
                                        </p:attrNameLst>
                                      </p:cBhvr>
                                      <p:to>
                                        <p:strVal val="visible"/>
                                      </p:to>
                                    </p:set>
                                    <p:anim calcmode="lin" valueType="num">
                                      <p:cBhvr additive="base">
                                        <p:cTn dur="400"/>
                                        <p:tgtEl>
                                          <p:spTgt spid="116"/>
                                        </p:tgtEl>
                                        <p:attrNameLst>
                                          <p:attrName>ppt_w</p:attrName>
                                        </p:attrNameLst>
                                      </p:cBhvr>
                                      <p:tavLst>
                                        <p:tav fmla="" tm="0">
                                          <p:val>
                                            <p:strVal val="0"/>
                                          </p:val>
                                        </p:tav>
                                        <p:tav fmla="" tm="100000">
                                          <p:val>
                                            <p:strVal val="#ppt_w"/>
                                          </p:val>
                                        </p:tav>
                                      </p:tavLst>
                                    </p:anim>
                                    <p:anim calcmode="lin" valueType="num">
                                      <p:cBhvr additive="base">
                                        <p:cTn dur="400"/>
                                        <p:tgtEl>
                                          <p:spTgt spid="116"/>
                                        </p:tgtEl>
                                        <p:attrNameLst>
                                          <p:attrName>ppt_h</p:attrName>
                                        </p:attrNameLst>
                                      </p:cBhvr>
                                      <p:tavLst>
                                        <p:tav fmla="" tm="0">
                                          <p:val>
                                            <p:strVal val="0"/>
                                          </p:val>
                                        </p:tav>
                                        <p:tav fmla="" tm="100000">
                                          <p:val>
                                            <p:strVal val="#ppt_h"/>
                                          </p:val>
                                        </p:tav>
                                      </p:tavLst>
                                    </p:anim>
                                  </p:childTnLst>
                                </p:cTn>
                              </p:par>
                            </p:childTnLst>
                          </p:cTn>
                        </p:par>
                        <p:par>
                          <p:cTn fill="hold">
                            <p:stCondLst>
                              <p:cond delay="1800"/>
                            </p:stCondLst>
                            <p:childTnLst>
                              <p:par>
                                <p:cTn fill="hold" nodeType="afterEffect" presetClass="entr" presetID="23" presetSubtype="16">
                                  <p:stCondLst>
                                    <p:cond delay="0"/>
                                  </p:stCondLst>
                                  <p:childTnLst>
                                    <p:set>
                                      <p:cBhvr>
                                        <p:cTn dur="1" fill="hold">
                                          <p:stCondLst>
                                            <p:cond delay="0"/>
                                          </p:stCondLst>
                                        </p:cTn>
                                        <p:tgtEl>
                                          <p:spTgt spid="117">
                                            <p:txEl>
                                              <p:pRg end="0" st="0"/>
                                            </p:txEl>
                                          </p:spTgt>
                                        </p:tgtEl>
                                        <p:attrNameLst>
                                          <p:attrName>style.visibility</p:attrName>
                                        </p:attrNameLst>
                                      </p:cBhvr>
                                      <p:to>
                                        <p:strVal val="visible"/>
                                      </p:to>
                                    </p:set>
                                    <p:anim calcmode="lin" valueType="num">
                                      <p:cBhvr additive="base">
                                        <p:cTn dur="300"/>
                                        <p:tgtEl>
                                          <p:spTgt spid="117">
                                            <p:txEl>
                                              <p:pRg end="0" st="0"/>
                                            </p:txEl>
                                          </p:spTgt>
                                        </p:tgtEl>
                                        <p:attrNameLst>
                                          <p:attrName>ppt_w</p:attrName>
                                        </p:attrNameLst>
                                      </p:cBhvr>
                                      <p:tavLst>
                                        <p:tav fmla="" tm="0">
                                          <p:val>
                                            <p:strVal val="0"/>
                                          </p:val>
                                        </p:tav>
                                        <p:tav fmla="" tm="100000">
                                          <p:val>
                                            <p:strVal val="#ppt_w"/>
                                          </p:val>
                                        </p:tav>
                                      </p:tavLst>
                                    </p:anim>
                                    <p:anim calcmode="lin" valueType="num">
                                      <p:cBhvr additive="base">
                                        <p:cTn dur="300"/>
                                        <p:tgtEl>
                                          <p:spTgt spid="117">
                                            <p:txEl>
                                              <p:pRg end="0" st="0"/>
                                            </p:txEl>
                                          </p:spTgt>
                                        </p:tgtEl>
                                        <p:attrNameLst>
                                          <p:attrName>ppt_h</p:attrName>
                                        </p:attrNameLst>
                                      </p:cBhvr>
                                      <p:tavLst>
                                        <p:tav fmla="" tm="0">
                                          <p:val>
                                            <p:strVal val="0"/>
                                          </p:val>
                                        </p:tav>
                                        <p:tav fmla="" tm="100000">
                                          <p:val>
                                            <p:strVal val="#ppt_h"/>
                                          </p:val>
                                        </p:tav>
                                      </p:tavLst>
                                    </p:anim>
                                  </p:childTnLst>
                                </p:cTn>
                              </p:par>
                            </p:childTnLst>
                          </p:cTn>
                        </p:par>
                        <p:par>
                          <p:cTn fill="hold">
                            <p:stCondLst>
                              <p:cond delay="2100"/>
                            </p:stCondLst>
                            <p:childTnLst>
                              <p:par>
                                <p:cTn fill="hold" nodeType="afterEffect" presetClass="entr" presetID="23" presetSubtype="16">
                                  <p:stCondLst>
                                    <p:cond delay="0"/>
                                  </p:stCondLst>
                                  <p:childTnLst>
                                    <p:set>
                                      <p:cBhvr>
                                        <p:cTn dur="1" fill="hold">
                                          <p:stCondLst>
                                            <p:cond delay="0"/>
                                          </p:stCondLst>
                                        </p:cTn>
                                        <p:tgtEl>
                                          <p:spTgt spid="117">
                                            <p:txEl>
                                              <p:pRg end="1" st="1"/>
                                            </p:txEl>
                                          </p:spTgt>
                                        </p:tgtEl>
                                        <p:attrNameLst>
                                          <p:attrName>style.visibility</p:attrName>
                                        </p:attrNameLst>
                                      </p:cBhvr>
                                      <p:to>
                                        <p:strVal val="visible"/>
                                      </p:to>
                                    </p:set>
                                    <p:anim calcmode="lin" valueType="num">
                                      <p:cBhvr additive="base">
                                        <p:cTn dur="300"/>
                                        <p:tgtEl>
                                          <p:spTgt spid="117">
                                            <p:txEl>
                                              <p:pRg end="1" st="1"/>
                                            </p:txEl>
                                          </p:spTgt>
                                        </p:tgtEl>
                                        <p:attrNameLst>
                                          <p:attrName>ppt_w</p:attrName>
                                        </p:attrNameLst>
                                      </p:cBhvr>
                                      <p:tavLst>
                                        <p:tav fmla="" tm="0">
                                          <p:val>
                                            <p:strVal val="0"/>
                                          </p:val>
                                        </p:tav>
                                        <p:tav fmla="" tm="100000">
                                          <p:val>
                                            <p:strVal val="#ppt_w"/>
                                          </p:val>
                                        </p:tav>
                                      </p:tavLst>
                                    </p:anim>
                                    <p:anim calcmode="lin" valueType="num">
                                      <p:cBhvr additive="base">
                                        <p:cTn dur="300"/>
                                        <p:tgtEl>
                                          <p:spTgt spid="117">
                                            <p:txEl>
                                              <p:pRg end="1" st="1"/>
                                            </p:txEl>
                                          </p:spTgt>
                                        </p:tgtEl>
                                        <p:attrNameLst>
                                          <p:attrName>ppt_h</p:attrName>
                                        </p:attrNameLst>
                                      </p:cBhvr>
                                      <p:tavLst>
                                        <p:tav fmla="" tm="0">
                                          <p:val>
                                            <p:strVal val="0"/>
                                          </p:val>
                                        </p:tav>
                                        <p:tav fmla="" tm="100000">
                                          <p:val>
                                            <p:strVal val="#ppt_h"/>
                                          </p:val>
                                        </p:tav>
                                      </p:tavLst>
                                    </p:anim>
                                  </p:childTnLst>
                                </p:cTn>
                              </p:par>
                            </p:childTnLst>
                          </p:cTn>
                        </p:par>
                        <p:par>
                          <p:cTn fill="hold">
                            <p:stCondLst>
                              <p:cond delay="2400"/>
                            </p:stCondLst>
                            <p:childTnLst>
                              <p:par>
                                <p:cTn fill="hold" nodeType="afterEffect" presetClass="entr" presetID="23" presetSubtype="16">
                                  <p:stCondLst>
                                    <p:cond delay="0"/>
                                  </p:stCondLst>
                                  <p:childTnLst>
                                    <p:set>
                                      <p:cBhvr>
                                        <p:cTn dur="1" fill="hold">
                                          <p:stCondLst>
                                            <p:cond delay="0"/>
                                          </p:stCondLst>
                                        </p:cTn>
                                        <p:tgtEl>
                                          <p:spTgt spid="117">
                                            <p:txEl>
                                              <p:pRg end="2" st="2"/>
                                            </p:txEl>
                                          </p:spTgt>
                                        </p:tgtEl>
                                        <p:attrNameLst>
                                          <p:attrName>style.visibility</p:attrName>
                                        </p:attrNameLst>
                                      </p:cBhvr>
                                      <p:to>
                                        <p:strVal val="visible"/>
                                      </p:to>
                                    </p:set>
                                    <p:anim calcmode="lin" valueType="num">
                                      <p:cBhvr additive="base">
                                        <p:cTn dur="300"/>
                                        <p:tgtEl>
                                          <p:spTgt spid="117">
                                            <p:txEl>
                                              <p:pRg end="2" st="2"/>
                                            </p:txEl>
                                          </p:spTgt>
                                        </p:tgtEl>
                                        <p:attrNameLst>
                                          <p:attrName>ppt_w</p:attrName>
                                        </p:attrNameLst>
                                      </p:cBhvr>
                                      <p:tavLst>
                                        <p:tav fmla="" tm="0">
                                          <p:val>
                                            <p:strVal val="0"/>
                                          </p:val>
                                        </p:tav>
                                        <p:tav fmla="" tm="100000">
                                          <p:val>
                                            <p:strVal val="#ppt_w"/>
                                          </p:val>
                                        </p:tav>
                                      </p:tavLst>
                                    </p:anim>
                                    <p:anim calcmode="lin" valueType="num">
                                      <p:cBhvr additive="base">
                                        <p:cTn dur="300"/>
                                        <p:tgtEl>
                                          <p:spTgt spid="117">
                                            <p:txEl>
                                              <p:pRg end="2" st="2"/>
                                            </p:txEl>
                                          </p:spTgt>
                                        </p:tgtEl>
                                        <p:attrNameLst>
                                          <p:attrName>ppt_h</p:attrName>
                                        </p:attrNameLst>
                                      </p:cBhvr>
                                      <p:tavLst>
                                        <p:tav fmla="" tm="0">
                                          <p:val>
                                            <p:strVal val="0"/>
                                          </p:val>
                                        </p:tav>
                                        <p:tav fmla="" tm="100000">
                                          <p:val>
                                            <p:strVal val="#ppt_h"/>
                                          </p:val>
                                        </p:tav>
                                      </p:tavLst>
                                    </p:anim>
                                  </p:childTnLst>
                                </p:cTn>
                              </p:par>
                            </p:childTnLst>
                          </p:cTn>
                        </p:par>
                        <p:par>
                          <p:cTn fill="hold">
                            <p:stCondLst>
                              <p:cond delay="2700"/>
                            </p:stCondLst>
                            <p:childTnLst>
                              <p:par>
                                <p:cTn fill="hold" nodeType="afterEffect" presetClass="entr" presetID="23" presetSubtype="16">
                                  <p:stCondLst>
                                    <p:cond delay="0"/>
                                  </p:stCondLst>
                                  <p:childTnLst>
                                    <p:set>
                                      <p:cBhvr>
                                        <p:cTn dur="1" fill="hold">
                                          <p:stCondLst>
                                            <p:cond delay="0"/>
                                          </p:stCondLst>
                                        </p:cTn>
                                        <p:tgtEl>
                                          <p:spTgt spid="117">
                                            <p:txEl>
                                              <p:pRg end="3" st="3"/>
                                            </p:txEl>
                                          </p:spTgt>
                                        </p:tgtEl>
                                        <p:attrNameLst>
                                          <p:attrName>style.visibility</p:attrName>
                                        </p:attrNameLst>
                                      </p:cBhvr>
                                      <p:to>
                                        <p:strVal val="visible"/>
                                      </p:to>
                                    </p:set>
                                    <p:anim calcmode="lin" valueType="num">
                                      <p:cBhvr additive="base">
                                        <p:cTn dur="300"/>
                                        <p:tgtEl>
                                          <p:spTgt spid="117">
                                            <p:txEl>
                                              <p:pRg end="3" st="3"/>
                                            </p:txEl>
                                          </p:spTgt>
                                        </p:tgtEl>
                                        <p:attrNameLst>
                                          <p:attrName>ppt_w</p:attrName>
                                        </p:attrNameLst>
                                      </p:cBhvr>
                                      <p:tavLst>
                                        <p:tav fmla="" tm="0">
                                          <p:val>
                                            <p:strVal val="0"/>
                                          </p:val>
                                        </p:tav>
                                        <p:tav fmla="" tm="100000">
                                          <p:val>
                                            <p:strVal val="#ppt_w"/>
                                          </p:val>
                                        </p:tav>
                                      </p:tavLst>
                                    </p:anim>
                                    <p:anim calcmode="lin" valueType="num">
                                      <p:cBhvr additive="base">
                                        <p:cTn dur="300"/>
                                        <p:tgtEl>
                                          <p:spTgt spid="117">
                                            <p:txEl>
                                              <p:pRg end="3" st="3"/>
                                            </p:txEl>
                                          </p:spTgt>
                                        </p:tgtEl>
                                        <p:attrNameLst>
                                          <p:attrName>ppt_h</p:attrName>
                                        </p:attrNameLst>
                                      </p:cBhvr>
                                      <p:tavLst>
                                        <p:tav fmla="" tm="0">
                                          <p:val>
                                            <p:strVal val="0"/>
                                          </p:val>
                                        </p:tav>
                                        <p:tav fmla="" tm="100000">
                                          <p:val>
                                            <p:strVal val="#ppt_h"/>
                                          </p:val>
                                        </p:tav>
                                      </p:tavLst>
                                    </p:anim>
                                  </p:childTnLst>
                                </p:cTn>
                              </p:par>
                            </p:childTnLst>
                          </p:cTn>
                        </p:par>
                        <p:par>
                          <p:cTn fill="hold">
                            <p:stCondLst>
                              <p:cond delay="3000"/>
                            </p:stCondLst>
                            <p:childTnLst>
                              <p:par>
                                <p:cTn fill="hold" nodeType="afterEffect" presetClass="entr" presetID="23" presetSubtype="16">
                                  <p:stCondLst>
                                    <p:cond delay="0"/>
                                  </p:stCondLst>
                                  <p:childTnLst>
                                    <p:set>
                                      <p:cBhvr>
                                        <p:cTn dur="1" fill="hold">
                                          <p:stCondLst>
                                            <p:cond delay="0"/>
                                          </p:stCondLst>
                                        </p:cTn>
                                        <p:tgtEl>
                                          <p:spTgt spid="117">
                                            <p:txEl>
                                              <p:pRg end="4" st="4"/>
                                            </p:txEl>
                                          </p:spTgt>
                                        </p:tgtEl>
                                        <p:attrNameLst>
                                          <p:attrName>style.visibility</p:attrName>
                                        </p:attrNameLst>
                                      </p:cBhvr>
                                      <p:to>
                                        <p:strVal val="visible"/>
                                      </p:to>
                                    </p:set>
                                    <p:anim calcmode="lin" valueType="num">
                                      <p:cBhvr additive="base">
                                        <p:cTn dur="300"/>
                                        <p:tgtEl>
                                          <p:spTgt spid="117">
                                            <p:txEl>
                                              <p:pRg end="4" st="4"/>
                                            </p:txEl>
                                          </p:spTgt>
                                        </p:tgtEl>
                                        <p:attrNameLst>
                                          <p:attrName>ppt_w</p:attrName>
                                        </p:attrNameLst>
                                      </p:cBhvr>
                                      <p:tavLst>
                                        <p:tav fmla="" tm="0">
                                          <p:val>
                                            <p:strVal val="0"/>
                                          </p:val>
                                        </p:tav>
                                        <p:tav fmla="" tm="100000">
                                          <p:val>
                                            <p:strVal val="#ppt_w"/>
                                          </p:val>
                                        </p:tav>
                                      </p:tavLst>
                                    </p:anim>
                                    <p:anim calcmode="lin" valueType="num">
                                      <p:cBhvr additive="base">
                                        <p:cTn dur="300"/>
                                        <p:tgtEl>
                                          <p:spTgt spid="117">
                                            <p:txEl>
                                              <p:pRg end="4" st="4"/>
                                            </p:txEl>
                                          </p:spTgt>
                                        </p:tgtEl>
                                        <p:attrNameLst>
                                          <p:attrName>ppt_h</p:attrName>
                                        </p:attrNameLst>
                                      </p:cBhvr>
                                      <p:tavLst>
                                        <p:tav fmla="" tm="0">
                                          <p:val>
                                            <p:strVal val="0"/>
                                          </p:val>
                                        </p:tav>
                                        <p:tav fmla="" tm="100000">
                                          <p:val>
                                            <p:strVal val="#ppt_h"/>
                                          </p:val>
                                        </p:tav>
                                      </p:tavLst>
                                    </p:anim>
                                  </p:childTnLst>
                                </p:cTn>
                              </p:par>
                            </p:childTnLst>
                          </p:cTn>
                        </p:par>
                        <p:par>
                          <p:cTn fill="hold">
                            <p:stCondLst>
                              <p:cond delay="3300"/>
                            </p:stCondLst>
                            <p:childTnLst>
                              <p:par>
                                <p:cTn fill="hold" nodeType="afterEffect" presetClass="entr" presetID="23" presetSubtype="16">
                                  <p:stCondLst>
                                    <p:cond delay="0"/>
                                  </p:stCondLst>
                                  <p:childTnLst>
                                    <p:set>
                                      <p:cBhvr>
                                        <p:cTn dur="1" fill="hold">
                                          <p:stCondLst>
                                            <p:cond delay="0"/>
                                          </p:stCondLst>
                                        </p:cTn>
                                        <p:tgtEl>
                                          <p:spTgt spid="117">
                                            <p:txEl>
                                              <p:pRg end="5" st="5"/>
                                            </p:txEl>
                                          </p:spTgt>
                                        </p:tgtEl>
                                        <p:attrNameLst>
                                          <p:attrName>style.visibility</p:attrName>
                                        </p:attrNameLst>
                                      </p:cBhvr>
                                      <p:to>
                                        <p:strVal val="visible"/>
                                      </p:to>
                                    </p:set>
                                    <p:anim calcmode="lin" valueType="num">
                                      <p:cBhvr additive="base">
                                        <p:cTn dur="300"/>
                                        <p:tgtEl>
                                          <p:spTgt spid="117">
                                            <p:txEl>
                                              <p:pRg end="5" st="5"/>
                                            </p:txEl>
                                          </p:spTgt>
                                        </p:tgtEl>
                                        <p:attrNameLst>
                                          <p:attrName>ppt_w</p:attrName>
                                        </p:attrNameLst>
                                      </p:cBhvr>
                                      <p:tavLst>
                                        <p:tav fmla="" tm="0">
                                          <p:val>
                                            <p:strVal val="0"/>
                                          </p:val>
                                        </p:tav>
                                        <p:tav fmla="" tm="100000">
                                          <p:val>
                                            <p:strVal val="#ppt_w"/>
                                          </p:val>
                                        </p:tav>
                                      </p:tavLst>
                                    </p:anim>
                                    <p:anim calcmode="lin" valueType="num">
                                      <p:cBhvr additive="base">
                                        <p:cTn dur="300"/>
                                        <p:tgtEl>
                                          <p:spTgt spid="117">
                                            <p:txEl>
                                              <p:pRg end="5" st="5"/>
                                            </p:txEl>
                                          </p:spTgt>
                                        </p:tgtEl>
                                        <p:attrNameLst>
                                          <p:attrName>ppt_h</p:attrName>
                                        </p:attrNameLst>
                                      </p:cBhvr>
                                      <p:tavLst>
                                        <p:tav fmla="" tm="0">
                                          <p:val>
                                            <p:strVal val="0"/>
                                          </p:val>
                                        </p:tav>
                                        <p:tav fmla="" tm="100000">
                                          <p:val>
                                            <p:strVal val="#ppt_h"/>
                                          </p:val>
                                        </p:tav>
                                      </p:tavLst>
                                    </p:anim>
                                  </p:childTnLst>
                                </p:cTn>
                              </p:par>
                            </p:childTnLst>
                          </p:cTn>
                        </p:par>
                        <p:par>
                          <p:cTn fill="hold">
                            <p:stCondLst>
                              <p:cond delay="3600"/>
                            </p:stCondLst>
                            <p:childTnLst>
                              <p:par>
                                <p:cTn fill="hold" nodeType="afterEffect" presetClass="entr" presetID="23" presetSubtype="16">
                                  <p:stCondLst>
                                    <p:cond delay="0"/>
                                  </p:stCondLst>
                                  <p:childTnLst>
                                    <p:set>
                                      <p:cBhvr>
                                        <p:cTn dur="1" fill="hold">
                                          <p:stCondLst>
                                            <p:cond delay="0"/>
                                          </p:stCondLst>
                                        </p:cTn>
                                        <p:tgtEl>
                                          <p:spTgt spid="117">
                                            <p:txEl>
                                              <p:pRg end="6" st="6"/>
                                            </p:txEl>
                                          </p:spTgt>
                                        </p:tgtEl>
                                        <p:attrNameLst>
                                          <p:attrName>style.visibility</p:attrName>
                                        </p:attrNameLst>
                                      </p:cBhvr>
                                      <p:to>
                                        <p:strVal val="visible"/>
                                      </p:to>
                                    </p:set>
                                    <p:anim calcmode="lin" valueType="num">
                                      <p:cBhvr additive="base">
                                        <p:cTn dur="300"/>
                                        <p:tgtEl>
                                          <p:spTgt spid="117">
                                            <p:txEl>
                                              <p:pRg end="6" st="6"/>
                                            </p:txEl>
                                          </p:spTgt>
                                        </p:tgtEl>
                                        <p:attrNameLst>
                                          <p:attrName>ppt_w</p:attrName>
                                        </p:attrNameLst>
                                      </p:cBhvr>
                                      <p:tavLst>
                                        <p:tav fmla="" tm="0">
                                          <p:val>
                                            <p:strVal val="0"/>
                                          </p:val>
                                        </p:tav>
                                        <p:tav fmla="" tm="100000">
                                          <p:val>
                                            <p:strVal val="#ppt_w"/>
                                          </p:val>
                                        </p:tav>
                                      </p:tavLst>
                                    </p:anim>
                                    <p:anim calcmode="lin" valueType="num">
                                      <p:cBhvr additive="base">
                                        <p:cTn dur="300"/>
                                        <p:tgtEl>
                                          <p:spTgt spid="117">
                                            <p:txEl>
                                              <p:pRg end="6" st="6"/>
                                            </p:txEl>
                                          </p:spTgt>
                                        </p:tgtEl>
                                        <p:attrNameLst>
                                          <p:attrName>ppt_h</p:attrName>
                                        </p:attrNameLst>
                                      </p:cBhvr>
                                      <p:tavLst>
                                        <p:tav fmla="" tm="0">
                                          <p:val>
                                            <p:strVal val="0"/>
                                          </p:val>
                                        </p:tav>
                                        <p:tav fmla="" tm="100000">
                                          <p:val>
                                            <p:strVal val="#ppt_h"/>
                                          </p:val>
                                        </p:tav>
                                      </p:tavLst>
                                    </p:anim>
                                  </p:childTnLst>
                                </p:cTn>
                              </p:par>
                            </p:childTnLst>
                          </p:cTn>
                        </p:par>
                        <p:par>
                          <p:cTn fill="hold">
                            <p:stCondLst>
                              <p:cond delay="3900"/>
                            </p:stCondLst>
                            <p:childTnLst>
                              <p:par>
                                <p:cTn fill="hold" nodeType="afterEffect" presetClass="entr" presetID="23" presetSubtype="16">
                                  <p:stCondLst>
                                    <p:cond delay="0"/>
                                  </p:stCondLst>
                                  <p:childTnLst>
                                    <p:set>
                                      <p:cBhvr>
                                        <p:cTn dur="1" fill="hold">
                                          <p:stCondLst>
                                            <p:cond delay="0"/>
                                          </p:stCondLst>
                                        </p:cTn>
                                        <p:tgtEl>
                                          <p:spTgt spid="117">
                                            <p:txEl>
                                              <p:pRg end="7" st="7"/>
                                            </p:txEl>
                                          </p:spTgt>
                                        </p:tgtEl>
                                        <p:attrNameLst>
                                          <p:attrName>style.visibility</p:attrName>
                                        </p:attrNameLst>
                                      </p:cBhvr>
                                      <p:to>
                                        <p:strVal val="visible"/>
                                      </p:to>
                                    </p:set>
                                    <p:anim calcmode="lin" valueType="num">
                                      <p:cBhvr additive="base">
                                        <p:cTn dur="300"/>
                                        <p:tgtEl>
                                          <p:spTgt spid="117">
                                            <p:txEl>
                                              <p:pRg end="7" st="7"/>
                                            </p:txEl>
                                          </p:spTgt>
                                        </p:tgtEl>
                                        <p:attrNameLst>
                                          <p:attrName>ppt_w</p:attrName>
                                        </p:attrNameLst>
                                      </p:cBhvr>
                                      <p:tavLst>
                                        <p:tav fmla="" tm="0">
                                          <p:val>
                                            <p:strVal val="0"/>
                                          </p:val>
                                        </p:tav>
                                        <p:tav fmla="" tm="100000">
                                          <p:val>
                                            <p:strVal val="#ppt_w"/>
                                          </p:val>
                                        </p:tav>
                                      </p:tavLst>
                                    </p:anim>
                                    <p:anim calcmode="lin" valueType="num">
                                      <p:cBhvr additive="base">
                                        <p:cTn dur="300"/>
                                        <p:tgtEl>
                                          <p:spTgt spid="117">
                                            <p:txEl>
                                              <p:pRg end="7" st="7"/>
                                            </p:txEl>
                                          </p:spTgt>
                                        </p:tgtEl>
                                        <p:attrNameLst>
                                          <p:attrName>ppt_h</p:attrName>
                                        </p:attrNameLst>
                                      </p:cBhvr>
                                      <p:tavLst>
                                        <p:tav fmla="" tm="0">
                                          <p:val>
                                            <p:strVal val="0"/>
                                          </p:val>
                                        </p:tav>
                                        <p:tav fmla="" tm="100000">
                                          <p:val>
                                            <p:strVal val="#ppt_h"/>
                                          </p:val>
                                        </p:tav>
                                      </p:tavLst>
                                    </p:anim>
                                  </p:childTnLst>
                                </p:cTn>
                              </p:par>
                            </p:childTnLst>
                          </p:cTn>
                        </p:par>
                        <p:par>
                          <p:cTn fill="hold">
                            <p:stCondLst>
                              <p:cond delay="4200"/>
                            </p:stCondLst>
                            <p:childTnLst>
                              <p:par>
                                <p:cTn fill="hold" nodeType="afterEffect" presetClass="entr" presetID="23" presetSubtype="16">
                                  <p:stCondLst>
                                    <p:cond delay="0"/>
                                  </p:stCondLst>
                                  <p:childTnLst>
                                    <p:set>
                                      <p:cBhvr>
                                        <p:cTn dur="1" fill="hold">
                                          <p:stCondLst>
                                            <p:cond delay="0"/>
                                          </p:stCondLst>
                                        </p:cTn>
                                        <p:tgtEl>
                                          <p:spTgt spid="117">
                                            <p:txEl>
                                              <p:pRg end="8" st="8"/>
                                            </p:txEl>
                                          </p:spTgt>
                                        </p:tgtEl>
                                        <p:attrNameLst>
                                          <p:attrName>style.visibility</p:attrName>
                                        </p:attrNameLst>
                                      </p:cBhvr>
                                      <p:to>
                                        <p:strVal val="visible"/>
                                      </p:to>
                                    </p:set>
                                    <p:anim calcmode="lin" valueType="num">
                                      <p:cBhvr additive="base">
                                        <p:cTn dur="300"/>
                                        <p:tgtEl>
                                          <p:spTgt spid="117">
                                            <p:txEl>
                                              <p:pRg end="8" st="8"/>
                                            </p:txEl>
                                          </p:spTgt>
                                        </p:tgtEl>
                                        <p:attrNameLst>
                                          <p:attrName>ppt_w</p:attrName>
                                        </p:attrNameLst>
                                      </p:cBhvr>
                                      <p:tavLst>
                                        <p:tav fmla="" tm="0">
                                          <p:val>
                                            <p:strVal val="0"/>
                                          </p:val>
                                        </p:tav>
                                        <p:tav fmla="" tm="100000">
                                          <p:val>
                                            <p:strVal val="#ppt_w"/>
                                          </p:val>
                                        </p:tav>
                                      </p:tavLst>
                                    </p:anim>
                                    <p:anim calcmode="lin" valueType="num">
                                      <p:cBhvr additive="base">
                                        <p:cTn dur="300"/>
                                        <p:tgtEl>
                                          <p:spTgt spid="117">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
                                  </p:stCondLst>
                                  <p:childTnLst>
                                    <p:set>
                                      <p:cBhvr>
                                        <p:cTn dur="1" fill="hold">
                                          <p:stCondLst>
                                            <p:cond delay="0"/>
                                          </p:stCondLst>
                                        </p:cTn>
                                        <p:tgtEl>
                                          <p:spTgt spid="128">
                                            <p:txEl>
                                              <p:pRg end="0" st="0"/>
                                            </p:txEl>
                                          </p:spTgt>
                                        </p:tgtEl>
                                        <p:attrNameLst>
                                          <p:attrName>style.visibility</p:attrName>
                                        </p:attrNameLst>
                                      </p:cBhvr>
                                      <p:to>
                                        <p:strVal val="visible"/>
                                      </p:to>
                                    </p:set>
                                    <p:animEffect filter="fade" transition="in">
                                      <p:cBhvr>
                                        <p:cTn dur="400"/>
                                        <p:tgtEl>
                                          <p:spTgt spid="128">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28">
                                            <p:txEl>
                                              <p:pRg end="1" st="1"/>
                                            </p:txEl>
                                          </p:spTgt>
                                        </p:tgtEl>
                                        <p:attrNameLst>
                                          <p:attrName>style.visibility</p:attrName>
                                        </p:attrNameLst>
                                      </p:cBhvr>
                                      <p:to>
                                        <p:strVal val="visible"/>
                                      </p:to>
                                    </p:set>
                                    <p:animEffect filter="fade" transition="in">
                                      <p:cBhvr>
                                        <p:cTn dur="400"/>
                                        <p:tgtEl>
                                          <p:spTgt spid="128">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28">
                                            <p:txEl>
                                              <p:pRg end="2" st="2"/>
                                            </p:txEl>
                                          </p:spTgt>
                                        </p:tgtEl>
                                        <p:attrNameLst>
                                          <p:attrName>style.visibility</p:attrName>
                                        </p:attrNameLst>
                                      </p:cBhvr>
                                      <p:to>
                                        <p:strVal val="visible"/>
                                      </p:to>
                                    </p:set>
                                    <p:animEffect filter="fade" transition="in">
                                      <p:cBhvr>
                                        <p:cTn dur="400"/>
                                        <p:tgtEl>
                                          <p:spTgt spid="128">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28">
                                            <p:txEl>
                                              <p:pRg end="3" st="3"/>
                                            </p:txEl>
                                          </p:spTgt>
                                        </p:tgtEl>
                                        <p:attrNameLst>
                                          <p:attrName>style.visibility</p:attrName>
                                        </p:attrNameLst>
                                      </p:cBhvr>
                                      <p:to>
                                        <p:strVal val="visible"/>
                                      </p:to>
                                    </p:set>
                                    <p:animEffect filter="fade" transition="in">
                                      <p:cBhvr>
                                        <p:cTn dur="400"/>
                                        <p:tgtEl>
                                          <p:spTgt spid="128">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28">
                                            <p:txEl>
                                              <p:pRg end="4" st="4"/>
                                            </p:txEl>
                                          </p:spTgt>
                                        </p:tgtEl>
                                        <p:attrNameLst>
                                          <p:attrName>style.visibility</p:attrName>
                                        </p:attrNameLst>
                                      </p:cBhvr>
                                      <p:to>
                                        <p:strVal val="visible"/>
                                      </p:to>
                                    </p:set>
                                    <p:animEffect filter="fade" transition="in">
                                      <p:cBhvr>
                                        <p:cTn dur="400"/>
                                        <p:tgtEl>
                                          <p:spTgt spid="128">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28">
                                            <p:txEl>
                                              <p:pRg end="5" st="5"/>
                                            </p:txEl>
                                          </p:spTgt>
                                        </p:tgtEl>
                                        <p:attrNameLst>
                                          <p:attrName>style.visibility</p:attrName>
                                        </p:attrNameLst>
                                      </p:cBhvr>
                                      <p:to>
                                        <p:strVal val="visible"/>
                                      </p:to>
                                    </p:set>
                                    <p:animEffect filter="fade" transition="in">
                                      <p:cBhvr>
                                        <p:cTn dur="400"/>
                                        <p:tgtEl>
                                          <p:spTgt spid="128">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28">
                                            <p:txEl>
                                              <p:pRg end="6" st="6"/>
                                            </p:txEl>
                                          </p:spTgt>
                                        </p:tgtEl>
                                        <p:attrNameLst>
                                          <p:attrName>style.visibility</p:attrName>
                                        </p:attrNameLst>
                                      </p:cBhvr>
                                      <p:to>
                                        <p:strVal val="visible"/>
                                      </p:to>
                                    </p:set>
                                    <p:animEffect filter="fade" transition="in">
                                      <p:cBhvr>
                                        <p:cTn dur="400"/>
                                        <p:tgtEl>
                                          <p:spTgt spid="128">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28">
                                            <p:txEl>
                                              <p:pRg end="7" st="7"/>
                                            </p:txEl>
                                          </p:spTgt>
                                        </p:tgtEl>
                                        <p:attrNameLst>
                                          <p:attrName>style.visibility</p:attrName>
                                        </p:attrNameLst>
                                      </p:cBhvr>
                                      <p:to>
                                        <p:strVal val="visible"/>
                                      </p:to>
                                    </p:set>
                                    <p:animEffect filter="fade" transition="in">
                                      <p:cBhvr>
                                        <p:cTn dur="400"/>
                                        <p:tgtEl>
                                          <p:spTgt spid="128">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28">
                                            <p:txEl>
                                              <p:pRg end="8" st="8"/>
                                            </p:txEl>
                                          </p:spTgt>
                                        </p:tgtEl>
                                        <p:attrNameLst>
                                          <p:attrName>style.visibility</p:attrName>
                                        </p:attrNameLst>
                                      </p:cBhvr>
                                      <p:to>
                                        <p:strVal val="visible"/>
                                      </p:to>
                                    </p:set>
                                    <p:animEffect filter="fade" transition="in">
                                      <p:cBhvr>
                                        <p:cTn dur="400"/>
                                        <p:tgtEl>
                                          <p:spTgt spid="128">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18">
                                            <p:txEl>
                                              <p:pRg end="0" st="0"/>
                                            </p:txEl>
                                          </p:spTgt>
                                        </p:tgtEl>
                                        <p:attrNameLst>
                                          <p:attrName>style.visibility</p:attrName>
                                        </p:attrNameLst>
                                      </p:cBhvr>
                                      <p:to>
                                        <p:strVal val="visible"/>
                                      </p:to>
                                    </p:set>
                                    <p:animEffect filter="fade" transition="in">
                                      <p:cBhvr>
                                        <p:cTn dur="500"/>
                                        <p:tgtEl>
                                          <p:spTgt spid="118">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18">
                                            <p:txEl>
                                              <p:pRg end="1" st="1"/>
                                            </p:txEl>
                                          </p:spTgt>
                                        </p:tgtEl>
                                        <p:attrNameLst>
                                          <p:attrName>style.visibility</p:attrName>
                                        </p:attrNameLst>
                                      </p:cBhvr>
                                      <p:to>
                                        <p:strVal val="visible"/>
                                      </p:to>
                                    </p:set>
                                    <p:animEffect filter="fade" transition="in">
                                      <p:cBhvr>
                                        <p:cTn dur="500"/>
                                        <p:tgtEl>
                                          <p:spTgt spid="118">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18">
                                            <p:txEl>
                                              <p:pRg end="2" st="2"/>
                                            </p:txEl>
                                          </p:spTgt>
                                        </p:tgtEl>
                                        <p:attrNameLst>
                                          <p:attrName>style.visibility</p:attrName>
                                        </p:attrNameLst>
                                      </p:cBhvr>
                                      <p:to>
                                        <p:strVal val="visible"/>
                                      </p:to>
                                    </p:set>
                                    <p:animEffect filter="fade" transition="in">
                                      <p:cBhvr>
                                        <p:cTn dur="500"/>
                                        <p:tgtEl>
                                          <p:spTgt spid="118">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18">
                                            <p:txEl>
                                              <p:pRg end="3" st="3"/>
                                            </p:txEl>
                                          </p:spTgt>
                                        </p:tgtEl>
                                        <p:attrNameLst>
                                          <p:attrName>style.visibility</p:attrName>
                                        </p:attrNameLst>
                                      </p:cBhvr>
                                      <p:to>
                                        <p:strVal val="visible"/>
                                      </p:to>
                                    </p:set>
                                    <p:animEffect filter="fade" transition="in">
                                      <p:cBhvr>
                                        <p:cTn dur="500"/>
                                        <p:tgtEl>
                                          <p:spTgt spid="118">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18">
                                            <p:txEl>
                                              <p:pRg end="4" st="4"/>
                                            </p:txEl>
                                          </p:spTgt>
                                        </p:tgtEl>
                                        <p:attrNameLst>
                                          <p:attrName>style.visibility</p:attrName>
                                        </p:attrNameLst>
                                      </p:cBhvr>
                                      <p:to>
                                        <p:strVal val="visible"/>
                                      </p:to>
                                    </p:set>
                                    <p:animEffect filter="fade" transition="in">
                                      <p:cBhvr>
                                        <p:cTn dur="500"/>
                                        <p:tgtEl>
                                          <p:spTgt spid="118">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18">
                                            <p:txEl>
                                              <p:pRg end="5" st="5"/>
                                            </p:txEl>
                                          </p:spTgt>
                                        </p:tgtEl>
                                        <p:attrNameLst>
                                          <p:attrName>style.visibility</p:attrName>
                                        </p:attrNameLst>
                                      </p:cBhvr>
                                      <p:to>
                                        <p:strVal val="visible"/>
                                      </p:to>
                                    </p:set>
                                    <p:animEffect filter="fade" transition="in">
                                      <p:cBhvr>
                                        <p:cTn dur="500"/>
                                        <p:tgtEl>
                                          <p:spTgt spid="118">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18">
                                            <p:txEl>
                                              <p:pRg end="6" st="6"/>
                                            </p:txEl>
                                          </p:spTgt>
                                        </p:tgtEl>
                                        <p:attrNameLst>
                                          <p:attrName>style.visibility</p:attrName>
                                        </p:attrNameLst>
                                      </p:cBhvr>
                                      <p:to>
                                        <p:strVal val="visible"/>
                                      </p:to>
                                    </p:set>
                                    <p:animEffect filter="fade" transition="in">
                                      <p:cBhvr>
                                        <p:cTn dur="500"/>
                                        <p:tgtEl>
                                          <p:spTgt spid="118">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18">
                                            <p:txEl>
                                              <p:pRg end="7" st="7"/>
                                            </p:txEl>
                                          </p:spTgt>
                                        </p:tgtEl>
                                        <p:attrNameLst>
                                          <p:attrName>style.visibility</p:attrName>
                                        </p:attrNameLst>
                                      </p:cBhvr>
                                      <p:to>
                                        <p:strVal val="visible"/>
                                      </p:to>
                                    </p:set>
                                    <p:animEffect filter="fade" transition="in">
                                      <p:cBhvr>
                                        <p:cTn dur="500"/>
                                        <p:tgtEl>
                                          <p:spTgt spid="118">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18">
                                            <p:txEl>
                                              <p:pRg end="8" st="8"/>
                                            </p:txEl>
                                          </p:spTgt>
                                        </p:tgtEl>
                                        <p:attrNameLst>
                                          <p:attrName>style.visibility</p:attrName>
                                        </p:attrNameLst>
                                      </p:cBhvr>
                                      <p:to>
                                        <p:strVal val="visible"/>
                                      </p:to>
                                    </p:set>
                                    <p:animEffect filter="fade" transition="in">
                                      <p:cBhvr>
                                        <p:cTn dur="500"/>
                                        <p:tgtEl>
                                          <p:spTgt spid="118">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19">
                                            <p:txEl>
                                              <p:pRg end="0" st="0"/>
                                            </p:txEl>
                                          </p:spTgt>
                                        </p:tgtEl>
                                        <p:attrNameLst>
                                          <p:attrName>style.visibility</p:attrName>
                                        </p:attrNameLst>
                                      </p:cBhvr>
                                      <p:to>
                                        <p:strVal val="visible"/>
                                      </p:to>
                                    </p:set>
                                    <p:animEffect filter="fade" transition="in">
                                      <p:cBhvr>
                                        <p:cTn dur="500"/>
                                        <p:tgtEl>
                                          <p:spTgt spid="119">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19">
                                            <p:txEl>
                                              <p:pRg end="1" st="1"/>
                                            </p:txEl>
                                          </p:spTgt>
                                        </p:tgtEl>
                                        <p:attrNameLst>
                                          <p:attrName>style.visibility</p:attrName>
                                        </p:attrNameLst>
                                      </p:cBhvr>
                                      <p:to>
                                        <p:strVal val="visible"/>
                                      </p:to>
                                    </p:set>
                                    <p:animEffect filter="fade" transition="in">
                                      <p:cBhvr>
                                        <p:cTn dur="500"/>
                                        <p:tgtEl>
                                          <p:spTgt spid="119">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19">
                                            <p:txEl>
                                              <p:pRg end="2" st="2"/>
                                            </p:txEl>
                                          </p:spTgt>
                                        </p:tgtEl>
                                        <p:attrNameLst>
                                          <p:attrName>style.visibility</p:attrName>
                                        </p:attrNameLst>
                                      </p:cBhvr>
                                      <p:to>
                                        <p:strVal val="visible"/>
                                      </p:to>
                                    </p:set>
                                    <p:animEffect filter="fade" transition="in">
                                      <p:cBhvr>
                                        <p:cTn dur="500"/>
                                        <p:tgtEl>
                                          <p:spTgt spid="119">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19">
                                            <p:txEl>
                                              <p:pRg end="3" st="3"/>
                                            </p:txEl>
                                          </p:spTgt>
                                        </p:tgtEl>
                                        <p:attrNameLst>
                                          <p:attrName>style.visibility</p:attrName>
                                        </p:attrNameLst>
                                      </p:cBhvr>
                                      <p:to>
                                        <p:strVal val="visible"/>
                                      </p:to>
                                    </p:set>
                                    <p:animEffect filter="fade" transition="in">
                                      <p:cBhvr>
                                        <p:cTn dur="500"/>
                                        <p:tgtEl>
                                          <p:spTgt spid="119">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19">
                                            <p:txEl>
                                              <p:pRg end="4" st="4"/>
                                            </p:txEl>
                                          </p:spTgt>
                                        </p:tgtEl>
                                        <p:attrNameLst>
                                          <p:attrName>style.visibility</p:attrName>
                                        </p:attrNameLst>
                                      </p:cBhvr>
                                      <p:to>
                                        <p:strVal val="visible"/>
                                      </p:to>
                                    </p:set>
                                    <p:animEffect filter="fade" transition="in">
                                      <p:cBhvr>
                                        <p:cTn dur="500"/>
                                        <p:tgtEl>
                                          <p:spTgt spid="119">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19">
                                            <p:txEl>
                                              <p:pRg end="5" st="5"/>
                                            </p:txEl>
                                          </p:spTgt>
                                        </p:tgtEl>
                                        <p:attrNameLst>
                                          <p:attrName>style.visibility</p:attrName>
                                        </p:attrNameLst>
                                      </p:cBhvr>
                                      <p:to>
                                        <p:strVal val="visible"/>
                                      </p:to>
                                    </p:set>
                                    <p:animEffect filter="fade" transition="in">
                                      <p:cBhvr>
                                        <p:cTn dur="500"/>
                                        <p:tgtEl>
                                          <p:spTgt spid="119">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19">
                                            <p:txEl>
                                              <p:pRg end="6" st="6"/>
                                            </p:txEl>
                                          </p:spTgt>
                                        </p:tgtEl>
                                        <p:attrNameLst>
                                          <p:attrName>style.visibility</p:attrName>
                                        </p:attrNameLst>
                                      </p:cBhvr>
                                      <p:to>
                                        <p:strVal val="visible"/>
                                      </p:to>
                                    </p:set>
                                    <p:animEffect filter="fade" transition="in">
                                      <p:cBhvr>
                                        <p:cTn dur="500"/>
                                        <p:tgtEl>
                                          <p:spTgt spid="119">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19">
                                            <p:txEl>
                                              <p:pRg end="7" st="7"/>
                                            </p:txEl>
                                          </p:spTgt>
                                        </p:tgtEl>
                                        <p:attrNameLst>
                                          <p:attrName>style.visibility</p:attrName>
                                        </p:attrNameLst>
                                      </p:cBhvr>
                                      <p:to>
                                        <p:strVal val="visible"/>
                                      </p:to>
                                    </p:set>
                                    <p:animEffect filter="fade" transition="in">
                                      <p:cBhvr>
                                        <p:cTn dur="500"/>
                                        <p:tgtEl>
                                          <p:spTgt spid="119">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19">
                                            <p:txEl>
                                              <p:pRg end="8" st="8"/>
                                            </p:txEl>
                                          </p:spTgt>
                                        </p:tgtEl>
                                        <p:attrNameLst>
                                          <p:attrName>style.visibility</p:attrName>
                                        </p:attrNameLst>
                                      </p:cBhvr>
                                      <p:to>
                                        <p:strVal val="visible"/>
                                      </p:to>
                                    </p:set>
                                    <p:animEffect filter="fade" transition="in">
                                      <p:cBhvr>
                                        <p:cTn dur="500"/>
                                        <p:tgtEl>
                                          <p:spTgt spid="119">
                                            <p:txEl>
                                              <p:pRg end="8" st="8"/>
                                            </p:txEl>
                                          </p:spTgt>
                                        </p:tgtEl>
                                      </p:cBhvr>
                                    </p:animEffect>
                                  </p:childTnLst>
                                </p:cTn>
                              </p:par>
                            </p:childTnLst>
                          </p:cTn>
                        </p:par>
                        <p:par>
                          <p:cTn fill="hold">
                            <p:stCondLst>
                              <p:cond delay="4700"/>
                            </p:stCondLst>
                            <p:childTnLst>
                              <p:par>
                                <p:cTn fill="hold" nodeType="after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900"/>
                                        <p:tgtEl>
                                          <p:spTgt spid="135"/>
                                        </p:tgtEl>
                                      </p:cBhvr>
                                    </p:animEffect>
                                  </p:childTnLst>
                                </p:cTn>
                              </p:par>
                            </p:childTnLst>
                          </p:cTn>
                        </p:par>
                        <p:par>
                          <p:cTn fill="hold">
                            <p:stCondLst>
                              <p:cond delay="5600"/>
                            </p:stCondLst>
                            <p:childTnLst>
                              <p:par>
                                <p:cTn fill="hold" nodeType="afterEffect" presetClass="entr" presetID="23" presetSubtype="16">
                                  <p:stCondLst>
                                    <p:cond delay="0"/>
                                  </p:stCondLst>
                                  <p:childTnLst>
                                    <p:set>
                                      <p:cBhvr>
                                        <p:cTn dur="1" fill="hold">
                                          <p:stCondLst>
                                            <p:cond delay="0"/>
                                          </p:stCondLst>
                                        </p:cTn>
                                        <p:tgtEl>
                                          <p:spTgt spid="120"/>
                                        </p:tgtEl>
                                        <p:attrNameLst>
                                          <p:attrName>style.visibility</p:attrName>
                                        </p:attrNameLst>
                                      </p:cBhvr>
                                      <p:to>
                                        <p:strVal val="visible"/>
                                      </p:to>
                                    </p:set>
                                    <p:anim calcmode="lin" valueType="num">
                                      <p:cBhvr additive="base">
                                        <p:cTn dur="400"/>
                                        <p:tgtEl>
                                          <p:spTgt spid="120"/>
                                        </p:tgtEl>
                                        <p:attrNameLst>
                                          <p:attrName>ppt_w</p:attrName>
                                        </p:attrNameLst>
                                      </p:cBhvr>
                                      <p:tavLst>
                                        <p:tav fmla="" tm="0">
                                          <p:val>
                                            <p:strVal val="0"/>
                                          </p:val>
                                        </p:tav>
                                        <p:tav fmla="" tm="100000">
                                          <p:val>
                                            <p:strVal val="#ppt_w"/>
                                          </p:val>
                                        </p:tav>
                                      </p:tavLst>
                                    </p:anim>
                                    <p:anim calcmode="lin" valueType="num">
                                      <p:cBhvr additive="base">
                                        <p:cTn dur="400"/>
                                        <p:tgtEl>
                                          <p:spTgt spid="120"/>
                                        </p:tgtEl>
                                        <p:attrNameLst>
                                          <p:attrName>ppt_h</p:attrName>
                                        </p:attrNameLst>
                                      </p:cBhvr>
                                      <p:tavLst>
                                        <p:tav fmla="" tm="0">
                                          <p:val>
                                            <p:strVal val="0"/>
                                          </p:val>
                                        </p:tav>
                                        <p:tav fmla="" tm="100000">
                                          <p:val>
                                            <p:strVal val="#ppt_h"/>
                                          </p:val>
                                        </p:tav>
                                      </p:tavLst>
                                    </p:anim>
                                  </p:childTnLst>
                                </p:cTn>
                              </p:par>
                            </p:childTnLst>
                          </p:cTn>
                        </p:par>
                        <p:par>
                          <p:cTn fill="hold">
                            <p:stCondLst>
                              <p:cond delay="6000"/>
                            </p:stCondLst>
                            <p:childTnLst>
                              <p:par>
                                <p:cTn fill="hold" nodeType="afterEffect" presetClass="entr" presetID="23" presetSubtype="16">
                                  <p:stCondLst>
                                    <p:cond delay="0"/>
                                  </p:stCondLst>
                                  <p:childTnLst>
                                    <p:set>
                                      <p:cBhvr>
                                        <p:cTn dur="1" fill="hold">
                                          <p:stCondLst>
                                            <p:cond delay="0"/>
                                          </p:stCondLst>
                                        </p:cTn>
                                        <p:tgtEl>
                                          <p:spTgt spid="121">
                                            <p:txEl>
                                              <p:pRg end="0" st="0"/>
                                            </p:txEl>
                                          </p:spTgt>
                                        </p:tgtEl>
                                        <p:attrNameLst>
                                          <p:attrName>style.visibility</p:attrName>
                                        </p:attrNameLst>
                                      </p:cBhvr>
                                      <p:to>
                                        <p:strVal val="visible"/>
                                      </p:to>
                                    </p:set>
                                    <p:anim calcmode="lin" valueType="num">
                                      <p:cBhvr additive="base">
                                        <p:cTn dur="300"/>
                                        <p:tgtEl>
                                          <p:spTgt spid="121">
                                            <p:txEl>
                                              <p:pRg end="0" st="0"/>
                                            </p:txEl>
                                          </p:spTgt>
                                        </p:tgtEl>
                                        <p:attrNameLst>
                                          <p:attrName>ppt_w</p:attrName>
                                        </p:attrNameLst>
                                      </p:cBhvr>
                                      <p:tavLst>
                                        <p:tav fmla="" tm="0">
                                          <p:val>
                                            <p:strVal val="0"/>
                                          </p:val>
                                        </p:tav>
                                        <p:tav fmla="" tm="100000">
                                          <p:val>
                                            <p:strVal val="#ppt_w"/>
                                          </p:val>
                                        </p:tav>
                                      </p:tavLst>
                                    </p:anim>
                                    <p:anim calcmode="lin" valueType="num">
                                      <p:cBhvr additive="base">
                                        <p:cTn dur="300"/>
                                        <p:tgtEl>
                                          <p:spTgt spid="121">
                                            <p:txEl>
                                              <p:pRg end="0" st="0"/>
                                            </p:txEl>
                                          </p:spTgt>
                                        </p:tgtEl>
                                        <p:attrNameLst>
                                          <p:attrName>ppt_h</p:attrName>
                                        </p:attrNameLst>
                                      </p:cBhvr>
                                      <p:tavLst>
                                        <p:tav fmla="" tm="0">
                                          <p:val>
                                            <p:strVal val="0"/>
                                          </p:val>
                                        </p:tav>
                                        <p:tav fmla="" tm="100000">
                                          <p:val>
                                            <p:strVal val="#ppt_h"/>
                                          </p:val>
                                        </p:tav>
                                      </p:tavLst>
                                    </p:anim>
                                  </p:childTnLst>
                                </p:cTn>
                              </p:par>
                            </p:childTnLst>
                          </p:cTn>
                        </p:par>
                        <p:par>
                          <p:cTn fill="hold">
                            <p:stCondLst>
                              <p:cond delay="6300"/>
                            </p:stCondLst>
                            <p:childTnLst>
                              <p:par>
                                <p:cTn fill="hold" nodeType="afterEffect" presetClass="entr" presetID="23" presetSubtype="16">
                                  <p:stCondLst>
                                    <p:cond delay="0"/>
                                  </p:stCondLst>
                                  <p:childTnLst>
                                    <p:set>
                                      <p:cBhvr>
                                        <p:cTn dur="1" fill="hold">
                                          <p:stCondLst>
                                            <p:cond delay="0"/>
                                          </p:stCondLst>
                                        </p:cTn>
                                        <p:tgtEl>
                                          <p:spTgt spid="121">
                                            <p:txEl>
                                              <p:pRg end="1" st="1"/>
                                            </p:txEl>
                                          </p:spTgt>
                                        </p:tgtEl>
                                        <p:attrNameLst>
                                          <p:attrName>style.visibility</p:attrName>
                                        </p:attrNameLst>
                                      </p:cBhvr>
                                      <p:to>
                                        <p:strVal val="visible"/>
                                      </p:to>
                                    </p:set>
                                    <p:anim calcmode="lin" valueType="num">
                                      <p:cBhvr additive="base">
                                        <p:cTn dur="300"/>
                                        <p:tgtEl>
                                          <p:spTgt spid="121">
                                            <p:txEl>
                                              <p:pRg end="1" st="1"/>
                                            </p:txEl>
                                          </p:spTgt>
                                        </p:tgtEl>
                                        <p:attrNameLst>
                                          <p:attrName>ppt_w</p:attrName>
                                        </p:attrNameLst>
                                      </p:cBhvr>
                                      <p:tavLst>
                                        <p:tav fmla="" tm="0">
                                          <p:val>
                                            <p:strVal val="0"/>
                                          </p:val>
                                        </p:tav>
                                        <p:tav fmla="" tm="100000">
                                          <p:val>
                                            <p:strVal val="#ppt_w"/>
                                          </p:val>
                                        </p:tav>
                                      </p:tavLst>
                                    </p:anim>
                                    <p:anim calcmode="lin" valueType="num">
                                      <p:cBhvr additive="base">
                                        <p:cTn dur="300"/>
                                        <p:tgtEl>
                                          <p:spTgt spid="121">
                                            <p:txEl>
                                              <p:pRg end="1" st="1"/>
                                            </p:txEl>
                                          </p:spTgt>
                                        </p:tgtEl>
                                        <p:attrNameLst>
                                          <p:attrName>ppt_h</p:attrName>
                                        </p:attrNameLst>
                                      </p:cBhvr>
                                      <p:tavLst>
                                        <p:tav fmla="" tm="0">
                                          <p:val>
                                            <p:strVal val="0"/>
                                          </p:val>
                                        </p:tav>
                                        <p:tav fmla="" tm="100000">
                                          <p:val>
                                            <p:strVal val="#ppt_h"/>
                                          </p:val>
                                        </p:tav>
                                      </p:tavLst>
                                    </p:anim>
                                  </p:childTnLst>
                                </p:cTn>
                              </p:par>
                            </p:childTnLst>
                          </p:cTn>
                        </p:par>
                        <p:par>
                          <p:cTn fill="hold">
                            <p:stCondLst>
                              <p:cond delay="6600"/>
                            </p:stCondLst>
                            <p:childTnLst>
                              <p:par>
                                <p:cTn fill="hold" nodeType="afterEffect" presetClass="entr" presetID="23" presetSubtype="16">
                                  <p:stCondLst>
                                    <p:cond delay="0"/>
                                  </p:stCondLst>
                                  <p:childTnLst>
                                    <p:set>
                                      <p:cBhvr>
                                        <p:cTn dur="1" fill="hold">
                                          <p:stCondLst>
                                            <p:cond delay="0"/>
                                          </p:stCondLst>
                                        </p:cTn>
                                        <p:tgtEl>
                                          <p:spTgt spid="121">
                                            <p:txEl>
                                              <p:pRg end="2" st="2"/>
                                            </p:txEl>
                                          </p:spTgt>
                                        </p:tgtEl>
                                        <p:attrNameLst>
                                          <p:attrName>style.visibility</p:attrName>
                                        </p:attrNameLst>
                                      </p:cBhvr>
                                      <p:to>
                                        <p:strVal val="visible"/>
                                      </p:to>
                                    </p:set>
                                    <p:anim calcmode="lin" valueType="num">
                                      <p:cBhvr additive="base">
                                        <p:cTn dur="300"/>
                                        <p:tgtEl>
                                          <p:spTgt spid="121">
                                            <p:txEl>
                                              <p:pRg end="2" st="2"/>
                                            </p:txEl>
                                          </p:spTgt>
                                        </p:tgtEl>
                                        <p:attrNameLst>
                                          <p:attrName>ppt_w</p:attrName>
                                        </p:attrNameLst>
                                      </p:cBhvr>
                                      <p:tavLst>
                                        <p:tav fmla="" tm="0">
                                          <p:val>
                                            <p:strVal val="0"/>
                                          </p:val>
                                        </p:tav>
                                        <p:tav fmla="" tm="100000">
                                          <p:val>
                                            <p:strVal val="#ppt_w"/>
                                          </p:val>
                                        </p:tav>
                                      </p:tavLst>
                                    </p:anim>
                                    <p:anim calcmode="lin" valueType="num">
                                      <p:cBhvr additive="base">
                                        <p:cTn dur="300"/>
                                        <p:tgtEl>
                                          <p:spTgt spid="121">
                                            <p:txEl>
                                              <p:pRg end="2" st="2"/>
                                            </p:txEl>
                                          </p:spTgt>
                                        </p:tgtEl>
                                        <p:attrNameLst>
                                          <p:attrName>ppt_h</p:attrName>
                                        </p:attrNameLst>
                                      </p:cBhvr>
                                      <p:tavLst>
                                        <p:tav fmla="" tm="0">
                                          <p:val>
                                            <p:strVal val="0"/>
                                          </p:val>
                                        </p:tav>
                                        <p:tav fmla="" tm="100000">
                                          <p:val>
                                            <p:strVal val="#ppt_h"/>
                                          </p:val>
                                        </p:tav>
                                      </p:tavLst>
                                    </p:anim>
                                  </p:childTnLst>
                                </p:cTn>
                              </p:par>
                            </p:childTnLst>
                          </p:cTn>
                        </p:par>
                        <p:par>
                          <p:cTn fill="hold">
                            <p:stCondLst>
                              <p:cond delay="6900"/>
                            </p:stCondLst>
                            <p:childTnLst>
                              <p:par>
                                <p:cTn fill="hold" nodeType="afterEffect" presetClass="entr" presetID="23" presetSubtype="16">
                                  <p:stCondLst>
                                    <p:cond delay="0"/>
                                  </p:stCondLst>
                                  <p:childTnLst>
                                    <p:set>
                                      <p:cBhvr>
                                        <p:cTn dur="1" fill="hold">
                                          <p:stCondLst>
                                            <p:cond delay="0"/>
                                          </p:stCondLst>
                                        </p:cTn>
                                        <p:tgtEl>
                                          <p:spTgt spid="121">
                                            <p:txEl>
                                              <p:pRg end="3" st="3"/>
                                            </p:txEl>
                                          </p:spTgt>
                                        </p:tgtEl>
                                        <p:attrNameLst>
                                          <p:attrName>style.visibility</p:attrName>
                                        </p:attrNameLst>
                                      </p:cBhvr>
                                      <p:to>
                                        <p:strVal val="visible"/>
                                      </p:to>
                                    </p:set>
                                    <p:anim calcmode="lin" valueType="num">
                                      <p:cBhvr additive="base">
                                        <p:cTn dur="300"/>
                                        <p:tgtEl>
                                          <p:spTgt spid="121">
                                            <p:txEl>
                                              <p:pRg end="3" st="3"/>
                                            </p:txEl>
                                          </p:spTgt>
                                        </p:tgtEl>
                                        <p:attrNameLst>
                                          <p:attrName>ppt_w</p:attrName>
                                        </p:attrNameLst>
                                      </p:cBhvr>
                                      <p:tavLst>
                                        <p:tav fmla="" tm="0">
                                          <p:val>
                                            <p:strVal val="0"/>
                                          </p:val>
                                        </p:tav>
                                        <p:tav fmla="" tm="100000">
                                          <p:val>
                                            <p:strVal val="#ppt_w"/>
                                          </p:val>
                                        </p:tav>
                                      </p:tavLst>
                                    </p:anim>
                                    <p:anim calcmode="lin" valueType="num">
                                      <p:cBhvr additive="base">
                                        <p:cTn dur="300"/>
                                        <p:tgtEl>
                                          <p:spTgt spid="121">
                                            <p:txEl>
                                              <p:pRg end="3" st="3"/>
                                            </p:txEl>
                                          </p:spTgt>
                                        </p:tgtEl>
                                        <p:attrNameLst>
                                          <p:attrName>ppt_h</p:attrName>
                                        </p:attrNameLst>
                                      </p:cBhvr>
                                      <p:tavLst>
                                        <p:tav fmla="" tm="0">
                                          <p:val>
                                            <p:strVal val="0"/>
                                          </p:val>
                                        </p:tav>
                                        <p:tav fmla="" tm="100000">
                                          <p:val>
                                            <p:strVal val="#ppt_h"/>
                                          </p:val>
                                        </p:tav>
                                      </p:tavLst>
                                    </p:anim>
                                  </p:childTnLst>
                                </p:cTn>
                              </p:par>
                            </p:childTnLst>
                          </p:cTn>
                        </p:par>
                        <p:par>
                          <p:cTn fill="hold">
                            <p:stCondLst>
                              <p:cond delay="7200"/>
                            </p:stCondLst>
                            <p:childTnLst>
                              <p:par>
                                <p:cTn fill="hold" nodeType="afterEffect" presetClass="entr" presetID="23" presetSubtype="16">
                                  <p:stCondLst>
                                    <p:cond delay="0"/>
                                  </p:stCondLst>
                                  <p:childTnLst>
                                    <p:set>
                                      <p:cBhvr>
                                        <p:cTn dur="1" fill="hold">
                                          <p:stCondLst>
                                            <p:cond delay="0"/>
                                          </p:stCondLst>
                                        </p:cTn>
                                        <p:tgtEl>
                                          <p:spTgt spid="121">
                                            <p:txEl>
                                              <p:pRg end="4" st="4"/>
                                            </p:txEl>
                                          </p:spTgt>
                                        </p:tgtEl>
                                        <p:attrNameLst>
                                          <p:attrName>style.visibility</p:attrName>
                                        </p:attrNameLst>
                                      </p:cBhvr>
                                      <p:to>
                                        <p:strVal val="visible"/>
                                      </p:to>
                                    </p:set>
                                    <p:anim calcmode="lin" valueType="num">
                                      <p:cBhvr additive="base">
                                        <p:cTn dur="300"/>
                                        <p:tgtEl>
                                          <p:spTgt spid="121">
                                            <p:txEl>
                                              <p:pRg end="4" st="4"/>
                                            </p:txEl>
                                          </p:spTgt>
                                        </p:tgtEl>
                                        <p:attrNameLst>
                                          <p:attrName>ppt_w</p:attrName>
                                        </p:attrNameLst>
                                      </p:cBhvr>
                                      <p:tavLst>
                                        <p:tav fmla="" tm="0">
                                          <p:val>
                                            <p:strVal val="0"/>
                                          </p:val>
                                        </p:tav>
                                        <p:tav fmla="" tm="100000">
                                          <p:val>
                                            <p:strVal val="#ppt_w"/>
                                          </p:val>
                                        </p:tav>
                                      </p:tavLst>
                                    </p:anim>
                                    <p:anim calcmode="lin" valueType="num">
                                      <p:cBhvr additive="base">
                                        <p:cTn dur="300"/>
                                        <p:tgtEl>
                                          <p:spTgt spid="121">
                                            <p:txEl>
                                              <p:pRg end="4" st="4"/>
                                            </p:txEl>
                                          </p:spTgt>
                                        </p:tgtEl>
                                        <p:attrNameLst>
                                          <p:attrName>ppt_h</p:attrName>
                                        </p:attrNameLst>
                                      </p:cBhvr>
                                      <p:tavLst>
                                        <p:tav fmla="" tm="0">
                                          <p:val>
                                            <p:strVal val="0"/>
                                          </p:val>
                                        </p:tav>
                                        <p:tav fmla="" tm="100000">
                                          <p:val>
                                            <p:strVal val="#ppt_h"/>
                                          </p:val>
                                        </p:tav>
                                      </p:tavLst>
                                    </p:anim>
                                  </p:childTnLst>
                                </p:cTn>
                              </p:par>
                            </p:childTnLst>
                          </p:cTn>
                        </p:par>
                        <p:par>
                          <p:cTn fill="hold">
                            <p:stCondLst>
                              <p:cond delay="7500"/>
                            </p:stCondLst>
                            <p:childTnLst>
                              <p:par>
                                <p:cTn fill="hold" nodeType="afterEffect" presetClass="entr" presetID="23" presetSubtype="16">
                                  <p:stCondLst>
                                    <p:cond delay="0"/>
                                  </p:stCondLst>
                                  <p:childTnLst>
                                    <p:set>
                                      <p:cBhvr>
                                        <p:cTn dur="1" fill="hold">
                                          <p:stCondLst>
                                            <p:cond delay="0"/>
                                          </p:stCondLst>
                                        </p:cTn>
                                        <p:tgtEl>
                                          <p:spTgt spid="121">
                                            <p:txEl>
                                              <p:pRg end="5" st="5"/>
                                            </p:txEl>
                                          </p:spTgt>
                                        </p:tgtEl>
                                        <p:attrNameLst>
                                          <p:attrName>style.visibility</p:attrName>
                                        </p:attrNameLst>
                                      </p:cBhvr>
                                      <p:to>
                                        <p:strVal val="visible"/>
                                      </p:to>
                                    </p:set>
                                    <p:anim calcmode="lin" valueType="num">
                                      <p:cBhvr additive="base">
                                        <p:cTn dur="300"/>
                                        <p:tgtEl>
                                          <p:spTgt spid="121">
                                            <p:txEl>
                                              <p:pRg end="5" st="5"/>
                                            </p:txEl>
                                          </p:spTgt>
                                        </p:tgtEl>
                                        <p:attrNameLst>
                                          <p:attrName>ppt_w</p:attrName>
                                        </p:attrNameLst>
                                      </p:cBhvr>
                                      <p:tavLst>
                                        <p:tav fmla="" tm="0">
                                          <p:val>
                                            <p:strVal val="0"/>
                                          </p:val>
                                        </p:tav>
                                        <p:tav fmla="" tm="100000">
                                          <p:val>
                                            <p:strVal val="#ppt_w"/>
                                          </p:val>
                                        </p:tav>
                                      </p:tavLst>
                                    </p:anim>
                                    <p:anim calcmode="lin" valueType="num">
                                      <p:cBhvr additive="base">
                                        <p:cTn dur="300"/>
                                        <p:tgtEl>
                                          <p:spTgt spid="121">
                                            <p:txEl>
                                              <p:pRg end="5" st="5"/>
                                            </p:txEl>
                                          </p:spTgt>
                                        </p:tgtEl>
                                        <p:attrNameLst>
                                          <p:attrName>ppt_h</p:attrName>
                                        </p:attrNameLst>
                                      </p:cBhvr>
                                      <p:tavLst>
                                        <p:tav fmla="" tm="0">
                                          <p:val>
                                            <p:strVal val="0"/>
                                          </p:val>
                                        </p:tav>
                                        <p:tav fmla="" tm="100000">
                                          <p:val>
                                            <p:strVal val="#ppt_h"/>
                                          </p:val>
                                        </p:tav>
                                      </p:tavLst>
                                    </p:anim>
                                  </p:childTnLst>
                                </p:cTn>
                              </p:par>
                            </p:childTnLst>
                          </p:cTn>
                        </p:par>
                        <p:par>
                          <p:cTn fill="hold">
                            <p:stCondLst>
                              <p:cond delay="7800"/>
                            </p:stCondLst>
                            <p:childTnLst>
                              <p:par>
                                <p:cTn fill="hold" nodeType="afterEffect" presetClass="entr" presetID="23" presetSubtype="16">
                                  <p:stCondLst>
                                    <p:cond delay="0"/>
                                  </p:stCondLst>
                                  <p:childTnLst>
                                    <p:set>
                                      <p:cBhvr>
                                        <p:cTn dur="1" fill="hold">
                                          <p:stCondLst>
                                            <p:cond delay="0"/>
                                          </p:stCondLst>
                                        </p:cTn>
                                        <p:tgtEl>
                                          <p:spTgt spid="121">
                                            <p:txEl>
                                              <p:pRg end="6" st="6"/>
                                            </p:txEl>
                                          </p:spTgt>
                                        </p:tgtEl>
                                        <p:attrNameLst>
                                          <p:attrName>style.visibility</p:attrName>
                                        </p:attrNameLst>
                                      </p:cBhvr>
                                      <p:to>
                                        <p:strVal val="visible"/>
                                      </p:to>
                                    </p:set>
                                    <p:anim calcmode="lin" valueType="num">
                                      <p:cBhvr additive="base">
                                        <p:cTn dur="300"/>
                                        <p:tgtEl>
                                          <p:spTgt spid="121">
                                            <p:txEl>
                                              <p:pRg end="6" st="6"/>
                                            </p:txEl>
                                          </p:spTgt>
                                        </p:tgtEl>
                                        <p:attrNameLst>
                                          <p:attrName>ppt_w</p:attrName>
                                        </p:attrNameLst>
                                      </p:cBhvr>
                                      <p:tavLst>
                                        <p:tav fmla="" tm="0">
                                          <p:val>
                                            <p:strVal val="0"/>
                                          </p:val>
                                        </p:tav>
                                        <p:tav fmla="" tm="100000">
                                          <p:val>
                                            <p:strVal val="#ppt_w"/>
                                          </p:val>
                                        </p:tav>
                                      </p:tavLst>
                                    </p:anim>
                                    <p:anim calcmode="lin" valueType="num">
                                      <p:cBhvr additive="base">
                                        <p:cTn dur="300"/>
                                        <p:tgtEl>
                                          <p:spTgt spid="121">
                                            <p:txEl>
                                              <p:pRg end="6" st="6"/>
                                            </p:txEl>
                                          </p:spTgt>
                                        </p:tgtEl>
                                        <p:attrNameLst>
                                          <p:attrName>ppt_h</p:attrName>
                                        </p:attrNameLst>
                                      </p:cBhvr>
                                      <p:tavLst>
                                        <p:tav fmla="" tm="0">
                                          <p:val>
                                            <p:strVal val="0"/>
                                          </p:val>
                                        </p:tav>
                                        <p:tav fmla="" tm="100000">
                                          <p:val>
                                            <p:strVal val="#ppt_h"/>
                                          </p:val>
                                        </p:tav>
                                      </p:tavLst>
                                    </p:anim>
                                  </p:childTnLst>
                                </p:cTn>
                              </p:par>
                            </p:childTnLst>
                          </p:cTn>
                        </p:par>
                        <p:par>
                          <p:cTn fill="hold">
                            <p:stCondLst>
                              <p:cond delay="8100"/>
                            </p:stCondLst>
                            <p:childTnLst>
                              <p:par>
                                <p:cTn fill="hold" nodeType="afterEffect" presetClass="entr" presetID="23" presetSubtype="16">
                                  <p:stCondLst>
                                    <p:cond delay="0"/>
                                  </p:stCondLst>
                                  <p:childTnLst>
                                    <p:set>
                                      <p:cBhvr>
                                        <p:cTn dur="1" fill="hold">
                                          <p:stCondLst>
                                            <p:cond delay="0"/>
                                          </p:stCondLst>
                                        </p:cTn>
                                        <p:tgtEl>
                                          <p:spTgt spid="121">
                                            <p:txEl>
                                              <p:pRg end="7" st="7"/>
                                            </p:txEl>
                                          </p:spTgt>
                                        </p:tgtEl>
                                        <p:attrNameLst>
                                          <p:attrName>style.visibility</p:attrName>
                                        </p:attrNameLst>
                                      </p:cBhvr>
                                      <p:to>
                                        <p:strVal val="visible"/>
                                      </p:to>
                                    </p:set>
                                    <p:anim calcmode="lin" valueType="num">
                                      <p:cBhvr additive="base">
                                        <p:cTn dur="300"/>
                                        <p:tgtEl>
                                          <p:spTgt spid="121">
                                            <p:txEl>
                                              <p:pRg end="7" st="7"/>
                                            </p:txEl>
                                          </p:spTgt>
                                        </p:tgtEl>
                                        <p:attrNameLst>
                                          <p:attrName>ppt_w</p:attrName>
                                        </p:attrNameLst>
                                      </p:cBhvr>
                                      <p:tavLst>
                                        <p:tav fmla="" tm="0">
                                          <p:val>
                                            <p:strVal val="0"/>
                                          </p:val>
                                        </p:tav>
                                        <p:tav fmla="" tm="100000">
                                          <p:val>
                                            <p:strVal val="#ppt_w"/>
                                          </p:val>
                                        </p:tav>
                                      </p:tavLst>
                                    </p:anim>
                                    <p:anim calcmode="lin" valueType="num">
                                      <p:cBhvr additive="base">
                                        <p:cTn dur="300"/>
                                        <p:tgtEl>
                                          <p:spTgt spid="121">
                                            <p:txEl>
                                              <p:pRg end="7" st="7"/>
                                            </p:txEl>
                                          </p:spTgt>
                                        </p:tgtEl>
                                        <p:attrNameLst>
                                          <p:attrName>ppt_h</p:attrName>
                                        </p:attrNameLst>
                                      </p:cBhvr>
                                      <p:tavLst>
                                        <p:tav fmla="" tm="0">
                                          <p:val>
                                            <p:strVal val="0"/>
                                          </p:val>
                                        </p:tav>
                                        <p:tav fmla="" tm="100000">
                                          <p:val>
                                            <p:strVal val="#ppt_h"/>
                                          </p:val>
                                        </p:tav>
                                      </p:tavLst>
                                    </p:anim>
                                  </p:childTnLst>
                                </p:cTn>
                              </p:par>
                            </p:childTnLst>
                          </p:cTn>
                        </p:par>
                        <p:par>
                          <p:cTn fill="hold">
                            <p:stCondLst>
                              <p:cond delay="8400"/>
                            </p:stCondLst>
                            <p:childTnLst>
                              <p:par>
                                <p:cTn fill="hold" nodeType="afterEffect" presetClass="entr" presetID="23" presetSubtype="16">
                                  <p:stCondLst>
                                    <p:cond delay="0"/>
                                  </p:stCondLst>
                                  <p:childTnLst>
                                    <p:set>
                                      <p:cBhvr>
                                        <p:cTn dur="1" fill="hold">
                                          <p:stCondLst>
                                            <p:cond delay="0"/>
                                          </p:stCondLst>
                                        </p:cTn>
                                        <p:tgtEl>
                                          <p:spTgt spid="121">
                                            <p:txEl>
                                              <p:pRg end="8" st="8"/>
                                            </p:txEl>
                                          </p:spTgt>
                                        </p:tgtEl>
                                        <p:attrNameLst>
                                          <p:attrName>style.visibility</p:attrName>
                                        </p:attrNameLst>
                                      </p:cBhvr>
                                      <p:to>
                                        <p:strVal val="visible"/>
                                      </p:to>
                                    </p:set>
                                    <p:anim calcmode="lin" valueType="num">
                                      <p:cBhvr additive="base">
                                        <p:cTn dur="300"/>
                                        <p:tgtEl>
                                          <p:spTgt spid="121">
                                            <p:txEl>
                                              <p:pRg end="8" st="8"/>
                                            </p:txEl>
                                          </p:spTgt>
                                        </p:tgtEl>
                                        <p:attrNameLst>
                                          <p:attrName>ppt_w</p:attrName>
                                        </p:attrNameLst>
                                      </p:cBhvr>
                                      <p:tavLst>
                                        <p:tav fmla="" tm="0">
                                          <p:val>
                                            <p:strVal val="0"/>
                                          </p:val>
                                        </p:tav>
                                        <p:tav fmla="" tm="100000">
                                          <p:val>
                                            <p:strVal val="#ppt_w"/>
                                          </p:val>
                                        </p:tav>
                                      </p:tavLst>
                                    </p:anim>
                                    <p:anim calcmode="lin" valueType="num">
                                      <p:cBhvr additive="base">
                                        <p:cTn dur="300"/>
                                        <p:tgtEl>
                                          <p:spTgt spid="121">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
                                  </p:stCondLst>
                                  <p:childTnLst>
                                    <p:set>
                                      <p:cBhvr>
                                        <p:cTn dur="1" fill="hold">
                                          <p:stCondLst>
                                            <p:cond delay="0"/>
                                          </p:stCondLst>
                                        </p:cTn>
                                        <p:tgtEl>
                                          <p:spTgt spid="129">
                                            <p:txEl>
                                              <p:pRg end="0" st="0"/>
                                            </p:txEl>
                                          </p:spTgt>
                                        </p:tgtEl>
                                        <p:attrNameLst>
                                          <p:attrName>style.visibility</p:attrName>
                                        </p:attrNameLst>
                                      </p:cBhvr>
                                      <p:to>
                                        <p:strVal val="visible"/>
                                      </p:to>
                                    </p:set>
                                    <p:animEffect filter="fade" transition="in">
                                      <p:cBhvr>
                                        <p:cTn dur="400"/>
                                        <p:tgtEl>
                                          <p:spTgt spid="129">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29">
                                            <p:txEl>
                                              <p:pRg end="1" st="1"/>
                                            </p:txEl>
                                          </p:spTgt>
                                        </p:tgtEl>
                                        <p:attrNameLst>
                                          <p:attrName>style.visibility</p:attrName>
                                        </p:attrNameLst>
                                      </p:cBhvr>
                                      <p:to>
                                        <p:strVal val="visible"/>
                                      </p:to>
                                    </p:set>
                                    <p:animEffect filter="fade" transition="in">
                                      <p:cBhvr>
                                        <p:cTn dur="400"/>
                                        <p:tgtEl>
                                          <p:spTgt spid="129">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29">
                                            <p:txEl>
                                              <p:pRg end="2" st="2"/>
                                            </p:txEl>
                                          </p:spTgt>
                                        </p:tgtEl>
                                        <p:attrNameLst>
                                          <p:attrName>style.visibility</p:attrName>
                                        </p:attrNameLst>
                                      </p:cBhvr>
                                      <p:to>
                                        <p:strVal val="visible"/>
                                      </p:to>
                                    </p:set>
                                    <p:animEffect filter="fade" transition="in">
                                      <p:cBhvr>
                                        <p:cTn dur="400"/>
                                        <p:tgtEl>
                                          <p:spTgt spid="129">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29">
                                            <p:txEl>
                                              <p:pRg end="3" st="3"/>
                                            </p:txEl>
                                          </p:spTgt>
                                        </p:tgtEl>
                                        <p:attrNameLst>
                                          <p:attrName>style.visibility</p:attrName>
                                        </p:attrNameLst>
                                      </p:cBhvr>
                                      <p:to>
                                        <p:strVal val="visible"/>
                                      </p:to>
                                    </p:set>
                                    <p:animEffect filter="fade" transition="in">
                                      <p:cBhvr>
                                        <p:cTn dur="400"/>
                                        <p:tgtEl>
                                          <p:spTgt spid="129">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29">
                                            <p:txEl>
                                              <p:pRg end="4" st="4"/>
                                            </p:txEl>
                                          </p:spTgt>
                                        </p:tgtEl>
                                        <p:attrNameLst>
                                          <p:attrName>style.visibility</p:attrName>
                                        </p:attrNameLst>
                                      </p:cBhvr>
                                      <p:to>
                                        <p:strVal val="visible"/>
                                      </p:to>
                                    </p:set>
                                    <p:animEffect filter="fade" transition="in">
                                      <p:cBhvr>
                                        <p:cTn dur="400"/>
                                        <p:tgtEl>
                                          <p:spTgt spid="129">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29">
                                            <p:txEl>
                                              <p:pRg end="5" st="5"/>
                                            </p:txEl>
                                          </p:spTgt>
                                        </p:tgtEl>
                                        <p:attrNameLst>
                                          <p:attrName>style.visibility</p:attrName>
                                        </p:attrNameLst>
                                      </p:cBhvr>
                                      <p:to>
                                        <p:strVal val="visible"/>
                                      </p:to>
                                    </p:set>
                                    <p:animEffect filter="fade" transition="in">
                                      <p:cBhvr>
                                        <p:cTn dur="400"/>
                                        <p:tgtEl>
                                          <p:spTgt spid="129">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29">
                                            <p:txEl>
                                              <p:pRg end="6" st="6"/>
                                            </p:txEl>
                                          </p:spTgt>
                                        </p:tgtEl>
                                        <p:attrNameLst>
                                          <p:attrName>style.visibility</p:attrName>
                                        </p:attrNameLst>
                                      </p:cBhvr>
                                      <p:to>
                                        <p:strVal val="visible"/>
                                      </p:to>
                                    </p:set>
                                    <p:animEffect filter="fade" transition="in">
                                      <p:cBhvr>
                                        <p:cTn dur="400"/>
                                        <p:tgtEl>
                                          <p:spTgt spid="129">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29">
                                            <p:txEl>
                                              <p:pRg end="7" st="7"/>
                                            </p:txEl>
                                          </p:spTgt>
                                        </p:tgtEl>
                                        <p:attrNameLst>
                                          <p:attrName>style.visibility</p:attrName>
                                        </p:attrNameLst>
                                      </p:cBhvr>
                                      <p:to>
                                        <p:strVal val="visible"/>
                                      </p:to>
                                    </p:set>
                                    <p:animEffect filter="fade" transition="in">
                                      <p:cBhvr>
                                        <p:cTn dur="400"/>
                                        <p:tgtEl>
                                          <p:spTgt spid="129">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29">
                                            <p:txEl>
                                              <p:pRg end="8" st="8"/>
                                            </p:txEl>
                                          </p:spTgt>
                                        </p:tgtEl>
                                        <p:attrNameLst>
                                          <p:attrName>style.visibility</p:attrName>
                                        </p:attrNameLst>
                                      </p:cBhvr>
                                      <p:to>
                                        <p:strVal val="visible"/>
                                      </p:to>
                                    </p:set>
                                    <p:animEffect filter="fade" transition="in">
                                      <p:cBhvr>
                                        <p:cTn dur="400"/>
                                        <p:tgtEl>
                                          <p:spTgt spid="129">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22">
                                            <p:txEl>
                                              <p:pRg end="0" st="0"/>
                                            </p:txEl>
                                          </p:spTgt>
                                        </p:tgtEl>
                                        <p:attrNameLst>
                                          <p:attrName>style.visibility</p:attrName>
                                        </p:attrNameLst>
                                      </p:cBhvr>
                                      <p:to>
                                        <p:strVal val="visible"/>
                                      </p:to>
                                    </p:set>
                                    <p:animEffect filter="fade" transition="in">
                                      <p:cBhvr>
                                        <p:cTn dur="500"/>
                                        <p:tgtEl>
                                          <p:spTgt spid="122">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22">
                                            <p:txEl>
                                              <p:pRg end="1" st="1"/>
                                            </p:txEl>
                                          </p:spTgt>
                                        </p:tgtEl>
                                        <p:attrNameLst>
                                          <p:attrName>style.visibility</p:attrName>
                                        </p:attrNameLst>
                                      </p:cBhvr>
                                      <p:to>
                                        <p:strVal val="visible"/>
                                      </p:to>
                                    </p:set>
                                    <p:animEffect filter="fade" transition="in">
                                      <p:cBhvr>
                                        <p:cTn dur="500"/>
                                        <p:tgtEl>
                                          <p:spTgt spid="122">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22">
                                            <p:txEl>
                                              <p:pRg end="2" st="2"/>
                                            </p:txEl>
                                          </p:spTgt>
                                        </p:tgtEl>
                                        <p:attrNameLst>
                                          <p:attrName>style.visibility</p:attrName>
                                        </p:attrNameLst>
                                      </p:cBhvr>
                                      <p:to>
                                        <p:strVal val="visible"/>
                                      </p:to>
                                    </p:set>
                                    <p:animEffect filter="fade" transition="in">
                                      <p:cBhvr>
                                        <p:cTn dur="500"/>
                                        <p:tgtEl>
                                          <p:spTgt spid="122">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22">
                                            <p:txEl>
                                              <p:pRg end="3" st="3"/>
                                            </p:txEl>
                                          </p:spTgt>
                                        </p:tgtEl>
                                        <p:attrNameLst>
                                          <p:attrName>style.visibility</p:attrName>
                                        </p:attrNameLst>
                                      </p:cBhvr>
                                      <p:to>
                                        <p:strVal val="visible"/>
                                      </p:to>
                                    </p:set>
                                    <p:animEffect filter="fade" transition="in">
                                      <p:cBhvr>
                                        <p:cTn dur="500"/>
                                        <p:tgtEl>
                                          <p:spTgt spid="122">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22">
                                            <p:txEl>
                                              <p:pRg end="4" st="4"/>
                                            </p:txEl>
                                          </p:spTgt>
                                        </p:tgtEl>
                                        <p:attrNameLst>
                                          <p:attrName>style.visibility</p:attrName>
                                        </p:attrNameLst>
                                      </p:cBhvr>
                                      <p:to>
                                        <p:strVal val="visible"/>
                                      </p:to>
                                    </p:set>
                                    <p:animEffect filter="fade" transition="in">
                                      <p:cBhvr>
                                        <p:cTn dur="500"/>
                                        <p:tgtEl>
                                          <p:spTgt spid="122">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22">
                                            <p:txEl>
                                              <p:pRg end="5" st="5"/>
                                            </p:txEl>
                                          </p:spTgt>
                                        </p:tgtEl>
                                        <p:attrNameLst>
                                          <p:attrName>style.visibility</p:attrName>
                                        </p:attrNameLst>
                                      </p:cBhvr>
                                      <p:to>
                                        <p:strVal val="visible"/>
                                      </p:to>
                                    </p:set>
                                    <p:animEffect filter="fade" transition="in">
                                      <p:cBhvr>
                                        <p:cTn dur="500"/>
                                        <p:tgtEl>
                                          <p:spTgt spid="122">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22">
                                            <p:txEl>
                                              <p:pRg end="6" st="6"/>
                                            </p:txEl>
                                          </p:spTgt>
                                        </p:tgtEl>
                                        <p:attrNameLst>
                                          <p:attrName>style.visibility</p:attrName>
                                        </p:attrNameLst>
                                      </p:cBhvr>
                                      <p:to>
                                        <p:strVal val="visible"/>
                                      </p:to>
                                    </p:set>
                                    <p:animEffect filter="fade" transition="in">
                                      <p:cBhvr>
                                        <p:cTn dur="500"/>
                                        <p:tgtEl>
                                          <p:spTgt spid="122">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22">
                                            <p:txEl>
                                              <p:pRg end="7" st="7"/>
                                            </p:txEl>
                                          </p:spTgt>
                                        </p:tgtEl>
                                        <p:attrNameLst>
                                          <p:attrName>style.visibility</p:attrName>
                                        </p:attrNameLst>
                                      </p:cBhvr>
                                      <p:to>
                                        <p:strVal val="visible"/>
                                      </p:to>
                                    </p:set>
                                    <p:animEffect filter="fade" transition="in">
                                      <p:cBhvr>
                                        <p:cTn dur="500"/>
                                        <p:tgtEl>
                                          <p:spTgt spid="122">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22">
                                            <p:txEl>
                                              <p:pRg end="8" st="8"/>
                                            </p:txEl>
                                          </p:spTgt>
                                        </p:tgtEl>
                                        <p:attrNameLst>
                                          <p:attrName>style.visibility</p:attrName>
                                        </p:attrNameLst>
                                      </p:cBhvr>
                                      <p:to>
                                        <p:strVal val="visible"/>
                                      </p:to>
                                    </p:set>
                                    <p:animEffect filter="fade" transition="in">
                                      <p:cBhvr>
                                        <p:cTn dur="500"/>
                                        <p:tgtEl>
                                          <p:spTgt spid="122">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23">
                                            <p:txEl>
                                              <p:pRg end="0" st="0"/>
                                            </p:txEl>
                                          </p:spTgt>
                                        </p:tgtEl>
                                        <p:attrNameLst>
                                          <p:attrName>style.visibility</p:attrName>
                                        </p:attrNameLst>
                                      </p:cBhvr>
                                      <p:to>
                                        <p:strVal val="visible"/>
                                      </p:to>
                                    </p:set>
                                    <p:animEffect filter="fade" transition="in">
                                      <p:cBhvr>
                                        <p:cTn dur="500"/>
                                        <p:tgtEl>
                                          <p:spTgt spid="123">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23">
                                            <p:txEl>
                                              <p:pRg end="1" st="1"/>
                                            </p:txEl>
                                          </p:spTgt>
                                        </p:tgtEl>
                                        <p:attrNameLst>
                                          <p:attrName>style.visibility</p:attrName>
                                        </p:attrNameLst>
                                      </p:cBhvr>
                                      <p:to>
                                        <p:strVal val="visible"/>
                                      </p:to>
                                    </p:set>
                                    <p:animEffect filter="fade" transition="in">
                                      <p:cBhvr>
                                        <p:cTn dur="500"/>
                                        <p:tgtEl>
                                          <p:spTgt spid="123">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23">
                                            <p:txEl>
                                              <p:pRg end="2" st="2"/>
                                            </p:txEl>
                                          </p:spTgt>
                                        </p:tgtEl>
                                        <p:attrNameLst>
                                          <p:attrName>style.visibility</p:attrName>
                                        </p:attrNameLst>
                                      </p:cBhvr>
                                      <p:to>
                                        <p:strVal val="visible"/>
                                      </p:to>
                                    </p:set>
                                    <p:animEffect filter="fade" transition="in">
                                      <p:cBhvr>
                                        <p:cTn dur="500"/>
                                        <p:tgtEl>
                                          <p:spTgt spid="123">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23">
                                            <p:txEl>
                                              <p:pRg end="3" st="3"/>
                                            </p:txEl>
                                          </p:spTgt>
                                        </p:tgtEl>
                                        <p:attrNameLst>
                                          <p:attrName>style.visibility</p:attrName>
                                        </p:attrNameLst>
                                      </p:cBhvr>
                                      <p:to>
                                        <p:strVal val="visible"/>
                                      </p:to>
                                    </p:set>
                                    <p:animEffect filter="fade" transition="in">
                                      <p:cBhvr>
                                        <p:cTn dur="500"/>
                                        <p:tgtEl>
                                          <p:spTgt spid="123">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23">
                                            <p:txEl>
                                              <p:pRg end="4" st="4"/>
                                            </p:txEl>
                                          </p:spTgt>
                                        </p:tgtEl>
                                        <p:attrNameLst>
                                          <p:attrName>style.visibility</p:attrName>
                                        </p:attrNameLst>
                                      </p:cBhvr>
                                      <p:to>
                                        <p:strVal val="visible"/>
                                      </p:to>
                                    </p:set>
                                    <p:animEffect filter="fade" transition="in">
                                      <p:cBhvr>
                                        <p:cTn dur="500"/>
                                        <p:tgtEl>
                                          <p:spTgt spid="123">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23">
                                            <p:txEl>
                                              <p:pRg end="5" st="5"/>
                                            </p:txEl>
                                          </p:spTgt>
                                        </p:tgtEl>
                                        <p:attrNameLst>
                                          <p:attrName>style.visibility</p:attrName>
                                        </p:attrNameLst>
                                      </p:cBhvr>
                                      <p:to>
                                        <p:strVal val="visible"/>
                                      </p:to>
                                    </p:set>
                                    <p:animEffect filter="fade" transition="in">
                                      <p:cBhvr>
                                        <p:cTn dur="500"/>
                                        <p:tgtEl>
                                          <p:spTgt spid="123">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23">
                                            <p:txEl>
                                              <p:pRg end="6" st="6"/>
                                            </p:txEl>
                                          </p:spTgt>
                                        </p:tgtEl>
                                        <p:attrNameLst>
                                          <p:attrName>style.visibility</p:attrName>
                                        </p:attrNameLst>
                                      </p:cBhvr>
                                      <p:to>
                                        <p:strVal val="visible"/>
                                      </p:to>
                                    </p:set>
                                    <p:animEffect filter="fade" transition="in">
                                      <p:cBhvr>
                                        <p:cTn dur="500"/>
                                        <p:tgtEl>
                                          <p:spTgt spid="123">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23">
                                            <p:txEl>
                                              <p:pRg end="7" st="7"/>
                                            </p:txEl>
                                          </p:spTgt>
                                        </p:tgtEl>
                                        <p:attrNameLst>
                                          <p:attrName>style.visibility</p:attrName>
                                        </p:attrNameLst>
                                      </p:cBhvr>
                                      <p:to>
                                        <p:strVal val="visible"/>
                                      </p:to>
                                    </p:set>
                                    <p:animEffect filter="fade" transition="in">
                                      <p:cBhvr>
                                        <p:cTn dur="500"/>
                                        <p:tgtEl>
                                          <p:spTgt spid="123">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23">
                                            <p:txEl>
                                              <p:pRg end="8" st="8"/>
                                            </p:txEl>
                                          </p:spTgt>
                                        </p:tgtEl>
                                        <p:attrNameLst>
                                          <p:attrName>style.visibility</p:attrName>
                                        </p:attrNameLst>
                                      </p:cBhvr>
                                      <p:to>
                                        <p:strVal val="visible"/>
                                      </p:to>
                                    </p:set>
                                    <p:animEffect filter="fade" transition="in">
                                      <p:cBhvr>
                                        <p:cTn dur="500"/>
                                        <p:tgtEl>
                                          <p:spTgt spid="123">
                                            <p:txEl>
                                              <p:pRg end="8" st="8"/>
                                            </p:txEl>
                                          </p:spTgt>
                                        </p:tgtEl>
                                      </p:cBhvr>
                                    </p:animEffect>
                                  </p:childTnLst>
                                </p:cTn>
                              </p:par>
                            </p:childTnLst>
                          </p:cTn>
                        </p:par>
                        <p:par>
                          <p:cTn fill="hold">
                            <p:stCondLst>
                              <p:cond delay="8900"/>
                            </p:stCondLst>
                            <p:childTnLst>
                              <p:par>
                                <p:cTn fill="hold" nodeType="after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900"/>
                                        <p:tgtEl>
                                          <p:spTgt spid="136"/>
                                        </p:tgtEl>
                                      </p:cBhvr>
                                    </p:animEffect>
                                  </p:childTnLst>
                                </p:cTn>
                              </p:par>
                            </p:childTnLst>
                          </p:cTn>
                        </p:par>
                        <p:par>
                          <p:cTn fill="hold">
                            <p:stCondLst>
                              <p:cond delay="9800"/>
                            </p:stCondLst>
                            <p:childTnLst>
                              <p:par>
                                <p:cTn fill="hold" nodeType="afterEffect" presetClass="entr" presetID="23" presetSubtype="16">
                                  <p:stCondLst>
                                    <p:cond delay="0"/>
                                  </p:stCondLst>
                                  <p:childTnLst>
                                    <p:set>
                                      <p:cBhvr>
                                        <p:cTn dur="1" fill="hold">
                                          <p:stCondLst>
                                            <p:cond delay="0"/>
                                          </p:stCondLst>
                                        </p:cTn>
                                        <p:tgtEl>
                                          <p:spTgt spid="124"/>
                                        </p:tgtEl>
                                        <p:attrNameLst>
                                          <p:attrName>style.visibility</p:attrName>
                                        </p:attrNameLst>
                                      </p:cBhvr>
                                      <p:to>
                                        <p:strVal val="visible"/>
                                      </p:to>
                                    </p:set>
                                    <p:anim calcmode="lin" valueType="num">
                                      <p:cBhvr additive="base">
                                        <p:cTn dur="400"/>
                                        <p:tgtEl>
                                          <p:spTgt spid="124"/>
                                        </p:tgtEl>
                                        <p:attrNameLst>
                                          <p:attrName>ppt_w</p:attrName>
                                        </p:attrNameLst>
                                      </p:cBhvr>
                                      <p:tavLst>
                                        <p:tav fmla="" tm="0">
                                          <p:val>
                                            <p:strVal val="0"/>
                                          </p:val>
                                        </p:tav>
                                        <p:tav fmla="" tm="100000">
                                          <p:val>
                                            <p:strVal val="#ppt_w"/>
                                          </p:val>
                                        </p:tav>
                                      </p:tavLst>
                                    </p:anim>
                                    <p:anim calcmode="lin" valueType="num">
                                      <p:cBhvr additive="base">
                                        <p:cTn dur="400"/>
                                        <p:tgtEl>
                                          <p:spTgt spid="124"/>
                                        </p:tgtEl>
                                        <p:attrNameLst>
                                          <p:attrName>ppt_h</p:attrName>
                                        </p:attrNameLst>
                                      </p:cBhvr>
                                      <p:tavLst>
                                        <p:tav fmla="" tm="0">
                                          <p:val>
                                            <p:strVal val="0"/>
                                          </p:val>
                                        </p:tav>
                                        <p:tav fmla="" tm="100000">
                                          <p:val>
                                            <p:strVal val="#ppt_h"/>
                                          </p:val>
                                        </p:tav>
                                      </p:tavLst>
                                    </p:anim>
                                  </p:childTnLst>
                                </p:cTn>
                              </p:par>
                            </p:childTnLst>
                          </p:cTn>
                        </p:par>
                        <p:par>
                          <p:cTn fill="hold">
                            <p:stCondLst>
                              <p:cond delay="10200"/>
                            </p:stCondLst>
                            <p:childTnLst>
                              <p:par>
                                <p:cTn fill="hold" nodeType="afterEffect" presetClass="entr" presetID="23" presetSubtype="16">
                                  <p:stCondLst>
                                    <p:cond delay="0"/>
                                  </p:stCondLst>
                                  <p:childTnLst>
                                    <p:set>
                                      <p:cBhvr>
                                        <p:cTn dur="1" fill="hold">
                                          <p:stCondLst>
                                            <p:cond delay="0"/>
                                          </p:stCondLst>
                                        </p:cTn>
                                        <p:tgtEl>
                                          <p:spTgt spid="125">
                                            <p:txEl>
                                              <p:pRg end="0" st="0"/>
                                            </p:txEl>
                                          </p:spTgt>
                                        </p:tgtEl>
                                        <p:attrNameLst>
                                          <p:attrName>style.visibility</p:attrName>
                                        </p:attrNameLst>
                                      </p:cBhvr>
                                      <p:to>
                                        <p:strVal val="visible"/>
                                      </p:to>
                                    </p:set>
                                    <p:anim calcmode="lin" valueType="num">
                                      <p:cBhvr additive="base">
                                        <p:cTn dur="300"/>
                                        <p:tgtEl>
                                          <p:spTgt spid="125">
                                            <p:txEl>
                                              <p:pRg end="0" st="0"/>
                                            </p:txEl>
                                          </p:spTgt>
                                        </p:tgtEl>
                                        <p:attrNameLst>
                                          <p:attrName>ppt_w</p:attrName>
                                        </p:attrNameLst>
                                      </p:cBhvr>
                                      <p:tavLst>
                                        <p:tav fmla="" tm="0">
                                          <p:val>
                                            <p:strVal val="0"/>
                                          </p:val>
                                        </p:tav>
                                        <p:tav fmla="" tm="100000">
                                          <p:val>
                                            <p:strVal val="#ppt_w"/>
                                          </p:val>
                                        </p:tav>
                                      </p:tavLst>
                                    </p:anim>
                                    <p:anim calcmode="lin" valueType="num">
                                      <p:cBhvr additive="base">
                                        <p:cTn dur="300"/>
                                        <p:tgtEl>
                                          <p:spTgt spid="125">
                                            <p:txEl>
                                              <p:pRg end="0" st="0"/>
                                            </p:txEl>
                                          </p:spTgt>
                                        </p:tgtEl>
                                        <p:attrNameLst>
                                          <p:attrName>ppt_h</p:attrName>
                                        </p:attrNameLst>
                                      </p:cBhvr>
                                      <p:tavLst>
                                        <p:tav fmla="" tm="0">
                                          <p:val>
                                            <p:strVal val="0"/>
                                          </p:val>
                                        </p:tav>
                                        <p:tav fmla="" tm="100000">
                                          <p:val>
                                            <p:strVal val="#ppt_h"/>
                                          </p:val>
                                        </p:tav>
                                      </p:tavLst>
                                    </p:anim>
                                  </p:childTnLst>
                                </p:cTn>
                              </p:par>
                            </p:childTnLst>
                          </p:cTn>
                        </p:par>
                        <p:par>
                          <p:cTn fill="hold">
                            <p:stCondLst>
                              <p:cond delay="10500"/>
                            </p:stCondLst>
                            <p:childTnLst>
                              <p:par>
                                <p:cTn fill="hold" nodeType="afterEffect" presetClass="entr" presetID="23" presetSubtype="16">
                                  <p:stCondLst>
                                    <p:cond delay="0"/>
                                  </p:stCondLst>
                                  <p:childTnLst>
                                    <p:set>
                                      <p:cBhvr>
                                        <p:cTn dur="1" fill="hold">
                                          <p:stCondLst>
                                            <p:cond delay="0"/>
                                          </p:stCondLst>
                                        </p:cTn>
                                        <p:tgtEl>
                                          <p:spTgt spid="125">
                                            <p:txEl>
                                              <p:pRg end="1" st="1"/>
                                            </p:txEl>
                                          </p:spTgt>
                                        </p:tgtEl>
                                        <p:attrNameLst>
                                          <p:attrName>style.visibility</p:attrName>
                                        </p:attrNameLst>
                                      </p:cBhvr>
                                      <p:to>
                                        <p:strVal val="visible"/>
                                      </p:to>
                                    </p:set>
                                    <p:anim calcmode="lin" valueType="num">
                                      <p:cBhvr additive="base">
                                        <p:cTn dur="300"/>
                                        <p:tgtEl>
                                          <p:spTgt spid="125">
                                            <p:txEl>
                                              <p:pRg end="1" st="1"/>
                                            </p:txEl>
                                          </p:spTgt>
                                        </p:tgtEl>
                                        <p:attrNameLst>
                                          <p:attrName>ppt_w</p:attrName>
                                        </p:attrNameLst>
                                      </p:cBhvr>
                                      <p:tavLst>
                                        <p:tav fmla="" tm="0">
                                          <p:val>
                                            <p:strVal val="0"/>
                                          </p:val>
                                        </p:tav>
                                        <p:tav fmla="" tm="100000">
                                          <p:val>
                                            <p:strVal val="#ppt_w"/>
                                          </p:val>
                                        </p:tav>
                                      </p:tavLst>
                                    </p:anim>
                                    <p:anim calcmode="lin" valueType="num">
                                      <p:cBhvr additive="base">
                                        <p:cTn dur="300"/>
                                        <p:tgtEl>
                                          <p:spTgt spid="125">
                                            <p:txEl>
                                              <p:pRg end="1" st="1"/>
                                            </p:txEl>
                                          </p:spTgt>
                                        </p:tgtEl>
                                        <p:attrNameLst>
                                          <p:attrName>ppt_h</p:attrName>
                                        </p:attrNameLst>
                                      </p:cBhvr>
                                      <p:tavLst>
                                        <p:tav fmla="" tm="0">
                                          <p:val>
                                            <p:strVal val="0"/>
                                          </p:val>
                                        </p:tav>
                                        <p:tav fmla="" tm="100000">
                                          <p:val>
                                            <p:strVal val="#ppt_h"/>
                                          </p:val>
                                        </p:tav>
                                      </p:tavLst>
                                    </p:anim>
                                  </p:childTnLst>
                                </p:cTn>
                              </p:par>
                            </p:childTnLst>
                          </p:cTn>
                        </p:par>
                        <p:par>
                          <p:cTn fill="hold">
                            <p:stCondLst>
                              <p:cond delay="10800"/>
                            </p:stCondLst>
                            <p:childTnLst>
                              <p:par>
                                <p:cTn fill="hold" nodeType="afterEffect" presetClass="entr" presetID="23" presetSubtype="16">
                                  <p:stCondLst>
                                    <p:cond delay="0"/>
                                  </p:stCondLst>
                                  <p:childTnLst>
                                    <p:set>
                                      <p:cBhvr>
                                        <p:cTn dur="1" fill="hold">
                                          <p:stCondLst>
                                            <p:cond delay="0"/>
                                          </p:stCondLst>
                                        </p:cTn>
                                        <p:tgtEl>
                                          <p:spTgt spid="125">
                                            <p:txEl>
                                              <p:pRg end="2" st="2"/>
                                            </p:txEl>
                                          </p:spTgt>
                                        </p:tgtEl>
                                        <p:attrNameLst>
                                          <p:attrName>style.visibility</p:attrName>
                                        </p:attrNameLst>
                                      </p:cBhvr>
                                      <p:to>
                                        <p:strVal val="visible"/>
                                      </p:to>
                                    </p:set>
                                    <p:anim calcmode="lin" valueType="num">
                                      <p:cBhvr additive="base">
                                        <p:cTn dur="300"/>
                                        <p:tgtEl>
                                          <p:spTgt spid="125">
                                            <p:txEl>
                                              <p:pRg end="2" st="2"/>
                                            </p:txEl>
                                          </p:spTgt>
                                        </p:tgtEl>
                                        <p:attrNameLst>
                                          <p:attrName>ppt_w</p:attrName>
                                        </p:attrNameLst>
                                      </p:cBhvr>
                                      <p:tavLst>
                                        <p:tav fmla="" tm="0">
                                          <p:val>
                                            <p:strVal val="0"/>
                                          </p:val>
                                        </p:tav>
                                        <p:tav fmla="" tm="100000">
                                          <p:val>
                                            <p:strVal val="#ppt_w"/>
                                          </p:val>
                                        </p:tav>
                                      </p:tavLst>
                                    </p:anim>
                                    <p:anim calcmode="lin" valueType="num">
                                      <p:cBhvr additive="base">
                                        <p:cTn dur="300"/>
                                        <p:tgtEl>
                                          <p:spTgt spid="125">
                                            <p:txEl>
                                              <p:pRg end="2" st="2"/>
                                            </p:txEl>
                                          </p:spTgt>
                                        </p:tgtEl>
                                        <p:attrNameLst>
                                          <p:attrName>ppt_h</p:attrName>
                                        </p:attrNameLst>
                                      </p:cBhvr>
                                      <p:tavLst>
                                        <p:tav fmla="" tm="0">
                                          <p:val>
                                            <p:strVal val="0"/>
                                          </p:val>
                                        </p:tav>
                                        <p:tav fmla="" tm="100000">
                                          <p:val>
                                            <p:strVal val="#ppt_h"/>
                                          </p:val>
                                        </p:tav>
                                      </p:tavLst>
                                    </p:anim>
                                  </p:childTnLst>
                                </p:cTn>
                              </p:par>
                            </p:childTnLst>
                          </p:cTn>
                        </p:par>
                        <p:par>
                          <p:cTn fill="hold">
                            <p:stCondLst>
                              <p:cond delay="11100"/>
                            </p:stCondLst>
                            <p:childTnLst>
                              <p:par>
                                <p:cTn fill="hold" nodeType="afterEffect" presetClass="entr" presetID="23" presetSubtype="16">
                                  <p:stCondLst>
                                    <p:cond delay="0"/>
                                  </p:stCondLst>
                                  <p:childTnLst>
                                    <p:set>
                                      <p:cBhvr>
                                        <p:cTn dur="1" fill="hold">
                                          <p:stCondLst>
                                            <p:cond delay="0"/>
                                          </p:stCondLst>
                                        </p:cTn>
                                        <p:tgtEl>
                                          <p:spTgt spid="125">
                                            <p:txEl>
                                              <p:pRg end="3" st="3"/>
                                            </p:txEl>
                                          </p:spTgt>
                                        </p:tgtEl>
                                        <p:attrNameLst>
                                          <p:attrName>style.visibility</p:attrName>
                                        </p:attrNameLst>
                                      </p:cBhvr>
                                      <p:to>
                                        <p:strVal val="visible"/>
                                      </p:to>
                                    </p:set>
                                    <p:anim calcmode="lin" valueType="num">
                                      <p:cBhvr additive="base">
                                        <p:cTn dur="300"/>
                                        <p:tgtEl>
                                          <p:spTgt spid="125">
                                            <p:txEl>
                                              <p:pRg end="3" st="3"/>
                                            </p:txEl>
                                          </p:spTgt>
                                        </p:tgtEl>
                                        <p:attrNameLst>
                                          <p:attrName>ppt_w</p:attrName>
                                        </p:attrNameLst>
                                      </p:cBhvr>
                                      <p:tavLst>
                                        <p:tav fmla="" tm="0">
                                          <p:val>
                                            <p:strVal val="0"/>
                                          </p:val>
                                        </p:tav>
                                        <p:tav fmla="" tm="100000">
                                          <p:val>
                                            <p:strVal val="#ppt_w"/>
                                          </p:val>
                                        </p:tav>
                                      </p:tavLst>
                                    </p:anim>
                                    <p:anim calcmode="lin" valueType="num">
                                      <p:cBhvr additive="base">
                                        <p:cTn dur="300"/>
                                        <p:tgtEl>
                                          <p:spTgt spid="125">
                                            <p:txEl>
                                              <p:pRg end="3" st="3"/>
                                            </p:txEl>
                                          </p:spTgt>
                                        </p:tgtEl>
                                        <p:attrNameLst>
                                          <p:attrName>ppt_h</p:attrName>
                                        </p:attrNameLst>
                                      </p:cBhvr>
                                      <p:tavLst>
                                        <p:tav fmla="" tm="0">
                                          <p:val>
                                            <p:strVal val="0"/>
                                          </p:val>
                                        </p:tav>
                                        <p:tav fmla="" tm="100000">
                                          <p:val>
                                            <p:strVal val="#ppt_h"/>
                                          </p:val>
                                        </p:tav>
                                      </p:tavLst>
                                    </p:anim>
                                  </p:childTnLst>
                                </p:cTn>
                              </p:par>
                            </p:childTnLst>
                          </p:cTn>
                        </p:par>
                        <p:par>
                          <p:cTn fill="hold">
                            <p:stCondLst>
                              <p:cond delay="11400"/>
                            </p:stCondLst>
                            <p:childTnLst>
                              <p:par>
                                <p:cTn fill="hold" nodeType="afterEffect" presetClass="entr" presetID="23" presetSubtype="16">
                                  <p:stCondLst>
                                    <p:cond delay="0"/>
                                  </p:stCondLst>
                                  <p:childTnLst>
                                    <p:set>
                                      <p:cBhvr>
                                        <p:cTn dur="1" fill="hold">
                                          <p:stCondLst>
                                            <p:cond delay="0"/>
                                          </p:stCondLst>
                                        </p:cTn>
                                        <p:tgtEl>
                                          <p:spTgt spid="125">
                                            <p:txEl>
                                              <p:pRg end="4" st="4"/>
                                            </p:txEl>
                                          </p:spTgt>
                                        </p:tgtEl>
                                        <p:attrNameLst>
                                          <p:attrName>style.visibility</p:attrName>
                                        </p:attrNameLst>
                                      </p:cBhvr>
                                      <p:to>
                                        <p:strVal val="visible"/>
                                      </p:to>
                                    </p:set>
                                    <p:anim calcmode="lin" valueType="num">
                                      <p:cBhvr additive="base">
                                        <p:cTn dur="300"/>
                                        <p:tgtEl>
                                          <p:spTgt spid="125">
                                            <p:txEl>
                                              <p:pRg end="4" st="4"/>
                                            </p:txEl>
                                          </p:spTgt>
                                        </p:tgtEl>
                                        <p:attrNameLst>
                                          <p:attrName>ppt_w</p:attrName>
                                        </p:attrNameLst>
                                      </p:cBhvr>
                                      <p:tavLst>
                                        <p:tav fmla="" tm="0">
                                          <p:val>
                                            <p:strVal val="0"/>
                                          </p:val>
                                        </p:tav>
                                        <p:tav fmla="" tm="100000">
                                          <p:val>
                                            <p:strVal val="#ppt_w"/>
                                          </p:val>
                                        </p:tav>
                                      </p:tavLst>
                                    </p:anim>
                                    <p:anim calcmode="lin" valueType="num">
                                      <p:cBhvr additive="base">
                                        <p:cTn dur="300"/>
                                        <p:tgtEl>
                                          <p:spTgt spid="125">
                                            <p:txEl>
                                              <p:pRg end="4" st="4"/>
                                            </p:txEl>
                                          </p:spTgt>
                                        </p:tgtEl>
                                        <p:attrNameLst>
                                          <p:attrName>ppt_h</p:attrName>
                                        </p:attrNameLst>
                                      </p:cBhvr>
                                      <p:tavLst>
                                        <p:tav fmla="" tm="0">
                                          <p:val>
                                            <p:strVal val="0"/>
                                          </p:val>
                                        </p:tav>
                                        <p:tav fmla="" tm="100000">
                                          <p:val>
                                            <p:strVal val="#ppt_h"/>
                                          </p:val>
                                        </p:tav>
                                      </p:tavLst>
                                    </p:anim>
                                  </p:childTnLst>
                                </p:cTn>
                              </p:par>
                            </p:childTnLst>
                          </p:cTn>
                        </p:par>
                        <p:par>
                          <p:cTn fill="hold">
                            <p:stCondLst>
                              <p:cond delay="11700"/>
                            </p:stCondLst>
                            <p:childTnLst>
                              <p:par>
                                <p:cTn fill="hold" nodeType="afterEffect" presetClass="entr" presetID="23" presetSubtype="16">
                                  <p:stCondLst>
                                    <p:cond delay="0"/>
                                  </p:stCondLst>
                                  <p:childTnLst>
                                    <p:set>
                                      <p:cBhvr>
                                        <p:cTn dur="1" fill="hold">
                                          <p:stCondLst>
                                            <p:cond delay="0"/>
                                          </p:stCondLst>
                                        </p:cTn>
                                        <p:tgtEl>
                                          <p:spTgt spid="125">
                                            <p:txEl>
                                              <p:pRg end="5" st="5"/>
                                            </p:txEl>
                                          </p:spTgt>
                                        </p:tgtEl>
                                        <p:attrNameLst>
                                          <p:attrName>style.visibility</p:attrName>
                                        </p:attrNameLst>
                                      </p:cBhvr>
                                      <p:to>
                                        <p:strVal val="visible"/>
                                      </p:to>
                                    </p:set>
                                    <p:anim calcmode="lin" valueType="num">
                                      <p:cBhvr additive="base">
                                        <p:cTn dur="300"/>
                                        <p:tgtEl>
                                          <p:spTgt spid="125">
                                            <p:txEl>
                                              <p:pRg end="5" st="5"/>
                                            </p:txEl>
                                          </p:spTgt>
                                        </p:tgtEl>
                                        <p:attrNameLst>
                                          <p:attrName>ppt_w</p:attrName>
                                        </p:attrNameLst>
                                      </p:cBhvr>
                                      <p:tavLst>
                                        <p:tav fmla="" tm="0">
                                          <p:val>
                                            <p:strVal val="0"/>
                                          </p:val>
                                        </p:tav>
                                        <p:tav fmla="" tm="100000">
                                          <p:val>
                                            <p:strVal val="#ppt_w"/>
                                          </p:val>
                                        </p:tav>
                                      </p:tavLst>
                                    </p:anim>
                                    <p:anim calcmode="lin" valueType="num">
                                      <p:cBhvr additive="base">
                                        <p:cTn dur="300"/>
                                        <p:tgtEl>
                                          <p:spTgt spid="125">
                                            <p:txEl>
                                              <p:pRg end="5" st="5"/>
                                            </p:txEl>
                                          </p:spTgt>
                                        </p:tgtEl>
                                        <p:attrNameLst>
                                          <p:attrName>ppt_h</p:attrName>
                                        </p:attrNameLst>
                                      </p:cBhvr>
                                      <p:tavLst>
                                        <p:tav fmla="" tm="0">
                                          <p:val>
                                            <p:strVal val="0"/>
                                          </p:val>
                                        </p:tav>
                                        <p:tav fmla="" tm="100000">
                                          <p:val>
                                            <p:strVal val="#ppt_h"/>
                                          </p:val>
                                        </p:tav>
                                      </p:tavLst>
                                    </p:anim>
                                  </p:childTnLst>
                                </p:cTn>
                              </p:par>
                            </p:childTnLst>
                          </p:cTn>
                        </p:par>
                        <p:par>
                          <p:cTn fill="hold">
                            <p:stCondLst>
                              <p:cond delay="12000"/>
                            </p:stCondLst>
                            <p:childTnLst>
                              <p:par>
                                <p:cTn fill="hold" nodeType="afterEffect" presetClass="entr" presetID="23" presetSubtype="16">
                                  <p:stCondLst>
                                    <p:cond delay="0"/>
                                  </p:stCondLst>
                                  <p:childTnLst>
                                    <p:set>
                                      <p:cBhvr>
                                        <p:cTn dur="1" fill="hold">
                                          <p:stCondLst>
                                            <p:cond delay="0"/>
                                          </p:stCondLst>
                                        </p:cTn>
                                        <p:tgtEl>
                                          <p:spTgt spid="125">
                                            <p:txEl>
                                              <p:pRg end="6" st="6"/>
                                            </p:txEl>
                                          </p:spTgt>
                                        </p:tgtEl>
                                        <p:attrNameLst>
                                          <p:attrName>style.visibility</p:attrName>
                                        </p:attrNameLst>
                                      </p:cBhvr>
                                      <p:to>
                                        <p:strVal val="visible"/>
                                      </p:to>
                                    </p:set>
                                    <p:anim calcmode="lin" valueType="num">
                                      <p:cBhvr additive="base">
                                        <p:cTn dur="300"/>
                                        <p:tgtEl>
                                          <p:spTgt spid="125">
                                            <p:txEl>
                                              <p:pRg end="6" st="6"/>
                                            </p:txEl>
                                          </p:spTgt>
                                        </p:tgtEl>
                                        <p:attrNameLst>
                                          <p:attrName>ppt_w</p:attrName>
                                        </p:attrNameLst>
                                      </p:cBhvr>
                                      <p:tavLst>
                                        <p:tav fmla="" tm="0">
                                          <p:val>
                                            <p:strVal val="0"/>
                                          </p:val>
                                        </p:tav>
                                        <p:tav fmla="" tm="100000">
                                          <p:val>
                                            <p:strVal val="#ppt_w"/>
                                          </p:val>
                                        </p:tav>
                                      </p:tavLst>
                                    </p:anim>
                                    <p:anim calcmode="lin" valueType="num">
                                      <p:cBhvr additive="base">
                                        <p:cTn dur="300"/>
                                        <p:tgtEl>
                                          <p:spTgt spid="125">
                                            <p:txEl>
                                              <p:pRg end="6" st="6"/>
                                            </p:txEl>
                                          </p:spTgt>
                                        </p:tgtEl>
                                        <p:attrNameLst>
                                          <p:attrName>ppt_h</p:attrName>
                                        </p:attrNameLst>
                                      </p:cBhvr>
                                      <p:tavLst>
                                        <p:tav fmla="" tm="0">
                                          <p:val>
                                            <p:strVal val="0"/>
                                          </p:val>
                                        </p:tav>
                                        <p:tav fmla="" tm="100000">
                                          <p:val>
                                            <p:strVal val="#ppt_h"/>
                                          </p:val>
                                        </p:tav>
                                      </p:tavLst>
                                    </p:anim>
                                  </p:childTnLst>
                                </p:cTn>
                              </p:par>
                            </p:childTnLst>
                          </p:cTn>
                        </p:par>
                        <p:par>
                          <p:cTn fill="hold">
                            <p:stCondLst>
                              <p:cond delay="12300"/>
                            </p:stCondLst>
                            <p:childTnLst>
                              <p:par>
                                <p:cTn fill="hold" nodeType="afterEffect" presetClass="entr" presetID="23" presetSubtype="16">
                                  <p:stCondLst>
                                    <p:cond delay="0"/>
                                  </p:stCondLst>
                                  <p:childTnLst>
                                    <p:set>
                                      <p:cBhvr>
                                        <p:cTn dur="1" fill="hold">
                                          <p:stCondLst>
                                            <p:cond delay="0"/>
                                          </p:stCondLst>
                                        </p:cTn>
                                        <p:tgtEl>
                                          <p:spTgt spid="125">
                                            <p:txEl>
                                              <p:pRg end="7" st="7"/>
                                            </p:txEl>
                                          </p:spTgt>
                                        </p:tgtEl>
                                        <p:attrNameLst>
                                          <p:attrName>style.visibility</p:attrName>
                                        </p:attrNameLst>
                                      </p:cBhvr>
                                      <p:to>
                                        <p:strVal val="visible"/>
                                      </p:to>
                                    </p:set>
                                    <p:anim calcmode="lin" valueType="num">
                                      <p:cBhvr additive="base">
                                        <p:cTn dur="300"/>
                                        <p:tgtEl>
                                          <p:spTgt spid="125">
                                            <p:txEl>
                                              <p:pRg end="7" st="7"/>
                                            </p:txEl>
                                          </p:spTgt>
                                        </p:tgtEl>
                                        <p:attrNameLst>
                                          <p:attrName>ppt_w</p:attrName>
                                        </p:attrNameLst>
                                      </p:cBhvr>
                                      <p:tavLst>
                                        <p:tav fmla="" tm="0">
                                          <p:val>
                                            <p:strVal val="0"/>
                                          </p:val>
                                        </p:tav>
                                        <p:tav fmla="" tm="100000">
                                          <p:val>
                                            <p:strVal val="#ppt_w"/>
                                          </p:val>
                                        </p:tav>
                                      </p:tavLst>
                                    </p:anim>
                                    <p:anim calcmode="lin" valueType="num">
                                      <p:cBhvr additive="base">
                                        <p:cTn dur="300"/>
                                        <p:tgtEl>
                                          <p:spTgt spid="125">
                                            <p:txEl>
                                              <p:pRg end="7" st="7"/>
                                            </p:txEl>
                                          </p:spTgt>
                                        </p:tgtEl>
                                        <p:attrNameLst>
                                          <p:attrName>ppt_h</p:attrName>
                                        </p:attrNameLst>
                                      </p:cBhvr>
                                      <p:tavLst>
                                        <p:tav fmla="" tm="0">
                                          <p:val>
                                            <p:strVal val="0"/>
                                          </p:val>
                                        </p:tav>
                                        <p:tav fmla="" tm="100000">
                                          <p:val>
                                            <p:strVal val="#ppt_h"/>
                                          </p:val>
                                        </p:tav>
                                      </p:tavLst>
                                    </p:anim>
                                  </p:childTnLst>
                                </p:cTn>
                              </p:par>
                            </p:childTnLst>
                          </p:cTn>
                        </p:par>
                        <p:par>
                          <p:cTn fill="hold">
                            <p:stCondLst>
                              <p:cond delay="12600"/>
                            </p:stCondLst>
                            <p:childTnLst>
                              <p:par>
                                <p:cTn fill="hold" nodeType="afterEffect" presetClass="entr" presetID="23" presetSubtype="16">
                                  <p:stCondLst>
                                    <p:cond delay="0"/>
                                  </p:stCondLst>
                                  <p:childTnLst>
                                    <p:set>
                                      <p:cBhvr>
                                        <p:cTn dur="1" fill="hold">
                                          <p:stCondLst>
                                            <p:cond delay="0"/>
                                          </p:stCondLst>
                                        </p:cTn>
                                        <p:tgtEl>
                                          <p:spTgt spid="125">
                                            <p:txEl>
                                              <p:pRg end="8" st="8"/>
                                            </p:txEl>
                                          </p:spTgt>
                                        </p:tgtEl>
                                        <p:attrNameLst>
                                          <p:attrName>style.visibility</p:attrName>
                                        </p:attrNameLst>
                                      </p:cBhvr>
                                      <p:to>
                                        <p:strVal val="visible"/>
                                      </p:to>
                                    </p:set>
                                    <p:anim calcmode="lin" valueType="num">
                                      <p:cBhvr additive="base">
                                        <p:cTn dur="300"/>
                                        <p:tgtEl>
                                          <p:spTgt spid="125">
                                            <p:txEl>
                                              <p:pRg end="8" st="8"/>
                                            </p:txEl>
                                          </p:spTgt>
                                        </p:tgtEl>
                                        <p:attrNameLst>
                                          <p:attrName>ppt_w</p:attrName>
                                        </p:attrNameLst>
                                      </p:cBhvr>
                                      <p:tavLst>
                                        <p:tav fmla="" tm="0">
                                          <p:val>
                                            <p:strVal val="0"/>
                                          </p:val>
                                        </p:tav>
                                        <p:tav fmla="" tm="100000">
                                          <p:val>
                                            <p:strVal val="#ppt_w"/>
                                          </p:val>
                                        </p:tav>
                                      </p:tavLst>
                                    </p:anim>
                                    <p:anim calcmode="lin" valueType="num">
                                      <p:cBhvr additive="base">
                                        <p:cTn dur="300"/>
                                        <p:tgtEl>
                                          <p:spTgt spid="125">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
                                  </p:stCondLst>
                                  <p:childTnLst>
                                    <p:set>
                                      <p:cBhvr>
                                        <p:cTn dur="1" fill="hold">
                                          <p:stCondLst>
                                            <p:cond delay="0"/>
                                          </p:stCondLst>
                                        </p:cTn>
                                        <p:tgtEl>
                                          <p:spTgt spid="130">
                                            <p:txEl>
                                              <p:pRg end="0" st="0"/>
                                            </p:txEl>
                                          </p:spTgt>
                                        </p:tgtEl>
                                        <p:attrNameLst>
                                          <p:attrName>style.visibility</p:attrName>
                                        </p:attrNameLst>
                                      </p:cBhvr>
                                      <p:to>
                                        <p:strVal val="visible"/>
                                      </p:to>
                                    </p:set>
                                    <p:animEffect filter="fade" transition="in">
                                      <p:cBhvr>
                                        <p:cTn dur="400"/>
                                        <p:tgtEl>
                                          <p:spTgt spid="130">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30">
                                            <p:txEl>
                                              <p:pRg end="1" st="1"/>
                                            </p:txEl>
                                          </p:spTgt>
                                        </p:tgtEl>
                                        <p:attrNameLst>
                                          <p:attrName>style.visibility</p:attrName>
                                        </p:attrNameLst>
                                      </p:cBhvr>
                                      <p:to>
                                        <p:strVal val="visible"/>
                                      </p:to>
                                    </p:set>
                                    <p:animEffect filter="fade" transition="in">
                                      <p:cBhvr>
                                        <p:cTn dur="400"/>
                                        <p:tgtEl>
                                          <p:spTgt spid="130">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30">
                                            <p:txEl>
                                              <p:pRg end="2" st="2"/>
                                            </p:txEl>
                                          </p:spTgt>
                                        </p:tgtEl>
                                        <p:attrNameLst>
                                          <p:attrName>style.visibility</p:attrName>
                                        </p:attrNameLst>
                                      </p:cBhvr>
                                      <p:to>
                                        <p:strVal val="visible"/>
                                      </p:to>
                                    </p:set>
                                    <p:animEffect filter="fade" transition="in">
                                      <p:cBhvr>
                                        <p:cTn dur="400"/>
                                        <p:tgtEl>
                                          <p:spTgt spid="130">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30">
                                            <p:txEl>
                                              <p:pRg end="3" st="3"/>
                                            </p:txEl>
                                          </p:spTgt>
                                        </p:tgtEl>
                                        <p:attrNameLst>
                                          <p:attrName>style.visibility</p:attrName>
                                        </p:attrNameLst>
                                      </p:cBhvr>
                                      <p:to>
                                        <p:strVal val="visible"/>
                                      </p:to>
                                    </p:set>
                                    <p:animEffect filter="fade" transition="in">
                                      <p:cBhvr>
                                        <p:cTn dur="400"/>
                                        <p:tgtEl>
                                          <p:spTgt spid="130">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30">
                                            <p:txEl>
                                              <p:pRg end="4" st="4"/>
                                            </p:txEl>
                                          </p:spTgt>
                                        </p:tgtEl>
                                        <p:attrNameLst>
                                          <p:attrName>style.visibility</p:attrName>
                                        </p:attrNameLst>
                                      </p:cBhvr>
                                      <p:to>
                                        <p:strVal val="visible"/>
                                      </p:to>
                                    </p:set>
                                    <p:animEffect filter="fade" transition="in">
                                      <p:cBhvr>
                                        <p:cTn dur="400"/>
                                        <p:tgtEl>
                                          <p:spTgt spid="130">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30">
                                            <p:txEl>
                                              <p:pRg end="5" st="5"/>
                                            </p:txEl>
                                          </p:spTgt>
                                        </p:tgtEl>
                                        <p:attrNameLst>
                                          <p:attrName>style.visibility</p:attrName>
                                        </p:attrNameLst>
                                      </p:cBhvr>
                                      <p:to>
                                        <p:strVal val="visible"/>
                                      </p:to>
                                    </p:set>
                                    <p:animEffect filter="fade" transition="in">
                                      <p:cBhvr>
                                        <p:cTn dur="400"/>
                                        <p:tgtEl>
                                          <p:spTgt spid="130">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30">
                                            <p:txEl>
                                              <p:pRg end="6" st="6"/>
                                            </p:txEl>
                                          </p:spTgt>
                                        </p:tgtEl>
                                        <p:attrNameLst>
                                          <p:attrName>style.visibility</p:attrName>
                                        </p:attrNameLst>
                                      </p:cBhvr>
                                      <p:to>
                                        <p:strVal val="visible"/>
                                      </p:to>
                                    </p:set>
                                    <p:animEffect filter="fade" transition="in">
                                      <p:cBhvr>
                                        <p:cTn dur="400"/>
                                        <p:tgtEl>
                                          <p:spTgt spid="130">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30">
                                            <p:txEl>
                                              <p:pRg end="7" st="7"/>
                                            </p:txEl>
                                          </p:spTgt>
                                        </p:tgtEl>
                                        <p:attrNameLst>
                                          <p:attrName>style.visibility</p:attrName>
                                        </p:attrNameLst>
                                      </p:cBhvr>
                                      <p:to>
                                        <p:strVal val="visible"/>
                                      </p:to>
                                    </p:set>
                                    <p:animEffect filter="fade" transition="in">
                                      <p:cBhvr>
                                        <p:cTn dur="400"/>
                                        <p:tgtEl>
                                          <p:spTgt spid="130">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30">
                                            <p:txEl>
                                              <p:pRg end="8" st="8"/>
                                            </p:txEl>
                                          </p:spTgt>
                                        </p:tgtEl>
                                        <p:attrNameLst>
                                          <p:attrName>style.visibility</p:attrName>
                                        </p:attrNameLst>
                                      </p:cBhvr>
                                      <p:to>
                                        <p:strVal val="visible"/>
                                      </p:to>
                                    </p:set>
                                    <p:animEffect filter="fade" transition="in">
                                      <p:cBhvr>
                                        <p:cTn dur="400"/>
                                        <p:tgtEl>
                                          <p:spTgt spid="130">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26">
                                            <p:txEl>
                                              <p:pRg end="0" st="0"/>
                                            </p:txEl>
                                          </p:spTgt>
                                        </p:tgtEl>
                                        <p:attrNameLst>
                                          <p:attrName>style.visibility</p:attrName>
                                        </p:attrNameLst>
                                      </p:cBhvr>
                                      <p:to>
                                        <p:strVal val="visible"/>
                                      </p:to>
                                    </p:set>
                                    <p:animEffect filter="fade" transition="in">
                                      <p:cBhvr>
                                        <p:cTn dur="500"/>
                                        <p:tgtEl>
                                          <p:spTgt spid="126">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26">
                                            <p:txEl>
                                              <p:pRg end="1" st="1"/>
                                            </p:txEl>
                                          </p:spTgt>
                                        </p:tgtEl>
                                        <p:attrNameLst>
                                          <p:attrName>style.visibility</p:attrName>
                                        </p:attrNameLst>
                                      </p:cBhvr>
                                      <p:to>
                                        <p:strVal val="visible"/>
                                      </p:to>
                                    </p:set>
                                    <p:animEffect filter="fade" transition="in">
                                      <p:cBhvr>
                                        <p:cTn dur="500"/>
                                        <p:tgtEl>
                                          <p:spTgt spid="126">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26">
                                            <p:txEl>
                                              <p:pRg end="2" st="2"/>
                                            </p:txEl>
                                          </p:spTgt>
                                        </p:tgtEl>
                                        <p:attrNameLst>
                                          <p:attrName>style.visibility</p:attrName>
                                        </p:attrNameLst>
                                      </p:cBhvr>
                                      <p:to>
                                        <p:strVal val="visible"/>
                                      </p:to>
                                    </p:set>
                                    <p:animEffect filter="fade" transition="in">
                                      <p:cBhvr>
                                        <p:cTn dur="500"/>
                                        <p:tgtEl>
                                          <p:spTgt spid="126">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26">
                                            <p:txEl>
                                              <p:pRg end="3" st="3"/>
                                            </p:txEl>
                                          </p:spTgt>
                                        </p:tgtEl>
                                        <p:attrNameLst>
                                          <p:attrName>style.visibility</p:attrName>
                                        </p:attrNameLst>
                                      </p:cBhvr>
                                      <p:to>
                                        <p:strVal val="visible"/>
                                      </p:to>
                                    </p:set>
                                    <p:animEffect filter="fade" transition="in">
                                      <p:cBhvr>
                                        <p:cTn dur="500"/>
                                        <p:tgtEl>
                                          <p:spTgt spid="126">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26">
                                            <p:txEl>
                                              <p:pRg end="4" st="4"/>
                                            </p:txEl>
                                          </p:spTgt>
                                        </p:tgtEl>
                                        <p:attrNameLst>
                                          <p:attrName>style.visibility</p:attrName>
                                        </p:attrNameLst>
                                      </p:cBhvr>
                                      <p:to>
                                        <p:strVal val="visible"/>
                                      </p:to>
                                    </p:set>
                                    <p:animEffect filter="fade" transition="in">
                                      <p:cBhvr>
                                        <p:cTn dur="500"/>
                                        <p:tgtEl>
                                          <p:spTgt spid="126">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26">
                                            <p:txEl>
                                              <p:pRg end="5" st="5"/>
                                            </p:txEl>
                                          </p:spTgt>
                                        </p:tgtEl>
                                        <p:attrNameLst>
                                          <p:attrName>style.visibility</p:attrName>
                                        </p:attrNameLst>
                                      </p:cBhvr>
                                      <p:to>
                                        <p:strVal val="visible"/>
                                      </p:to>
                                    </p:set>
                                    <p:animEffect filter="fade" transition="in">
                                      <p:cBhvr>
                                        <p:cTn dur="500"/>
                                        <p:tgtEl>
                                          <p:spTgt spid="126">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26">
                                            <p:txEl>
                                              <p:pRg end="6" st="6"/>
                                            </p:txEl>
                                          </p:spTgt>
                                        </p:tgtEl>
                                        <p:attrNameLst>
                                          <p:attrName>style.visibility</p:attrName>
                                        </p:attrNameLst>
                                      </p:cBhvr>
                                      <p:to>
                                        <p:strVal val="visible"/>
                                      </p:to>
                                    </p:set>
                                    <p:animEffect filter="fade" transition="in">
                                      <p:cBhvr>
                                        <p:cTn dur="500"/>
                                        <p:tgtEl>
                                          <p:spTgt spid="126">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26">
                                            <p:txEl>
                                              <p:pRg end="7" st="7"/>
                                            </p:txEl>
                                          </p:spTgt>
                                        </p:tgtEl>
                                        <p:attrNameLst>
                                          <p:attrName>style.visibility</p:attrName>
                                        </p:attrNameLst>
                                      </p:cBhvr>
                                      <p:to>
                                        <p:strVal val="visible"/>
                                      </p:to>
                                    </p:set>
                                    <p:animEffect filter="fade" transition="in">
                                      <p:cBhvr>
                                        <p:cTn dur="500"/>
                                        <p:tgtEl>
                                          <p:spTgt spid="126">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26">
                                            <p:txEl>
                                              <p:pRg end="8" st="8"/>
                                            </p:txEl>
                                          </p:spTgt>
                                        </p:tgtEl>
                                        <p:attrNameLst>
                                          <p:attrName>style.visibility</p:attrName>
                                        </p:attrNameLst>
                                      </p:cBhvr>
                                      <p:to>
                                        <p:strVal val="visible"/>
                                      </p:to>
                                    </p:set>
                                    <p:animEffect filter="fade" transition="in">
                                      <p:cBhvr>
                                        <p:cTn dur="500"/>
                                        <p:tgtEl>
                                          <p:spTgt spid="126">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27">
                                            <p:txEl>
                                              <p:pRg end="0" st="0"/>
                                            </p:txEl>
                                          </p:spTgt>
                                        </p:tgtEl>
                                        <p:attrNameLst>
                                          <p:attrName>style.visibility</p:attrName>
                                        </p:attrNameLst>
                                      </p:cBhvr>
                                      <p:to>
                                        <p:strVal val="visible"/>
                                      </p:to>
                                    </p:set>
                                    <p:animEffect filter="fade" transition="in">
                                      <p:cBhvr>
                                        <p:cTn dur="500"/>
                                        <p:tgtEl>
                                          <p:spTgt spid="127">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27">
                                            <p:txEl>
                                              <p:pRg end="1" st="1"/>
                                            </p:txEl>
                                          </p:spTgt>
                                        </p:tgtEl>
                                        <p:attrNameLst>
                                          <p:attrName>style.visibility</p:attrName>
                                        </p:attrNameLst>
                                      </p:cBhvr>
                                      <p:to>
                                        <p:strVal val="visible"/>
                                      </p:to>
                                    </p:set>
                                    <p:animEffect filter="fade" transition="in">
                                      <p:cBhvr>
                                        <p:cTn dur="500"/>
                                        <p:tgtEl>
                                          <p:spTgt spid="127">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27">
                                            <p:txEl>
                                              <p:pRg end="2" st="2"/>
                                            </p:txEl>
                                          </p:spTgt>
                                        </p:tgtEl>
                                        <p:attrNameLst>
                                          <p:attrName>style.visibility</p:attrName>
                                        </p:attrNameLst>
                                      </p:cBhvr>
                                      <p:to>
                                        <p:strVal val="visible"/>
                                      </p:to>
                                    </p:set>
                                    <p:animEffect filter="fade" transition="in">
                                      <p:cBhvr>
                                        <p:cTn dur="500"/>
                                        <p:tgtEl>
                                          <p:spTgt spid="127">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27">
                                            <p:txEl>
                                              <p:pRg end="3" st="3"/>
                                            </p:txEl>
                                          </p:spTgt>
                                        </p:tgtEl>
                                        <p:attrNameLst>
                                          <p:attrName>style.visibility</p:attrName>
                                        </p:attrNameLst>
                                      </p:cBhvr>
                                      <p:to>
                                        <p:strVal val="visible"/>
                                      </p:to>
                                    </p:set>
                                    <p:animEffect filter="fade" transition="in">
                                      <p:cBhvr>
                                        <p:cTn dur="500"/>
                                        <p:tgtEl>
                                          <p:spTgt spid="127">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27">
                                            <p:txEl>
                                              <p:pRg end="4" st="4"/>
                                            </p:txEl>
                                          </p:spTgt>
                                        </p:tgtEl>
                                        <p:attrNameLst>
                                          <p:attrName>style.visibility</p:attrName>
                                        </p:attrNameLst>
                                      </p:cBhvr>
                                      <p:to>
                                        <p:strVal val="visible"/>
                                      </p:to>
                                    </p:set>
                                    <p:animEffect filter="fade" transition="in">
                                      <p:cBhvr>
                                        <p:cTn dur="500"/>
                                        <p:tgtEl>
                                          <p:spTgt spid="127">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27">
                                            <p:txEl>
                                              <p:pRg end="5" st="5"/>
                                            </p:txEl>
                                          </p:spTgt>
                                        </p:tgtEl>
                                        <p:attrNameLst>
                                          <p:attrName>style.visibility</p:attrName>
                                        </p:attrNameLst>
                                      </p:cBhvr>
                                      <p:to>
                                        <p:strVal val="visible"/>
                                      </p:to>
                                    </p:set>
                                    <p:animEffect filter="fade" transition="in">
                                      <p:cBhvr>
                                        <p:cTn dur="500"/>
                                        <p:tgtEl>
                                          <p:spTgt spid="127">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27">
                                            <p:txEl>
                                              <p:pRg end="6" st="6"/>
                                            </p:txEl>
                                          </p:spTgt>
                                        </p:tgtEl>
                                        <p:attrNameLst>
                                          <p:attrName>style.visibility</p:attrName>
                                        </p:attrNameLst>
                                      </p:cBhvr>
                                      <p:to>
                                        <p:strVal val="visible"/>
                                      </p:to>
                                    </p:set>
                                    <p:animEffect filter="fade" transition="in">
                                      <p:cBhvr>
                                        <p:cTn dur="500"/>
                                        <p:tgtEl>
                                          <p:spTgt spid="127">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27">
                                            <p:txEl>
                                              <p:pRg end="7" st="7"/>
                                            </p:txEl>
                                          </p:spTgt>
                                        </p:tgtEl>
                                        <p:attrNameLst>
                                          <p:attrName>style.visibility</p:attrName>
                                        </p:attrNameLst>
                                      </p:cBhvr>
                                      <p:to>
                                        <p:strVal val="visible"/>
                                      </p:to>
                                    </p:set>
                                    <p:animEffect filter="fade" transition="in">
                                      <p:cBhvr>
                                        <p:cTn dur="500"/>
                                        <p:tgtEl>
                                          <p:spTgt spid="127">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27">
                                            <p:txEl>
                                              <p:pRg end="8" st="8"/>
                                            </p:txEl>
                                          </p:spTgt>
                                        </p:tgtEl>
                                        <p:attrNameLst>
                                          <p:attrName>style.visibility</p:attrName>
                                        </p:attrNameLst>
                                      </p:cBhvr>
                                      <p:to>
                                        <p:strVal val="visible"/>
                                      </p:to>
                                    </p:set>
                                    <p:animEffect filter="fade" transition="in">
                                      <p:cBhvr>
                                        <p:cTn dur="500"/>
                                        <p:tgtEl>
                                          <p:spTgt spid="127">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ic list 2">
  <p:cSld name="Iconic list 2">
    <p:spTree>
      <p:nvGrpSpPr>
        <p:cNvPr id="137" name="Shape 137"/>
        <p:cNvGrpSpPr/>
        <p:nvPr/>
      </p:nvGrpSpPr>
      <p:grpSpPr>
        <a:xfrm>
          <a:off x="0" y="0"/>
          <a:ext cx="0" cy="0"/>
          <a:chOff x="0" y="0"/>
          <a:chExt cx="0" cy="0"/>
        </a:xfrm>
      </p:grpSpPr>
      <p:sp>
        <p:nvSpPr>
          <p:cNvPr id="138" name="Google Shape;138;p40"/>
          <p:cNvSpPr txBox="1"/>
          <p:nvPr>
            <p:ph idx="1" type="body"/>
          </p:nvPr>
        </p:nvSpPr>
        <p:spPr>
          <a:xfrm>
            <a:off x="603251" y="324582"/>
            <a:ext cx="10972800" cy="4317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3000"/>
              <a:buNone/>
              <a:defRPr b="1" sz="300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9" name="Google Shape;139;p40"/>
          <p:cNvSpPr txBox="1"/>
          <p:nvPr>
            <p:ph idx="2" type="body"/>
          </p:nvPr>
        </p:nvSpPr>
        <p:spPr>
          <a:xfrm>
            <a:off x="603251" y="827103"/>
            <a:ext cx="10972800" cy="228451"/>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accent3"/>
              </a:buClr>
              <a:buSzPts val="1440"/>
              <a:buNone/>
              <a:defRPr b="0" sz="1440">
                <a:solidFill>
                  <a:schemeClr val="accent3"/>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0" name="Google Shape;140;p40"/>
          <p:cNvSpPr/>
          <p:nvPr/>
        </p:nvSpPr>
        <p:spPr>
          <a:xfrm>
            <a:off x="-474133" y="1715377"/>
            <a:ext cx="1947333" cy="782954"/>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141" name="Google Shape;141;p40"/>
          <p:cNvSpPr txBox="1"/>
          <p:nvPr>
            <p:ph idx="3" type="body"/>
          </p:nvPr>
        </p:nvSpPr>
        <p:spPr>
          <a:xfrm>
            <a:off x="603251" y="1761099"/>
            <a:ext cx="704141" cy="674519"/>
          </a:xfrm>
          <a:prstGeom prst="rect">
            <a:avLst/>
          </a:prstGeom>
          <a:noFill/>
          <a:ln>
            <a:noFill/>
          </a:ln>
        </p:spPr>
        <p:txBody>
          <a:bodyPr anchorCtr="0" anchor="ctr" bIns="103875" lIns="0" spcFirstLastPara="1" rIns="0" wrap="square" tIns="103875">
            <a:normAutofit/>
          </a:bodyPr>
          <a:lstStyle>
            <a:lvl1pPr indent="-228600" lvl="0" marL="457200" algn="ctr">
              <a:lnSpc>
                <a:spcPct val="100000"/>
              </a:lnSpc>
              <a:spcBef>
                <a:spcPts val="0"/>
              </a:spcBef>
              <a:spcAft>
                <a:spcPts val="0"/>
              </a:spcAft>
              <a:buClr>
                <a:schemeClr val="lt1"/>
              </a:buClr>
              <a:buSzPts val="2400"/>
              <a:buNone/>
              <a:defRPr b="1" sz="2400">
                <a:solidFill>
                  <a:schemeClr val="l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2" name="Google Shape;142;p40"/>
          <p:cNvSpPr txBox="1"/>
          <p:nvPr>
            <p:ph idx="4" type="body"/>
          </p:nvPr>
        </p:nvSpPr>
        <p:spPr>
          <a:xfrm>
            <a:off x="1805521" y="1715377"/>
            <a:ext cx="2777772" cy="228451"/>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2160"/>
              <a:buNone/>
              <a:defRPr b="0" sz="216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3" name="Google Shape;143;p40"/>
          <p:cNvSpPr txBox="1"/>
          <p:nvPr>
            <p:ph idx="5" type="body"/>
          </p:nvPr>
        </p:nvSpPr>
        <p:spPr>
          <a:xfrm>
            <a:off x="1805519" y="2025112"/>
            <a:ext cx="4121148" cy="779972"/>
          </a:xfrm>
          <a:prstGeom prst="rect">
            <a:avLst/>
          </a:prstGeom>
          <a:noFill/>
          <a:ln>
            <a:noFill/>
          </a:ln>
        </p:spPr>
        <p:txBody>
          <a:bodyPr anchorCtr="0" anchor="t" bIns="0" lIns="0" spcFirstLastPara="1" rIns="0" wrap="square" tIns="0">
            <a:normAutofit/>
          </a:bodyPr>
          <a:lstStyle>
            <a:lvl1pPr indent="-228600" lvl="0" marL="457200" algn="l">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4" name="Google Shape;144;p40"/>
          <p:cNvSpPr/>
          <p:nvPr/>
        </p:nvSpPr>
        <p:spPr>
          <a:xfrm>
            <a:off x="10706103" y="1715377"/>
            <a:ext cx="1937455" cy="782954"/>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145" name="Google Shape;145;p40"/>
          <p:cNvSpPr txBox="1"/>
          <p:nvPr>
            <p:ph idx="6" type="body"/>
          </p:nvPr>
        </p:nvSpPr>
        <p:spPr>
          <a:xfrm>
            <a:off x="10787243" y="1761099"/>
            <a:ext cx="704141" cy="674519"/>
          </a:xfrm>
          <a:prstGeom prst="rect">
            <a:avLst/>
          </a:prstGeom>
          <a:noFill/>
          <a:ln>
            <a:noFill/>
          </a:ln>
        </p:spPr>
        <p:txBody>
          <a:bodyPr anchorCtr="0" anchor="ctr" bIns="103875" lIns="0" spcFirstLastPara="1" rIns="0" wrap="square" tIns="103875">
            <a:normAutofit/>
          </a:bodyPr>
          <a:lstStyle>
            <a:lvl1pPr indent="-228600" lvl="0" marL="457200" algn="ctr">
              <a:lnSpc>
                <a:spcPct val="100000"/>
              </a:lnSpc>
              <a:spcBef>
                <a:spcPts val="0"/>
              </a:spcBef>
              <a:spcAft>
                <a:spcPts val="0"/>
              </a:spcAft>
              <a:buClr>
                <a:schemeClr val="lt1"/>
              </a:buClr>
              <a:buSzPts val="2400"/>
              <a:buNone/>
              <a:defRPr b="1" sz="2400">
                <a:solidFill>
                  <a:schemeClr val="l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6" name="Google Shape;146;p40"/>
          <p:cNvSpPr txBox="1"/>
          <p:nvPr>
            <p:ph idx="7" type="body"/>
          </p:nvPr>
        </p:nvSpPr>
        <p:spPr>
          <a:xfrm>
            <a:off x="7584746" y="1715377"/>
            <a:ext cx="2777772" cy="228451"/>
          </a:xfrm>
          <a:prstGeom prst="rect">
            <a:avLst/>
          </a:prstGeom>
          <a:noFill/>
          <a:ln>
            <a:noFill/>
          </a:ln>
        </p:spPr>
        <p:txBody>
          <a:bodyPr anchorCtr="0" anchor="ctr" bIns="40500" lIns="0" spcFirstLastPara="1" rIns="0" wrap="square" tIns="40500">
            <a:normAutofit/>
          </a:bodyPr>
          <a:lstStyle>
            <a:lvl1pPr indent="-228600" lvl="0" marL="457200" algn="r">
              <a:lnSpc>
                <a:spcPct val="100000"/>
              </a:lnSpc>
              <a:spcBef>
                <a:spcPts val="0"/>
              </a:spcBef>
              <a:spcAft>
                <a:spcPts val="0"/>
              </a:spcAft>
              <a:buClr>
                <a:schemeClr val="lt1"/>
              </a:buClr>
              <a:buSzPts val="2160"/>
              <a:buNone/>
              <a:defRPr b="0" sz="216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7" name="Google Shape;147;p40"/>
          <p:cNvSpPr txBox="1"/>
          <p:nvPr>
            <p:ph idx="8" type="body"/>
          </p:nvPr>
        </p:nvSpPr>
        <p:spPr>
          <a:xfrm>
            <a:off x="6252638" y="2025112"/>
            <a:ext cx="4121148" cy="779972"/>
          </a:xfrm>
          <a:prstGeom prst="rect">
            <a:avLst/>
          </a:prstGeom>
          <a:noFill/>
          <a:ln>
            <a:noFill/>
          </a:ln>
        </p:spPr>
        <p:txBody>
          <a:bodyPr anchorCtr="0" anchor="t" bIns="0" lIns="0" spcFirstLastPara="1" rIns="0" wrap="square" tIns="0">
            <a:normAutofit/>
          </a:bodyPr>
          <a:lstStyle>
            <a:lvl1pPr indent="-228600" lvl="0" marL="457200" algn="l">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8" name="Google Shape;148;p40"/>
          <p:cNvSpPr/>
          <p:nvPr/>
        </p:nvSpPr>
        <p:spPr>
          <a:xfrm>
            <a:off x="-474133" y="3193657"/>
            <a:ext cx="1947333" cy="782954"/>
          </a:xfrm>
          <a:prstGeom prst="roundRect">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149" name="Google Shape;149;p40"/>
          <p:cNvSpPr txBox="1"/>
          <p:nvPr>
            <p:ph idx="9" type="body"/>
          </p:nvPr>
        </p:nvSpPr>
        <p:spPr>
          <a:xfrm>
            <a:off x="603251" y="3239379"/>
            <a:ext cx="704141" cy="674519"/>
          </a:xfrm>
          <a:prstGeom prst="rect">
            <a:avLst/>
          </a:prstGeom>
          <a:noFill/>
          <a:ln>
            <a:noFill/>
          </a:ln>
        </p:spPr>
        <p:txBody>
          <a:bodyPr anchorCtr="0" anchor="ctr" bIns="103875" lIns="0" spcFirstLastPara="1" rIns="0" wrap="square" tIns="103875">
            <a:normAutofit/>
          </a:bodyPr>
          <a:lstStyle>
            <a:lvl1pPr indent="-228600" lvl="0" marL="457200" algn="ctr">
              <a:lnSpc>
                <a:spcPct val="100000"/>
              </a:lnSpc>
              <a:spcBef>
                <a:spcPts val="0"/>
              </a:spcBef>
              <a:spcAft>
                <a:spcPts val="0"/>
              </a:spcAft>
              <a:buClr>
                <a:schemeClr val="lt1"/>
              </a:buClr>
              <a:buSzPts val="2400"/>
              <a:buNone/>
              <a:defRPr b="1" sz="2400">
                <a:solidFill>
                  <a:schemeClr val="l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0" name="Google Shape;150;p40"/>
          <p:cNvSpPr txBox="1"/>
          <p:nvPr>
            <p:ph idx="13" type="body"/>
          </p:nvPr>
        </p:nvSpPr>
        <p:spPr>
          <a:xfrm>
            <a:off x="1805521" y="3193657"/>
            <a:ext cx="2777772" cy="228451"/>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2160"/>
              <a:buNone/>
              <a:defRPr b="0" sz="216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1" name="Google Shape;151;p40"/>
          <p:cNvSpPr txBox="1"/>
          <p:nvPr>
            <p:ph idx="14" type="body"/>
          </p:nvPr>
        </p:nvSpPr>
        <p:spPr>
          <a:xfrm>
            <a:off x="1805519" y="3503390"/>
            <a:ext cx="4121148" cy="779972"/>
          </a:xfrm>
          <a:prstGeom prst="rect">
            <a:avLst/>
          </a:prstGeom>
          <a:noFill/>
          <a:ln>
            <a:noFill/>
          </a:ln>
        </p:spPr>
        <p:txBody>
          <a:bodyPr anchorCtr="0" anchor="t" bIns="0" lIns="0" spcFirstLastPara="1" rIns="0" wrap="square" tIns="0">
            <a:normAutofit/>
          </a:bodyPr>
          <a:lstStyle>
            <a:lvl1pPr indent="-228600" lvl="0" marL="457200" algn="l">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2" name="Google Shape;152;p40"/>
          <p:cNvSpPr/>
          <p:nvPr/>
        </p:nvSpPr>
        <p:spPr>
          <a:xfrm>
            <a:off x="10706103" y="3193657"/>
            <a:ext cx="1937455" cy="782954"/>
          </a:xfrm>
          <a:prstGeom prst="roundRect">
            <a:avLst>
              <a:gd fmla="val 50000" name="adj"/>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153" name="Google Shape;153;p40"/>
          <p:cNvSpPr txBox="1"/>
          <p:nvPr>
            <p:ph idx="15" type="body"/>
          </p:nvPr>
        </p:nvSpPr>
        <p:spPr>
          <a:xfrm>
            <a:off x="10787243" y="3239379"/>
            <a:ext cx="704141" cy="674519"/>
          </a:xfrm>
          <a:prstGeom prst="rect">
            <a:avLst/>
          </a:prstGeom>
          <a:noFill/>
          <a:ln>
            <a:noFill/>
          </a:ln>
        </p:spPr>
        <p:txBody>
          <a:bodyPr anchorCtr="0" anchor="ctr" bIns="103875" lIns="0" spcFirstLastPara="1" rIns="0" wrap="square" tIns="103875">
            <a:normAutofit/>
          </a:bodyPr>
          <a:lstStyle>
            <a:lvl1pPr indent="-228600" lvl="0" marL="457200" algn="ctr">
              <a:lnSpc>
                <a:spcPct val="100000"/>
              </a:lnSpc>
              <a:spcBef>
                <a:spcPts val="0"/>
              </a:spcBef>
              <a:spcAft>
                <a:spcPts val="0"/>
              </a:spcAft>
              <a:buClr>
                <a:schemeClr val="lt1"/>
              </a:buClr>
              <a:buSzPts val="2400"/>
              <a:buNone/>
              <a:defRPr b="1" sz="2400">
                <a:solidFill>
                  <a:schemeClr val="l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4" name="Google Shape;154;p40"/>
          <p:cNvSpPr txBox="1"/>
          <p:nvPr>
            <p:ph idx="16" type="body"/>
          </p:nvPr>
        </p:nvSpPr>
        <p:spPr>
          <a:xfrm>
            <a:off x="7584746" y="3193657"/>
            <a:ext cx="2777772" cy="228451"/>
          </a:xfrm>
          <a:prstGeom prst="rect">
            <a:avLst/>
          </a:prstGeom>
          <a:noFill/>
          <a:ln>
            <a:noFill/>
          </a:ln>
        </p:spPr>
        <p:txBody>
          <a:bodyPr anchorCtr="0" anchor="ctr" bIns="40500" lIns="0" spcFirstLastPara="1" rIns="0" wrap="square" tIns="40500">
            <a:normAutofit/>
          </a:bodyPr>
          <a:lstStyle>
            <a:lvl1pPr indent="-228600" lvl="0" marL="457200" algn="r">
              <a:lnSpc>
                <a:spcPct val="100000"/>
              </a:lnSpc>
              <a:spcBef>
                <a:spcPts val="0"/>
              </a:spcBef>
              <a:spcAft>
                <a:spcPts val="0"/>
              </a:spcAft>
              <a:buClr>
                <a:schemeClr val="lt1"/>
              </a:buClr>
              <a:buSzPts val="2160"/>
              <a:buNone/>
              <a:defRPr b="0" sz="216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5" name="Google Shape;155;p40"/>
          <p:cNvSpPr txBox="1"/>
          <p:nvPr>
            <p:ph idx="17" type="body"/>
          </p:nvPr>
        </p:nvSpPr>
        <p:spPr>
          <a:xfrm>
            <a:off x="6252638" y="3503390"/>
            <a:ext cx="4121148" cy="779972"/>
          </a:xfrm>
          <a:prstGeom prst="rect">
            <a:avLst/>
          </a:prstGeom>
          <a:noFill/>
          <a:ln>
            <a:noFill/>
          </a:ln>
        </p:spPr>
        <p:txBody>
          <a:bodyPr anchorCtr="0" anchor="t" bIns="0" lIns="0" spcFirstLastPara="1" rIns="0" wrap="square" tIns="0">
            <a:normAutofit/>
          </a:bodyPr>
          <a:lstStyle>
            <a:lvl1pPr indent="-228600" lvl="0" marL="457200" algn="l">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6" name="Google Shape;156;p40"/>
          <p:cNvSpPr/>
          <p:nvPr/>
        </p:nvSpPr>
        <p:spPr>
          <a:xfrm>
            <a:off x="-474133" y="4671937"/>
            <a:ext cx="1947333" cy="782954"/>
          </a:xfrm>
          <a:prstGeom prst="roundRect">
            <a:avLst>
              <a:gd fmla="val 50000" name="adj"/>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157" name="Google Shape;157;p40"/>
          <p:cNvSpPr txBox="1"/>
          <p:nvPr>
            <p:ph idx="18" type="body"/>
          </p:nvPr>
        </p:nvSpPr>
        <p:spPr>
          <a:xfrm>
            <a:off x="603251" y="4717659"/>
            <a:ext cx="704141" cy="674519"/>
          </a:xfrm>
          <a:prstGeom prst="rect">
            <a:avLst/>
          </a:prstGeom>
          <a:noFill/>
          <a:ln>
            <a:noFill/>
          </a:ln>
        </p:spPr>
        <p:txBody>
          <a:bodyPr anchorCtr="0" anchor="ctr" bIns="103875" lIns="0" spcFirstLastPara="1" rIns="0" wrap="square" tIns="103875">
            <a:normAutofit/>
          </a:bodyPr>
          <a:lstStyle>
            <a:lvl1pPr indent="-228600" lvl="0" marL="457200" algn="ctr">
              <a:lnSpc>
                <a:spcPct val="100000"/>
              </a:lnSpc>
              <a:spcBef>
                <a:spcPts val="0"/>
              </a:spcBef>
              <a:spcAft>
                <a:spcPts val="0"/>
              </a:spcAft>
              <a:buClr>
                <a:schemeClr val="lt1"/>
              </a:buClr>
              <a:buSzPts val="2400"/>
              <a:buNone/>
              <a:defRPr b="1" sz="2400">
                <a:solidFill>
                  <a:schemeClr val="l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8" name="Google Shape;158;p40"/>
          <p:cNvSpPr txBox="1"/>
          <p:nvPr>
            <p:ph idx="19" type="body"/>
          </p:nvPr>
        </p:nvSpPr>
        <p:spPr>
          <a:xfrm>
            <a:off x="1805521" y="4671937"/>
            <a:ext cx="2777772" cy="228451"/>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2160"/>
              <a:buNone/>
              <a:defRPr b="0" sz="216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9" name="Google Shape;159;p40"/>
          <p:cNvSpPr txBox="1"/>
          <p:nvPr>
            <p:ph idx="20" type="body"/>
          </p:nvPr>
        </p:nvSpPr>
        <p:spPr>
          <a:xfrm>
            <a:off x="1805519" y="4981672"/>
            <a:ext cx="4121148" cy="779972"/>
          </a:xfrm>
          <a:prstGeom prst="rect">
            <a:avLst/>
          </a:prstGeom>
          <a:noFill/>
          <a:ln>
            <a:noFill/>
          </a:ln>
        </p:spPr>
        <p:txBody>
          <a:bodyPr anchorCtr="0" anchor="t" bIns="0" lIns="0" spcFirstLastPara="1" rIns="0" wrap="square" tIns="0">
            <a:normAutofit/>
          </a:bodyPr>
          <a:lstStyle>
            <a:lvl1pPr indent="-228600" lvl="0" marL="457200" algn="l">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0" name="Google Shape;160;p40"/>
          <p:cNvSpPr/>
          <p:nvPr/>
        </p:nvSpPr>
        <p:spPr>
          <a:xfrm>
            <a:off x="10706103" y="4671937"/>
            <a:ext cx="1937455" cy="782954"/>
          </a:xfrm>
          <a:prstGeom prst="roundRect">
            <a:avLst>
              <a:gd fmla="val 50000"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161" name="Google Shape;161;p40"/>
          <p:cNvSpPr txBox="1"/>
          <p:nvPr>
            <p:ph idx="21" type="body"/>
          </p:nvPr>
        </p:nvSpPr>
        <p:spPr>
          <a:xfrm>
            <a:off x="10787243" y="4717659"/>
            <a:ext cx="704141" cy="674519"/>
          </a:xfrm>
          <a:prstGeom prst="rect">
            <a:avLst/>
          </a:prstGeom>
          <a:noFill/>
          <a:ln>
            <a:noFill/>
          </a:ln>
        </p:spPr>
        <p:txBody>
          <a:bodyPr anchorCtr="0" anchor="ctr" bIns="103875" lIns="0" spcFirstLastPara="1" rIns="0" wrap="square" tIns="103875">
            <a:normAutofit/>
          </a:bodyPr>
          <a:lstStyle>
            <a:lvl1pPr indent="-228600" lvl="0" marL="457200" algn="ctr">
              <a:lnSpc>
                <a:spcPct val="100000"/>
              </a:lnSpc>
              <a:spcBef>
                <a:spcPts val="0"/>
              </a:spcBef>
              <a:spcAft>
                <a:spcPts val="0"/>
              </a:spcAft>
              <a:buClr>
                <a:schemeClr val="lt1"/>
              </a:buClr>
              <a:buSzPts val="2400"/>
              <a:buNone/>
              <a:defRPr b="1" sz="2400">
                <a:solidFill>
                  <a:schemeClr val="l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2" name="Google Shape;162;p40"/>
          <p:cNvSpPr txBox="1"/>
          <p:nvPr>
            <p:ph idx="22" type="body"/>
          </p:nvPr>
        </p:nvSpPr>
        <p:spPr>
          <a:xfrm>
            <a:off x="7584746" y="4671937"/>
            <a:ext cx="2777772" cy="228451"/>
          </a:xfrm>
          <a:prstGeom prst="rect">
            <a:avLst/>
          </a:prstGeom>
          <a:noFill/>
          <a:ln>
            <a:noFill/>
          </a:ln>
        </p:spPr>
        <p:txBody>
          <a:bodyPr anchorCtr="0" anchor="ctr" bIns="40500" lIns="0" spcFirstLastPara="1" rIns="0" wrap="square" tIns="40500">
            <a:normAutofit/>
          </a:bodyPr>
          <a:lstStyle>
            <a:lvl1pPr indent="-228600" lvl="0" marL="457200" algn="r">
              <a:lnSpc>
                <a:spcPct val="100000"/>
              </a:lnSpc>
              <a:spcBef>
                <a:spcPts val="0"/>
              </a:spcBef>
              <a:spcAft>
                <a:spcPts val="0"/>
              </a:spcAft>
              <a:buClr>
                <a:schemeClr val="lt1"/>
              </a:buClr>
              <a:buSzPts val="2160"/>
              <a:buNone/>
              <a:defRPr b="0" sz="216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3" name="Google Shape;163;p40"/>
          <p:cNvSpPr txBox="1"/>
          <p:nvPr>
            <p:ph idx="23" type="body"/>
          </p:nvPr>
        </p:nvSpPr>
        <p:spPr>
          <a:xfrm>
            <a:off x="6252638" y="4981672"/>
            <a:ext cx="4121148" cy="779972"/>
          </a:xfrm>
          <a:prstGeom prst="rect">
            <a:avLst/>
          </a:prstGeom>
          <a:noFill/>
          <a:ln>
            <a:noFill/>
          </a:ln>
        </p:spPr>
        <p:txBody>
          <a:bodyPr anchorCtr="0" anchor="t" bIns="0" lIns="0" spcFirstLastPara="1" rIns="0" wrap="square" tIns="0">
            <a:normAutofit/>
          </a:bodyPr>
          <a:lstStyle>
            <a:lvl1pPr indent="-228600" lvl="0" marL="457200" algn="l">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64" name="Google Shape;164;p40"/>
          <p:cNvGrpSpPr/>
          <p:nvPr/>
        </p:nvGrpSpPr>
        <p:grpSpPr>
          <a:xfrm>
            <a:off x="101309" y="385540"/>
            <a:ext cx="383999" cy="342172"/>
            <a:chOff x="5270500" y="1460500"/>
            <a:chExt cx="1701800" cy="2705100"/>
          </a:xfrm>
        </p:grpSpPr>
        <p:sp>
          <p:nvSpPr>
            <p:cNvPr id="165" name="Google Shape;165;p40"/>
            <p:cNvSpPr/>
            <p:nvPr/>
          </p:nvSpPr>
          <p:spPr>
            <a:xfrm>
              <a:off x="5270500" y="1460500"/>
              <a:ext cx="457200" cy="27051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166" name="Google Shape;166;p40"/>
            <p:cNvSpPr/>
            <p:nvPr/>
          </p:nvSpPr>
          <p:spPr>
            <a:xfrm>
              <a:off x="5892800" y="1460500"/>
              <a:ext cx="457200" cy="2705100"/>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167" name="Google Shape;167;p40"/>
            <p:cNvSpPr/>
            <p:nvPr/>
          </p:nvSpPr>
          <p:spPr>
            <a:xfrm>
              <a:off x="6515100" y="1460500"/>
              <a:ext cx="457200" cy="2705100"/>
            </a:xfrm>
            <a:prstGeom prst="roundRect">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grpSp>
    </p:spTree>
  </p:cSld>
  <p:clrMapOvr>
    <a:masterClrMapping/>
  </p:clrMapOvr>
  <mc:AlternateContent>
    <mc:Choice Requires="p14">
      <p:transition spd="slow" p14:dur="125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500"/>
                                        <p:tgtEl>
                                          <p:spTgt spid="164"/>
                                        </p:tgtEl>
                                      </p:cBhvr>
                                    </p:animEffect>
                                  </p:childTnLst>
                                </p:cTn>
                              </p:par>
                              <p:par>
                                <p:cTn fill="hold" nodeType="withEffect" presetClass="entr" presetID="10" presetSubtype="0">
                                  <p:stCondLst>
                                    <p:cond delay="200"/>
                                  </p:stCondLst>
                                  <p:childTnLst>
                                    <p:set>
                                      <p:cBhvr>
                                        <p:cTn dur="1" fill="hold">
                                          <p:stCondLst>
                                            <p:cond delay="0"/>
                                          </p:stCondLst>
                                        </p:cTn>
                                        <p:tgtEl>
                                          <p:spTgt spid="138">
                                            <p:txEl>
                                              <p:pRg end="0" st="0"/>
                                            </p:txEl>
                                          </p:spTgt>
                                        </p:tgtEl>
                                        <p:attrNameLst>
                                          <p:attrName>style.visibility</p:attrName>
                                        </p:attrNameLst>
                                      </p:cBhvr>
                                      <p:to>
                                        <p:strVal val="visible"/>
                                      </p:to>
                                    </p:set>
                                    <p:animEffect filter="fade" transition="in">
                                      <p:cBhvr>
                                        <p:cTn dur="400"/>
                                        <p:tgtEl>
                                          <p:spTgt spid="138">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38">
                                            <p:txEl>
                                              <p:pRg end="1" st="1"/>
                                            </p:txEl>
                                          </p:spTgt>
                                        </p:tgtEl>
                                        <p:attrNameLst>
                                          <p:attrName>style.visibility</p:attrName>
                                        </p:attrNameLst>
                                      </p:cBhvr>
                                      <p:to>
                                        <p:strVal val="visible"/>
                                      </p:to>
                                    </p:set>
                                    <p:animEffect filter="fade" transition="in">
                                      <p:cBhvr>
                                        <p:cTn dur="400"/>
                                        <p:tgtEl>
                                          <p:spTgt spid="138">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38">
                                            <p:txEl>
                                              <p:pRg end="2" st="2"/>
                                            </p:txEl>
                                          </p:spTgt>
                                        </p:tgtEl>
                                        <p:attrNameLst>
                                          <p:attrName>style.visibility</p:attrName>
                                        </p:attrNameLst>
                                      </p:cBhvr>
                                      <p:to>
                                        <p:strVal val="visible"/>
                                      </p:to>
                                    </p:set>
                                    <p:animEffect filter="fade" transition="in">
                                      <p:cBhvr>
                                        <p:cTn dur="400"/>
                                        <p:tgtEl>
                                          <p:spTgt spid="138">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38">
                                            <p:txEl>
                                              <p:pRg end="3" st="3"/>
                                            </p:txEl>
                                          </p:spTgt>
                                        </p:tgtEl>
                                        <p:attrNameLst>
                                          <p:attrName>style.visibility</p:attrName>
                                        </p:attrNameLst>
                                      </p:cBhvr>
                                      <p:to>
                                        <p:strVal val="visible"/>
                                      </p:to>
                                    </p:set>
                                    <p:animEffect filter="fade" transition="in">
                                      <p:cBhvr>
                                        <p:cTn dur="400"/>
                                        <p:tgtEl>
                                          <p:spTgt spid="138">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38">
                                            <p:txEl>
                                              <p:pRg end="4" st="4"/>
                                            </p:txEl>
                                          </p:spTgt>
                                        </p:tgtEl>
                                        <p:attrNameLst>
                                          <p:attrName>style.visibility</p:attrName>
                                        </p:attrNameLst>
                                      </p:cBhvr>
                                      <p:to>
                                        <p:strVal val="visible"/>
                                      </p:to>
                                    </p:set>
                                    <p:animEffect filter="fade" transition="in">
                                      <p:cBhvr>
                                        <p:cTn dur="400"/>
                                        <p:tgtEl>
                                          <p:spTgt spid="138">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38">
                                            <p:txEl>
                                              <p:pRg end="5" st="5"/>
                                            </p:txEl>
                                          </p:spTgt>
                                        </p:tgtEl>
                                        <p:attrNameLst>
                                          <p:attrName>style.visibility</p:attrName>
                                        </p:attrNameLst>
                                      </p:cBhvr>
                                      <p:to>
                                        <p:strVal val="visible"/>
                                      </p:to>
                                    </p:set>
                                    <p:animEffect filter="fade" transition="in">
                                      <p:cBhvr>
                                        <p:cTn dur="400"/>
                                        <p:tgtEl>
                                          <p:spTgt spid="138">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38">
                                            <p:txEl>
                                              <p:pRg end="6" st="6"/>
                                            </p:txEl>
                                          </p:spTgt>
                                        </p:tgtEl>
                                        <p:attrNameLst>
                                          <p:attrName>style.visibility</p:attrName>
                                        </p:attrNameLst>
                                      </p:cBhvr>
                                      <p:to>
                                        <p:strVal val="visible"/>
                                      </p:to>
                                    </p:set>
                                    <p:animEffect filter="fade" transition="in">
                                      <p:cBhvr>
                                        <p:cTn dur="400"/>
                                        <p:tgtEl>
                                          <p:spTgt spid="138">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38">
                                            <p:txEl>
                                              <p:pRg end="7" st="7"/>
                                            </p:txEl>
                                          </p:spTgt>
                                        </p:tgtEl>
                                        <p:attrNameLst>
                                          <p:attrName>style.visibility</p:attrName>
                                        </p:attrNameLst>
                                      </p:cBhvr>
                                      <p:to>
                                        <p:strVal val="visible"/>
                                      </p:to>
                                    </p:set>
                                    <p:animEffect filter="fade" transition="in">
                                      <p:cBhvr>
                                        <p:cTn dur="400"/>
                                        <p:tgtEl>
                                          <p:spTgt spid="138">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38">
                                            <p:txEl>
                                              <p:pRg end="8" st="8"/>
                                            </p:txEl>
                                          </p:spTgt>
                                        </p:tgtEl>
                                        <p:attrNameLst>
                                          <p:attrName>style.visibility</p:attrName>
                                        </p:attrNameLst>
                                      </p:cBhvr>
                                      <p:to>
                                        <p:strVal val="visible"/>
                                      </p:to>
                                    </p:set>
                                    <p:animEffect filter="fade" transition="in">
                                      <p:cBhvr>
                                        <p:cTn dur="400"/>
                                        <p:tgtEl>
                                          <p:spTgt spid="138">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39">
                                            <p:txEl>
                                              <p:pRg end="0" st="0"/>
                                            </p:txEl>
                                          </p:spTgt>
                                        </p:tgtEl>
                                        <p:attrNameLst>
                                          <p:attrName>style.visibility</p:attrName>
                                        </p:attrNameLst>
                                      </p:cBhvr>
                                      <p:to>
                                        <p:strVal val="visible"/>
                                      </p:to>
                                    </p:set>
                                    <p:animEffect filter="fade" transition="in">
                                      <p:cBhvr>
                                        <p:cTn dur="500"/>
                                        <p:tgtEl>
                                          <p:spTgt spid="139">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39">
                                            <p:txEl>
                                              <p:pRg end="1" st="1"/>
                                            </p:txEl>
                                          </p:spTgt>
                                        </p:tgtEl>
                                        <p:attrNameLst>
                                          <p:attrName>style.visibility</p:attrName>
                                        </p:attrNameLst>
                                      </p:cBhvr>
                                      <p:to>
                                        <p:strVal val="visible"/>
                                      </p:to>
                                    </p:set>
                                    <p:animEffect filter="fade" transition="in">
                                      <p:cBhvr>
                                        <p:cTn dur="500"/>
                                        <p:tgtEl>
                                          <p:spTgt spid="139">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39">
                                            <p:txEl>
                                              <p:pRg end="2" st="2"/>
                                            </p:txEl>
                                          </p:spTgt>
                                        </p:tgtEl>
                                        <p:attrNameLst>
                                          <p:attrName>style.visibility</p:attrName>
                                        </p:attrNameLst>
                                      </p:cBhvr>
                                      <p:to>
                                        <p:strVal val="visible"/>
                                      </p:to>
                                    </p:set>
                                    <p:animEffect filter="fade" transition="in">
                                      <p:cBhvr>
                                        <p:cTn dur="500"/>
                                        <p:tgtEl>
                                          <p:spTgt spid="139">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39">
                                            <p:txEl>
                                              <p:pRg end="3" st="3"/>
                                            </p:txEl>
                                          </p:spTgt>
                                        </p:tgtEl>
                                        <p:attrNameLst>
                                          <p:attrName>style.visibility</p:attrName>
                                        </p:attrNameLst>
                                      </p:cBhvr>
                                      <p:to>
                                        <p:strVal val="visible"/>
                                      </p:to>
                                    </p:set>
                                    <p:animEffect filter="fade" transition="in">
                                      <p:cBhvr>
                                        <p:cTn dur="500"/>
                                        <p:tgtEl>
                                          <p:spTgt spid="139">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39">
                                            <p:txEl>
                                              <p:pRg end="4" st="4"/>
                                            </p:txEl>
                                          </p:spTgt>
                                        </p:tgtEl>
                                        <p:attrNameLst>
                                          <p:attrName>style.visibility</p:attrName>
                                        </p:attrNameLst>
                                      </p:cBhvr>
                                      <p:to>
                                        <p:strVal val="visible"/>
                                      </p:to>
                                    </p:set>
                                    <p:animEffect filter="fade" transition="in">
                                      <p:cBhvr>
                                        <p:cTn dur="500"/>
                                        <p:tgtEl>
                                          <p:spTgt spid="139">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39">
                                            <p:txEl>
                                              <p:pRg end="5" st="5"/>
                                            </p:txEl>
                                          </p:spTgt>
                                        </p:tgtEl>
                                        <p:attrNameLst>
                                          <p:attrName>style.visibility</p:attrName>
                                        </p:attrNameLst>
                                      </p:cBhvr>
                                      <p:to>
                                        <p:strVal val="visible"/>
                                      </p:to>
                                    </p:set>
                                    <p:animEffect filter="fade" transition="in">
                                      <p:cBhvr>
                                        <p:cTn dur="500"/>
                                        <p:tgtEl>
                                          <p:spTgt spid="139">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39">
                                            <p:txEl>
                                              <p:pRg end="6" st="6"/>
                                            </p:txEl>
                                          </p:spTgt>
                                        </p:tgtEl>
                                        <p:attrNameLst>
                                          <p:attrName>style.visibility</p:attrName>
                                        </p:attrNameLst>
                                      </p:cBhvr>
                                      <p:to>
                                        <p:strVal val="visible"/>
                                      </p:to>
                                    </p:set>
                                    <p:animEffect filter="fade" transition="in">
                                      <p:cBhvr>
                                        <p:cTn dur="500"/>
                                        <p:tgtEl>
                                          <p:spTgt spid="139">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39">
                                            <p:txEl>
                                              <p:pRg end="7" st="7"/>
                                            </p:txEl>
                                          </p:spTgt>
                                        </p:tgtEl>
                                        <p:attrNameLst>
                                          <p:attrName>style.visibility</p:attrName>
                                        </p:attrNameLst>
                                      </p:cBhvr>
                                      <p:to>
                                        <p:strVal val="visible"/>
                                      </p:to>
                                    </p:set>
                                    <p:animEffect filter="fade" transition="in">
                                      <p:cBhvr>
                                        <p:cTn dur="500"/>
                                        <p:tgtEl>
                                          <p:spTgt spid="139">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39">
                                            <p:txEl>
                                              <p:pRg end="8" st="8"/>
                                            </p:txEl>
                                          </p:spTgt>
                                        </p:tgtEl>
                                        <p:attrNameLst>
                                          <p:attrName>style.visibility</p:attrName>
                                        </p:attrNameLst>
                                      </p:cBhvr>
                                      <p:to>
                                        <p:strVal val="visible"/>
                                      </p:to>
                                    </p:set>
                                    <p:animEffect filter="fade" transition="in">
                                      <p:cBhvr>
                                        <p:cTn dur="500"/>
                                        <p:tgtEl>
                                          <p:spTgt spid="139">
                                            <p:txEl>
                                              <p:pRg end="8" st="8"/>
                                            </p:txEl>
                                          </p:spTgt>
                                        </p:tgtEl>
                                      </p:cBhvr>
                                    </p:animEffect>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140"/>
                                        </p:tgtEl>
                                        <p:attrNameLst>
                                          <p:attrName>style.visibility</p:attrName>
                                        </p:attrNameLst>
                                      </p:cBhvr>
                                      <p:to>
                                        <p:strVal val="visible"/>
                                      </p:to>
                                    </p:set>
                                    <p:anim calcmode="lin" valueType="num">
                                      <p:cBhvr additive="base">
                                        <p:cTn dur="400"/>
                                        <p:tgtEl>
                                          <p:spTgt spid="140"/>
                                        </p:tgtEl>
                                        <p:attrNameLst>
                                          <p:attrName>ppt_w</p:attrName>
                                        </p:attrNameLst>
                                      </p:cBhvr>
                                      <p:tavLst>
                                        <p:tav fmla="" tm="0">
                                          <p:val>
                                            <p:strVal val="0"/>
                                          </p:val>
                                        </p:tav>
                                        <p:tav fmla="" tm="100000">
                                          <p:val>
                                            <p:strVal val="#ppt_w"/>
                                          </p:val>
                                        </p:tav>
                                      </p:tavLst>
                                    </p:anim>
                                    <p:anim calcmode="lin" valueType="num">
                                      <p:cBhvr additive="base">
                                        <p:cTn dur="400"/>
                                        <p:tgtEl>
                                          <p:spTgt spid="140"/>
                                        </p:tgtEl>
                                        <p:attrNameLst>
                                          <p:attrName>ppt_h</p:attrName>
                                        </p:attrNameLst>
                                      </p:cBhvr>
                                      <p:tavLst>
                                        <p:tav fmla="" tm="0">
                                          <p:val>
                                            <p:strVal val="0"/>
                                          </p:val>
                                        </p:tav>
                                        <p:tav fmla="" tm="100000">
                                          <p:val>
                                            <p:strVal val="#ppt_h"/>
                                          </p:val>
                                        </p:tav>
                                      </p:tavLst>
                                    </p:anim>
                                  </p:childTnLst>
                                </p:cTn>
                              </p:par>
                            </p:childTnLst>
                          </p:cTn>
                        </p:par>
                        <p:par>
                          <p:cTn fill="hold">
                            <p:stCondLst>
                              <p:cond delay="900"/>
                            </p:stCondLst>
                            <p:childTnLst>
                              <p:par>
                                <p:cTn fill="hold" nodeType="afterEffect" presetClass="entr" presetID="23" presetSubtype="16">
                                  <p:stCondLst>
                                    <p:cond delay="0"/>
                                  </p:stCondLst>
                                  <p:childTnLst>
                                    <p:set>
                                      <p:cBhvr>
                                        <p:cTn dur="1" fill="hold">
                                          <p:stCondLst>
                                            <p:cond delay="0"/>
                                          </p:stCondLst>
                                        </p:cTn>
                                        <p:tgtEl>
                                          <p:spTgt spid="141">
                                            <p:txEl>
                                              <p:pRg end="0" st="0"/>
                                            </p:txEl>
                                          </p:spTgt>
                                        </p:tgtEl>
                                        <p:attrNameLst>
                                          <p:attrName>style.visibility</p:attrName>
                                        </p:attrNameLst>
                                      </p:cBhvr>
                                      <p:to>
                                        <p:strVal val="visible"/>
                                      </p:to>
                                    </p:set>
                                    <p:anim calcmode="lin" valueType="num">
                                      <p:cBhvr additive="base">
                                        <p:cTn dur="300"/>
                                        <p:tgtEl>
                                          <p:spTgt spid="141">
                                            <p:txEl>
                                              <p:pRg end="0" st="0"/>
                                            </p:txEl>
                                          </p:spTgt>
                                        </p:tgtEl>
                                        <p:attrNameLst>
                                          <p:attrName>ppt_w</p:attrName>
                                        </p:attrNameLst>
                                      </p:cBhvr>
                                      <p:tavLst>
                                        <p:tav fmla="" tm="0">
                                          <p:val>
                                            <p:strVal val="0"/>
                                          </p:val>
                                        </p:tav>
                                        <p:tav fmla="" tm="100000">
                                          <p:val>
                                            <p:strVal val="#ppt_w"/>
                                          </p:val>
                                        </p:tav>
                                      </p:tavLst>
                                    </p:anim>
                                    <p:anim calcmode="lin" valueType="num">
                                      <p:cBhvr additive="base">
                                        <p:cTn dur="300"/>
                                        <p:tgtEl>
                                          <p:spTgt spid="141">
                                            <p:txEl>
                                              <p:pRg end="0" st="0"/>
                                            </p:txEl>
                                          </p:spTgt>
                                        </p:tgtEl>
                                        <p:attrNameLst>
                                          <p:attrName>ppt_h</p:attrName>
                                        </p:attrNameLst>
                                      </p:cBhvr>
                                      <p:tavLst>
                                        <p:tav fmla="" tm="0">
                                          <p:val>
                                            <p:strVal val="0"/>
                                          </p:val>
                                        </p:tav>
                                        <p:tav fmla="" tm="100000">
                                          <p:val>
                                            <p:strVal val="#ppt_h"/>
                                          </p:val>
                                        </p:tav>
                                      </p:tavLst>
                                    </p:anim>
                                  </p:childTnLst>
                                </p:cTn>
                              </p:par>
                            </p:childTnLst>
                          </p:cTn>
                        </p:par>
                        <p:par>
                          <p:cTn fill="hold">
                            <p:stCondLst>
                              <p:cond delay="1200"/>
                            </p:stCondLst>
                            <p:childTnLst>
                              <p:par>
                                <p:cTn fill="hold" nodeType="afterEffect" presetClass="entr" presetID="23" presetSubtype="16">
                                  <p:stCondLst>
                                    <p:cond delay="0"/>
                                  </p:stCondLst>
                                  <p:childTnLst>
                                    <p:set>
                                      <p:cBhvr>
                                        <p:cTn dur="1" fill="hold">
                                          <p:stCondLst>
                                            <p:cond delay="0"/>
                                          </p:stCondLst>
                                        </p:cTn>
                                        <p:tgtEl>
                                          <p:spTgt spid="141">
                                            <p:txEl>
                                              <p:pRg end="1" st="1"/>
                                            </p:txEl>
                                          </p:spTgt>
                                        </p:tgtEl>
                                        <p:attrNameLst>
                                          <p:attrName>style.visibility</p:attrName>
                                        </p:attrNameLst>
                                      </p:cBhvr>
                                      <p:to>
                                        <p:strVal val="visible"/>
                                      </p:to>
                                    </p:set>
                                    <p:anim calcmode="lin" valueType="num">
                                      <p:cBhvr additive="base">
                                        <p:cTn dur="300"/>
                                        <p:tgtEl>
                                          <p:spTgt spid="141">
                                            <p:txEl>
                                              <p:pRg end="1" st="1"/>
                                            </p:txEl>
                                          </p:spTgt>
                                        </p:tgtEl>
                                        <p:attrNameLst>
                                          <p:attrName>ppt_w</p:attrName>
                                        </p:attrNameLst>
                                      </p:cBhvr>
                                      <p:tavLst>
                                        <p:tav fmla="" tm="0">
                                          <p:val>
                                            <p:strVal val="0"/>
                                          </p:val>
                                        </p:tav>
                                        <p:tav fmla="" tm="100000">
                                          <p:val>
                                            <p:strVal val="#ppt_w"/>
                                          </p:val>
                                        </p:tav>
                                      </p:tavLst>
                                    </p:anim>
                                    <p:anim calcmode="lin" valueType="num">
                                      <p:cBhvr additive="base">
                                        <p:cTn dur="300"/>
                                        <p:tgtEl>
                                          <p:spTgt spid="141">
                                            <p:txEl>
                                              <p:pRg end="1" st="1"/>
                                            </p:txEl>
                                          </p:spTgt>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23" presetSubtype="16">
                                  <p:stCondLst>
                                    <p:cond delay="0"/>
                                  </p:stCondLst>
                                  <p:childTnLst>
                                    <p:set>
                                      <p:cBhvr>
                                        <p:cTn dur="1" fill="hold">
                                          <p:stCondLst>
                                            <p:cond delay="0"/>
                                          </p:stCondLst>
                                        </p:cTn>
                                        <p:tgtEl>
                                          <p:spTgt spid="141">
                                            <p:txEl>
                                              <p:pRg end="2" st="2"/>
                                            </p:txEl>
                                          </p:spTgt>
                                        </p:tgtEl>
                                        <p:attrNameLst>
                                          <p:attrName>style.visibility</p:attrName>
                                        </p:attrNameLst>
                                      </p:cBhvr>
                                      <p:to>
                                        <p:strVal val="visible"/>
                                      </p:to>
                                    </p:set>
                                    <p:anim calcmode="lin" valueType="num">
                                      <p:cBhvr additive="base">
                                        <p:cTn dur="300"/>
                                        <p:tgtEl>
                                          <p:spTgt spid="141">
                                            <p:txEl>
                                              <p:pRg end="2" st="2"/>
                                            </p:txEl>
                                          </p:spTgt>
                                        </p:tgtEl>
                                        <p:attrNameLst>
                                          <p:attrName>ppt_w</p:attrName>
                                        </p:attrNameLst>
                                      </p:cBhvr>
                                      <p:tavLst>
                                        <p:tav fmla="" tm="0">
                                          <p:val>
                                            <p:strVal val="0"/>
                                          </p:val>
                                        </p:tav>
                                        <p:tav fmla="" tm="100000">
                                          <p:val>
                                            <p:strVal val="#ppt_w"/>
                                          </p:val>
                                        </p:tav>
                                      </p:tavLst>
                                    </p:anim>
                                    <p:anim calcmode="lin" valueType="num">
                                      <p:cBhvr additive="base">
                                        <p:cTn dur="300"/>
                                        <p:tgtEl>
                                          <p:spTgt spid="141">
                                            <p:txEl>
                                              <p:pRg end="2" st="2"/>
                                            </p:txEl>
                                          </p:spTgt>
                                        </p:tgtEl>
                                        <p:attrNameLst>
                                          <p:attrName>ppt_h</p:attrName>
                                        </p:attrNameLst>
                                      </p:cBhvr>
                                      <p:tavLst>
                                        <p:tav fmla="" tm="0">
                                          <p:val>
                                            <p:strVal val="0"/>
                                          </p:val>
                                        </p:tav>
                                        <p:tav fmla="" tm="100000">
                                          <p:val>
                                            <p:strVal val="#ppt_h"/>
                                          </p:val>
                                        </p:tav>
                                      </p:tavLst>
                                    </p:anim>
                                  </p:childTnLst>
                                </p:cTn>
                              </p:par>
                            </p:childTnLst>
                          </p:cTn>
                        </p:par>
                        <p:par>
                          <p:cTn fill="hold">
                            <p:stCondLst>
                              <p:cond delay="1800"/>
                            </p:stCondLst>
                            <p:childTnLst>
                              <p:par>
                                <p:cTn fill="hold" nodeType="afterEffect" presetClass="entr" presetID="23" presetSubtype="16">
                                  <p:stCondLst>
                                    <p:cond delay="0"/>
                                  </p:stCondLst>
                                  <p:childTnLst>
                                    <p:set>
                                      <p:cBhvr>
                                        <p:cTn dur="1" fill="hold">
                                          <p:stCondLst>
                                            <p:cond delay="0"/>
                                          </p:stCondLst>
                                        </p:cTn>
                                        <p:tgtEl>
                                          <p:spTgt spid="141">
                                            <p:txEl>
                                              <p:pRg end="3" st="3"/>
                                            </p:txEl>
                                          </p:spTgt>
                                        </p:tgtEl>
                                        <p:attrNameLst>
                                          <p:attrName>style.visibility</p:attrName>
                                        </p:attrNameLst>
                                      </p:cBhvr>
                                      <p:to>
                                        <p:strVal val="visible"/>
                                      </p:to>
                                    </p:set>
                                    <p:anim calcmode="lin" valueType="num">
                                      <p:cBhvr additive="base">
                                        <p:cTn dur="300"/>
                                        <p:tgtEl>
                                          <p:spTgt spid="141">
                                            <p:txEl>
                                              <p:pRg end="3" st="3"/>
                                            </p:txEl>
                                          </p:spTgt>
                                        </p:tgtEl>
                                        <p:attrNameLst>
                                          <p:attrName>ppt_w</p:attrName>
                                        </p:attrNameLst>
                                      </p:cBhvr>
                                      <p:tavLst>
                                        <p:tav fmla="" tm="0">
                                          <p:val>
                                            <p:strVal val="0"/>
                                          </p:val>
                                        </p:tav>
                                        <p:tav fmla="" tm="100000">
                                          <p:val>
                                            <p:strVal val="#ppt_w"/>
                                          </p:val>
                                        </p:tav>
                                      </p:tavLst>
                                    </p:anim>
                                    <p:anim calcmode="lin" valueType="num">
                                      <p:cBhvr additive="base">
                                        <p:cTn dur="300"/>
                                        <p:tgtEl>
                                          <p:spTgt spid="141">
                                            <p:txEl>
                                              <p:pRg end="3" st="3"/>
                                            </p:txEl>
                                          </p:spTgt>
                                        </p:tgtEl>
                                        <p:attrNameLst>
                                          <p:attrName>ppt_h</p:attrName>
                                        </p:attrNameLst>
                                      </p:cBhvr>
                                      <p:tavLst>
                                        <p:tav fmla="" tm="0">
                                          <p:val>
                                            <p:strVal val="0"/>
                                          </p:val>
                                        </p:tav>
                                        <p:tav fmla="" tm="100000">
                                          <p:val>
                                            <p:strVal val="#ppt_h"/>
                                          </p:val>
                                        </p:tav>
                                      </p:tavLst>
                                    </p:anim>
                                  </p:childTnLst>
                                </p:cTn>
                              </p:par>
                            </p:childTnLst>
                          </p:cTn>
                        </p:par>
                        <p:par>
                          <p:cTn fill="hold">
                            <p:stCondLst>
                              <p:cond delay="2100"/>
                            </p:stCondLst>
                            <p:childTnLst>
                              <p:par>
                                <p:cTn fill="hold" nodeType="afterEffect" presetClass="entr" presetID="23" presetSubtype="16">
                                  <p:stCondLst>
                                    <p:cond delay="0"/>
                                  </p:stCondLst>
                                  <p:childTnLst>
                                    <p:set>
                                      <p:cBhvr>
                                        <p:cTn dur="1" fill="hold">
                                          <p:stCondLst>
                                            <p:cond delay="0"/>
                                          </p:stCondLst>
                                        </p:cTn>
                                        <p:tgtEl>
                                          <p:spTgt spid="141">
                                            <p:txEl>
                                              <p:pRg end="4" st="4"/>
                                            </p:txEl>
                                          </p:spTgt>
                                        </p:tgtEl>
                                        <p:attrNameLst>
                                          <p:attrName>style.visibility</p:attrName>
                                        </p:attrNameLst>
                                      </p:cBhvr>
                                      <p:to>
                                        <p:strVal val="visible"/>
                                      </p:to>
                                    </p:set>
                                    <p:anim calcmode="lin" valueType="num">
                                      <p:cBhvr additive="base">
                                        <p:cTn dur="300"/>
                                        <p:tgtEl>
                                          <p:spTgt spid="141">
                                            <p:txEl>
                                              <p:pRg end="4" st="4"/>
                                            </p:txEl>
                                          </p:spTgt>
                                        </p:tgtEl>
                                        <p:attrNameLst>
                                          <p:attrName>ppt_w</p:attrName>
                                        </p:attrNameLst>
                                      </p:cBhvr>
                                      <p:tavLst>
                                        <p:tav fmla="" tm="0">
                                          <p:val>
                                            <p:strVal val="0"/>
                                          </p:val>
                                        </p:tav>
                                        <p:tav fmla="" tm="100000">
                                          <p:val>
                                            <p:strVal val="#ppt_w"/>
                                          </p:val>
                                        </p:tav>
                                      </p:tavLst>
                                    </p:anim>
                                    <p:anim calcmode="lin" valueType="num">
                                      <p:cBhvr additive="base">
                                        <p:cTn dur="300"/>
                                        <p:tgtEl>
                                          <p:spTgt spid="141">
                                            <p:txEl>
                                              <p:pRg end="4" st="4"/>
                                            </p:txEl>
                                          </p:spTgt>
                                        </p:tgtEl>
                                        <p:attrNameLst>
                                          <p:attrName>ppt_h</p:attrName>
                                        </p:attrNameLst>
                                      </p:cBhvr>
                                      <p:tavLst>
                                        <p:tav fmla="" tm="0">
                                          <p:val>
                                            <p:strVal val="0"/>
                                          </p:val>
                                        </p:tav>
                                        <p:tav fmla="" tm="100000">
                                          <p:val>
                                            <p:strVal val="#ppt_h"/>
                                          </p:val>
                                        </p:tav>
                                      </p:tavLst>
                                    </p:anim>
                                  </p:childTnLst>
                                </p:cTn>
                              </p:par>
                            </p:childTnLst>
                          </p:cTn>
                        </p:par>
                        <p:par>
                          <p:cTn fill="hold">
                            <p:stCondLst>
                              <p:cond delay="2400"/>
                            </p:stCondLst>
                            <p:childTnLst>
                              <p:par>
                                <p:cTn fill="hold" nodeType="afterEffect" presetClass="entr" presetID="23" presetSubtype="16">
                                  <p:stCondLst>
                                    <p:cond delay="0"/>
                                  </p:stCondLst>
                                  <p:childTnLst>
                                    <p:set>
                                      <p:cBhvr>
                                        <p:cTn dur="1" fill="hold">
                                          <p:stCondLst>
                                            <p:cond delay="0"/>
                                          </p:stCondLst>
                                        </p:cTn>
                                        <p:tgtEl>
                                          <p:spTgt spid="141">
                                            <p:txEl>
                                              <p:pRg end="5" st="5"/>
                                            </p:txEl>
                                          </p:spTgt>
                                        </p:tgtEl>
                                        <p:attrNameLst>
                                          <p:attrName>style.visibility</p:attrName>
                                        </p:attrNameLst>
                                      </p:cBhvr>
                                      <p:to>
                                        <p:strVal val="visible"/>
                                      </p:to>
                                    </p:set>
                                    <p:anim calcmode="lin" valueType="num">
                                      <p:cBhvr additive="base">
                                        <p:cTn dur="300"/>
                                        <p:tgtEl>
                                          <p:spTgt spid="141">
                                            <p:txEl>
                                              <p:pRg end="5" st="5"/>
                                            </p:txEl>
                                          </p:spTgt>
                                        </p:tgtEl>
                                        <p:attrNameLst>
                                          <p:attrName>ppt_w</p:attrName>
                                        </p:attrNameLst>
                                      </p:cBhvr>
                                      <p:tavLst>
                                        <p:tav fmla="" tm="0">
                                          <p:val>
                                            <p:strVal val="0"/>
                                          </p:val>
                                        </p:tav>
                                        <p:tav fmla="" tm="100000">
                                          <p:val>
                                            <p:strVal val="#ppt_w"/>
                                          </p:val>
                                        </p:tav>
                                      </p:tavLst>
                                    </p:anim>
                                    <p:anim calcmode="lin" valueType="num">
                                      <p:cBhvr additive="base">
                                        <p:cTn dur="300"/>
                                        <p:tgtEl>
                                          <p:spTgt spid="141">
                                            <p:txEl>
                                              <p:pRg end="5" st="5"/>
                                            </p:txEl>
                                          </p:spTgt>
                                        </p:tgtEl>
                                        <p:attrNameLst>
                                          <p:attrName>ppt_h</p:attrName>
                                        </p:attrNameLst>
                                      </p:cBhvr>
                                      <p:tavLst>
                                        <p:tav fmla="" tm="0">
                                          <p:val>
                                            <p:strVal val="0"/>
                                          </p:val>
                                        </p:tav>
                                        <p:tav fmla="" tm="100000">
                                          <p:val>
                                            <p:strVal val="#ppt_h"/>
                                          </p:val>
                                        </p:tav>
                                      </p:tavLst>
                                    </p:anim>
                                  </p:childTnLst>
                                </p:cTn>
                              </p:par>
                            </p:childTnLst>
                          </p:cTn>
                        </p:par>
                        <p:par>
                          <p:cTn fill="hold">
                            <p:stCondLst>
                              <p:cond delay="2700"/>
                            </p:stCondLst>
                            <p:childTnLst>
                              <p:par>
                                <p:cTn fill="hold" nodeType="afterEffect" presetClass="entr" presetID="23" presetSubtype="16">
                                  <p:stCondLst>
                                    <p:cond delay="0"/>
                                  </p:stCondLst>
                                  <p:childTnLst>
                                    <p:set>
                                      <p:cBhvr>
                                        <p:cTn dur="1" fill="hold">
                                          <p:stCondLst>
                                            <p:cond delay="0"/>
                                          </p:stCondLst>
                                        </p:cTn>
                                        <p:tgtEl>
                                          <p:spTgt spid="141">
                                            <p:txEl>
                                              <p:pRg end="6" st="6"/>
                                            </p:txEl>
                                          </p:spTgt>
                                        </p:tgtEl>
                                        <p:attrNameLst>
                                          <p:attrName>style.visibility</p:attrName>
                                        </p:attrNameLst>
                                      </p:cBhvr>
                                      <p:to>
                                        <p:strVal val="visible"/>
                                      </p:to>
                                    </p:set>
                                    <p:anim calcmode="lin" valueType="num">
                                      <p:cBhvr additive="base">
                                        <p:cTn dur="300"/>
                                        <p:tgtEl>
                                          <p:spTgt spid="141">
                                            <p:txEl>
                                              <p:pRg end="6" st="6"/>
                                            </p:txEl>
                                          </p:spTgt>
                                        </p:tgtEl>
                                        <p:attrNameLst>
                                          <p:attrName>ppt_w</p:attrName>
                                        </p:attrNameLst>
                                      </p:cBhvr>
                                      <p:tavLst>
                                        <p:tav fmla="" tm="0">
                                          <p:val>
                                            <p:strVal val="0"/>
                                          </p:val>
                                        </p:tav>
                                        <p:tav fmla="" tm="100000">
                                          <p:val>
                                            <p:strVal val="#ppt_w"/>
                                          </p:val>
                                        </p:tav>
                                      </p:tavLst>
                                    </p:anim>
                                    <p:anim calcmode="lin" valueType="num">
                                      <p:cBhvr additive="base">
                                        <p:cTn dur="300"/>
                                        <p:tgtEl>
                                          <p:spTgt spid="141">
                                            <p:txEl>
                                              <p:pRg end="6" st="6"/>
                                            </p:txEl>
                                          </p:spTgt>
                                        </p:tgtEl>
                                        <p:attrNameLst>
                                          <p:attrName>ppt_h</p:attrName>
                                        </p:attrNameLst>
                                      </p:cBhvr>
                                      <p:tavLst>
                                        <p:tav fmla="" tm="0">
                                          <p:val>
                                            <p:strVal val="0"/>
                                          </p:val>
                                        </p:tav>
                                        <p:tav fmla="" tm="100000">
                                          <p:val>
                                            <p:strVal val="#ppt_h"/>
                                          </p:val>
                                        </p:tav>
                                      </p:tavLst>
                                    </p:anim>
                                  </p:childTnLst>
                                </p:cTn>
                              </p:par>
                            </p:childTnLst>
                          </p:cTn>
                        </p:par>
                        <p:par>
                          <p:cTn fill="hold">
                            <p:stCondLst>
                              <p:cond delay="3000"/>
                            </p:stCondLst>
                            <p:childTnLst>
                              <p:par>
                                <p:cTn fill="hold" nodeType="afterEffect" presetClass="entr" presetID="23" presetSubtype="16">
                                  <p:stCondLst>
                                    <p:cond delay="0"/>
                                  </p:stCondLst>
                                  <p:childTnLst>
                                    <p:set>
                                      <p:cBhvr>
                                        <p:cTn dur="1" fill="hold">
                                          <p:stCondLst>
                                            <p:cond delay="0"/>
                                          </p:stCondLst>
                                        </p:cTn>
                                        <p:tgtEl>
                                          <p:spTgt spid="141">
                                            <p:txEl>
                                              <p:pRg end="7" st="7"/>
                                            </p:txEl>
                                          </p:spTgt>
                                        </p:tgtEl>
                                        <p:attrNameLst>
                                          <p:attrName>style.visibility</p:attrName>
                                        </p:attrNameLst>
                                      </p:cBhvr>
                                      <p:to>
                                        <p:strVal val="visible"/>
                                      </p:to>
                                    </p:set>
                                    <p:anim calcmode="lin" valueType="num">
                                      <p:cBhvr additive="base">
                                        <p:cTn dur="300"/>
                                        <p:tgtEl>
                                          <p:spTgt spid="141">
                                            <p:txEl>
                                              <p:pRg end="7" st="7"/>
                                            </p:txEl>
                                          </p:spTgt>
                                        </p:tgtEl>
                                        <p:attrNameLst>
                                          <p:attrName>ppt_w</p:attrName>
                                        </p:attrNameLst>
                                      </p:cBhvr>
                                      <p:tavLst>
                                        <p:tav fmla="" tm="0">
                                          <p:val>
                                            <p:strVal val="0"/>
                                          </p:val>
                                        </p:tav>
                                        <p:tav fmla="" tm="100000">
                                          <p:val>
                                            <p:strVal val="#ppt_w"/>
                                          </p:val>
                                        </p:tav>
                                      </p:tavLst>
                                    </p:anim>
                                    <p:anim calcmode="lin" valueType="num">
                                      <p:cBhvr additive="base">
                                        <p:cTn dur="300"/>
                                        <p:tgtEl>
                                          <p:spTgt spid="141">
                                            <p:txEl>
                                              <p:pRg end="7" st="7"/>
                                            </p:txEl>
                                          </p:spTgt>
                                        </p:tgtEl>
                                        <p:attrNameLst>
                                          <p:attrName>ppt_h</p:attrName>
                                        </p:attrNameLst>
                                      </p:cBhvr>
                                      <p:tavLst>
                                        <p:tav fmla="" tm="0">
                                          <p:val>
                                            <p:strVal val="0"/>
                                          </p:val>
                                        </p:tav>
                                        <p:tav fmla="" tm="100000">
                                          <p:val>
                                            <p:strVal val="#ppt_h"/>
                                          </p:val>
                                        </p:tav>
                                      </p:tavLst>
                                    </p:anim>
                                  </p:childTnLst>
                                </p:cTn>
                              </p:par>
                            </p:childTnLst>
                          </p:cTn>
                        </p:par>
                        <p:par>
                          <p:cTn fill="hold">
                            <p:stCondLst>
                              <p:cond delay="3300"/>
                            </p:stCondLst>
                            <p:childTnLst>
                              <p:par>
                                <p:cTn fill="hold" nodeType="afterEffect" presetClass="entr" presetID="23" presetSubtype="16">
                                  <p:stCondLst>
                                    <p:cond delay="0"/>
                                  </p:stCondLst>
                                  <p:childTnLst>
                                    <p:set>
                                      <p:cBhvr>
                                        <p:cTn dur="1" fill="hold">
                                          <p:stCondLst>
                                            <p:cond delay="0"/>
                                          </p:stCondLst>
                                        </p:cTn>
                                        <p:tgtEl>
                                          <p:spTgt spid="141">
                                            <p:txEl>
                                              <p:pRg end="8" st="8"/>
                                            </p:txEl>
                                          </p:spTgt>
                                        </p:tgtEl>
                                        <p:attrNameLst>
                                          <p:attrName>style.visibility</p:attrName>
                                        </p:attrNameLst>
                                      </p:cBhvr>
                                      <p:to>
                                        <p:strVal val="visible"/>
                                      </p:to>
                                    </p:set>
                                    <p:anim calcmode="lin" valueType="num">
                                      <p:cBhvr additive="base">
                                        <p:cTn dur="300"/>
                                        <p:tgtEl>
                                          <p:spTgt spid="141">
                                            <p:txEl>
                                              <p:pRg end="8" st="8"/>
                                            </p:txEl>
                                          </p:spTgt>
                                        </p:tgtEl>
                                        <p:attrNameLst>
                                          <p:attrName>ppt_w</p:attrName>
                                        </p:attrNameLst>
                                      </p:cBhvr>
                                      <p:tavLst>
                                        <p:tav fmla="" tm="0">
                                          <p:val>
                                            <p:strVal val="0"/>
                                          </p:val>
                                        </p:tav>
                                        <p:tav fmla="" tm="100000">
                                          <p:val>
                                            <p:strVal val="#ppt_w"/>
                                          </p:val>
                                        </p:tav>
                                      </p:tavLst>
                                    </p:anim>
                                    <p:anim calcmode="lin" valueType="num">
                                      <p:cBhvr additive="base">
                                        <p:cTn dur="300"/>
                                        <p:tgtEl>
                                          <p:spTgt spid="141">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
                                  </p:stCondLst>
                                  <p:childTnLst>
                                    <p:set>
                                      <p:cBhvr>
                                        <p:cTn dur="1" fill="hold">
                                          <p:stCondLst>
                                            <p:cond delay="0"/>
                                          </p:stCondLst>
                                        </p:cTn>
                                        <p:tgtEl>
                                          <p:spTgt spid="142">
                                            <p:txEl>
                                              <p:pRg end="0" st="0"/>
                                            </p:txEl>
                                          </p:spTgt>
                                        </p:tgtEl>
                                        <p:attrNameLst>
                                          <p:attrName>style.visibility</p:attrName>
                                        </p:attrNameLst>
                                      </p:cBhvr>
                                      <p:to>
                                        <p:strVal val="visible"/>
                                      </p:to>
                                    </p:set>
                                    <p:animEffect filter="fade" transition="in">
                                      <p:cBhvr>
                                        <p:cTn dur="500"/>
                                        <p:tgtEl>
                                          <p:spTgt spid="142">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42">
                                            <p:txEl>
                                              <p:pRg end="1" st="1"/>
                                            </p:txEl>
                                          </p:spTgt>
                                        </p:tgtEl>
                                        <p:attrNameLst>
                                          <p:attrName>style.visibility</p:attrName>
                                        </p:attrNameLst>
                                      </p:cBhvr>
                                      <p:to>
                                        <p:strVal val="visible"/>
                                      </p:to>
                                    </p:set>
                                    <p:animEffect filter="fade" transition="in">
                                      <p:cBhvr>
                                        <p:cTn dur="500"/>
                                        <p:tgtEl>
                                          <p:spTgt spid="142">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42">
                                            <p:txEl>
                                              <p:pRg end="2" st="2"/>
                                            </p:txEl>
                                          </p:spTgt>
                                        </p:tgtEl>
                                        <p:attrNameLst>
                                          <p:attrName>style.visibility</p:attrName>
                                        </p:attrNameLst>
                                      </p:cBhvr>
                                      <p:to>
                                        <p:strVal val="visible"/>
                                      </p:to>
                                    </p:set>
                                    <p:animEffect filter="fade" transition="in">
                                      <p:cBhvr>
                                        <p:cTn dur="500"/>
                                        <p:tgtEl>
                                          <p:spTgt spid="142">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42">
                                            <p:txEl>
                                              <p:pRg end="3" st="3"/>
                                            </p:txEl>
                                          </p:spTgt>
                                        </p:tgtEl>
                                        <p:attrNameLst>
                                          <p:attrName>style.visibility</p:attrName>
                                        </p:attrNameLst>
                                      </p:cBhvr>
                                      <p:to>
                                        <p:strVal val="visible"/>
                                      </p:to>
                                    </p:set>
                                    <p:animEffect filter="fade" transition="in">
                                      <p:cBhvr>
                                        <p:cTn dur="500"/>
                                        <p:tgtEl>
                                          <p:spTgt spid="142">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42">
                                            <p:txEl>
                                              <p:pRg end="4" st="4"/>
                                            </p:txEl>
                                          </p:spTgt>
                                        </p:tgtEl>
                                        <p:attrNameLst>
                                          <p:attrName>style.visibility</p:attrName>
                                        </p:attrNameLst>
                                      </p:cBhvr>
                                      <p:to>
                                        <p:strVal val="visible"/>
                                      </p:to>
                                    </p:set>
                                    <p:animEffect filter="fade" transition="in">
                                      <p:cBhvr>
                                        <p:cTn dur="500"/>
                                        <p:tgtEl>
                                          <p:spTgt spid="142">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42">
                                            <p:txEl>
                                              <p:pRg end="5" st="5"/>
                                            </p:txEl>
                                          </p:spTgt>
                                        </p:tgtEl>
                                        <p:attrNameLst>
                                          <p:attrName>style.visibility</p:attrName>
                                        </p:attrNameLst>
                                      </p:cBhvr>
                                      <p:to>
                                        <p:strVal val="visible"/>
                                      </p:to>
                                    </p:set>
                                    <p:animEffect filter="fade" transition="in">
                                      <p:cBhvr>
                                        <p:cTn dur="500"/>
                                        <p:tgtEl>
                                          <p:spTgt spid="142">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42">
                                            <p:txEl>
                                              <p:pRg end="6" st="6"/>
                                            </p:txEl>
                                          </p:spTgt>
                                        </p:tgtEl>
                                        <p:attrNameLst>
                                          <p:attrName>style.visibility</p:attrName>
                                        </p:attrNameLst>
                                      </p:cBhvr>
                                      <p:to>
                                        <p:strVal val="visible"/>
                                      </p:to>
                                    </p:set>
                                    <p:animEffect filter="fade" transition="in">
                                      <p:cBhvr>
                                        <p:cTn dur="500"/>
                                        <p:tgtEl>
                                          <p:spTgt spid="142">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42">
                                            <p:txEl>
                                              <p:pRg end="7" st="7"/>
                                            </p:txEl>
                                          </p:spTgt>
                                        </p:tgtEl>
                                        <p:attrNameLst>
                                          <p:attrName>style.visibility</p:attrName>
                                        </p:attrNameLst>
                                      </p:cBhvr>
                                      <p:to>
                                        <p:strVal val="visible"/>
                                      </p:to>
                                    </p:set>
                                    <p:animEffect filter="fade" transition="in">
                                      <p:cBhvr>
                                        <p:cTn dur="500"/>
                                        <p:tgtEl>
                                          <p:spTgt spid="142">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42">
                                            <p:txEl>
                                              <p:pRg end="8" st="8"/>
                                            </p:txEl>
                                          </p:spTgt>
                                        </p:tgtEl>
                                        <p:attrNameLst>
                                          <p:attrName>style.visibility</p:attrName>
                                        </p:attrNameLst>
                                      </p:cBhvr>
                                      <p:to>
                                        <p:strVal val="visible"/>
                                      </p:to>
                                    </p:set>
                                    <p:animEffect filter="fade" transition="in">
                                      <p:cBhvr>
                                        <p:cTn dur="500"/>
                                        <p:tgtEl>
                                          <p:spTgt spid="142">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43">
                                            <p:txEl>
                                              <p:pRg end="0" st="0"/>
                                            </p:txEl>
                                          </p:spTgt>
                                        </p:tgtEl>
                                        <p:attrNameLst>
                                          <p:attrName>style.visibility</p:attrName>
                                        </p:attrNameLst>
                                      </p:cBhvr>
                                      <p:to>
                                        <p:strVal val="visible"/>
                                      </p:to>
                                    </p:set>
                                    <p:animEffect filter="fade" transition="in">
                                      <p:cBhvr>
                                        <p:cTn dur="500"/>
                                        <p:tgtEl>
                                          <p:spTgt spid="143">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43">
                                            <p:txEl>
                                              <p:pRg end="1" st="1"/>
                                            </p:txEl>
                                          </p:spTgt>
                                        </p:tgtEl>
                                        <p:attrNameLst>
                                          <p:attrName>style.visibility</p:attrName>
                                        </p:attrNameLst>
                                      </p:cBhvr>
                                      <p:to>
                                        <p:strVal val="visible"/>
                                      </p:to>
                                    </p:set>
                                    <p:animEffect filter="fade" transition="in">
                                      <p:cBhvr>
                                        <p:cTn dur="500"/>
                                        <p:tgtEl>
                                          <p:spTgt spid="143">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43">
                                            <p:txEl>
                                              <p:pRg end="2" st="2"/>
                                            </p:txEl>
                                          </p:spTgt>
                                        </p:tgtEl>
                                        <p:attrNameLst>
                                          <p:attrName>style.visibility</p:attrName>
                                        </p:attrNameLst>
                                      </p:cBhvr>
                                      <p:to>
                                        <p:strVal val="visible"/>
                                      </p:to>
                                    </p:set>
                                    <p:animEffect filter="fade" transition="in">
                                      <p:cBhvr>
                                        <p:cTn dur="500"/>
                                        <p:tgtEl>
                                          <p:spTgt spid="143">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43">
                                            <p:txEl>
                                              <p:pRg end="3" st="3"/>
                                            </p:txEl>
                                          </p:spTgt>
                                        </p:tgtEl>
                                        <p:attrNameLst>
                                          <p:attrName>style.visibility</p:attrName>
                                        </p:attrNameLst>
                                      </p:cBhvr>
                                      <p:to>
                                        <p:strVal val="visible"/>
                                      </p:to>
                                    </p:set>
                                    <p:animEffect filter="fade" transition="in">
                                      <p:cBhvr>
                                        <p:cTn dur="500"/>
                                        <p:tgtEl>
                                          <p:spTgt spid="143">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43">
                                            <p:txEl>
                                              <p:pRg end="4" st="4"/>
                                            </p:txEl>
                                          </p:spTgt>
                                        </p:tgtEl>
                                        <p:attrNameLst>
                                          <p:attrName>style.visibility</p:attrName>
                                        </p:attrNameLst>
                                      </p:cBhvr>
                                      <p:to>
                                        <p:strVal val="visible"/>
                                      </p:to>
                                    </p:set>
                                    <p:animEffect filter="fade" transition="in">
                                      <p:cBhvr>
                                        <p:cTn dur="500"/>
                                        <p:tgtEl>
                                          <p:spTgt spid="143">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43">
                                            <p:txEl>
                                              <p:pRg end="5" st="5"/>
                                            </p:txEl>
                                          </p:spTgt>
                                        </p:tgtEl>
                                        <p:attrNameLst>
                                          <p:attrName>style.visibility</p:attrName>
                                        </p:attrNameLst>
                                      </p:cBhvr>
                                      <p:to>
                                        <p:strVal val="visible"/>
                                      </p:to>
                                    </p:set>
                                    <p:animEffect filter="fade" transition="in">
                                      <p:cBhvr>
                                        <p:cTn dur="500"/>
                                        <p:tgtEl>
                                          <p:spTgt spid="143">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43">
                                            <p:txEl>
                                              <p:pRg end="6" st="6"/>
                                            </p:txEl>
                                          </p:spTgt>
                                        </p:tgtEl>
                                        <p:attrNameLst>
                                          <p:attrName>style.visibility</p:attrName>
                                        </p:attrNameLst>
                                      </p:cBhvr>
                                      <p:to>
                                        <p:strVal val="visible"/>
                                      </p:to>
                                    </p:set>
                                    <p:animEffect filter="fade" transition="in">
                                      <p:cBhvr>
                                        <p:cTn dur="500"/>
                                        <p:tgtEl>
                                          <p:spTgt spid="143">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43">
                                            <p:txEl>
                                              <p:pRg end="7" st="7"/>
                                            </p:txEl>
                                          </p:spTgt>
                                        </p:tgtEl>
                                        <p:attrNameLst>
                                          <p:attrName>style.visibility</p:attrName>
                                        </p:attrNameLst>
                                      </p:cBhvr>
                                      <p:to>
                                        <p:strVal val="visible"/>
                                      </p:to>
                                    </p:set>
                                    <p:animEffect filter="fade" transition="in">
                                      <p:cBhvr>
                                        <p:cTn dur="500"/>
                                        <p:tgtEl>
                                          <p:spTgt spid="143">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43">
                                            <p:txEl>
                                              <p:pRg end="8" st="8"/>
                                            </p:txEl>
                                          </p:spTgt>
                                        </p:tgtEl>
                                        <p:attrNameLst>
                                          <p:attrName>style.visibility</p:attrName>
                                        </p:attrNameLst>
                                      </p:cBhvr>
                                      <p:to>
                                        <p:strVal val="visible"/>
                                      </p:to>
                                    </p:set>
                                    <p:animEffect filter="fade" transition="in">
                                      <p:cBhvr>
                                        <p:cTn dur="500"/>
                                        <p:tgtEl>
                                          <p:spTgt spid="143">
                                            <p:txEl>
                                              <p:pRg end="8" st="8"/>
                                            </p:txEl>
                                          </p:spTgt>
                                        </p:tgtEl>
                                      </p:cBhvr>
                                    </p:animEffect>
                                  </p:childTnLst>
                                </p:cTn>
                              </p:par>
                            </p:childTnLst>
                          </p:cTn>
                        </p:par>
                        <p:par>
                          <p:cTn fill="hold">
                            <p:stCondLst>
                              <p:cond delay="3800"/>
                            </p:stCondLst>
                            <p:childTnLst>
                              <p:par>
                                <p:cTn fill="hold" nodeType="afterEffect" presetClass="entr" presetID="23" presetSubtype="16">
                                  <p:stCondLst>
                                    <p:cond delay="0"/>
                                  </p:stCondLst>
                                  <p:childTnLst>
                                    <p:set>
                                      <p:cBhvr>
                                        <p:cTn dur="1" fill="hold">
                                          <p:stCondLst>
                                            <p:cond delay="0"/>
                                          </p:stCondLst>
                                        </p:cTn>
                                        <p:tgtEl>
                                          <p:spTgt spid="144"/>
                                        </p:tgtEl>
                                        <p:attrNameLst>
                                          <p:attrName>style.visibility</p:attrName>
                                        </p:attrNameLst>
                                      </p:cBhvr>
                                      <p:to>
                                        <p:strVal val="visible"/>
                                      </p:to>
                                    </p:set>
                                    <p:anim calcmode="lin" valueType="num">
                                      <p:cBhvr additive="base">
                                        <p:cTn dur="400"/>
                                        <p:tgtEl>
                                          <p:spTgt spid="144"/>
                                        </p:tgtEl>
                                        <p:attrNameLst>
                                          <p:attrName>ppt_w</p:attrName>
                                        </p:attrNameLst>
                                      </p:cBhvr>
                                      <p:tavLst>
                                        <p:tav fmla="" tm="0">
                                          <p:val>
                                            <p:strVal val="0"/>
                                          </p:val>
                                        </p:tav>
                                        <p:tav fmla="" tm="100000">
                                          <p:val>
                                            <p:strVal val="#ppt_w"/>
                                          </p:val>
                                        </p:tav>
                                      </p:tavLst>
                                    </p:anim>
                                    <p:anim calcmode="lin" valueType="num">
                                      <p:cBhvr additive="base">
                                        <p:cTn dur="400"/>
                                        <p:tgtEl>
                                          <p:spTgt spid="144"/>
                                        </p:tgtEl>
                                        <p:attrNameLst>
                                          <p:attrName>ppt_h</p:attrName>
                                        </p:attrNameLst>
                                      </p:cBhvr>
                                      <p:tavLst>
                                        <p:tav fmla="" tm="0">
                                          <p:val>
                                            <p:strVal val="0"/>
                                          </p:val>
                                        </p:tav>
                                        <p:tav fmla="" tm="100000">
                                          <p:val>
                                            <p:strVal val="#ppt_h"/>
                                          </p:val>
                                        </p:tav>
                                      </p:tavLst>
                                    </p:anim>
                                  </p:childTnLst>
                                </p:cTn>
                              </p:par>
                            </p:childTnLst>
                          </p:cTn>
                        </p:par>
                        <p:par>
                          <p:cTn fill="hold">
                            <p:stCondLst>
                              <p:cond delay="4200"/>
                            </p:stCondLst>
                            <p:childTnLst>
                              <p:par>
                                <p:cTn fill="hold" nodeType="afterEffect" presetClass="entr" presetID="23" presetSubtype="16">
                                  <p:stCondLst>
                                    <p:cond delay="0"/>
                                  </p:stCondLst>
                                  <p:childTnLst>
                                    <p:set>
                                      <p:cBhvr>
                                        <p:cTn dur="1" fill="hold">
                                          <p:stCondLst>
                                            <p:cond delay="0"/>
                                          </p:stCondLst>
                                        </p:cTn>
                                        <p:tgtEl>
                                          <p:spTgt spid="145">
                                            <p:txEl>
                                              <p:pRg end="0" st="0"/>
                                            </p:txEl>
                                          </p:spTgt>
                                        </p:tgtEl>
                                        <p:attrNameLst>
                                          <p:attrName>style.visibility</p:attrName>
                                        </p:attrNameLst>
                                      </p:cBhvr>
                                      <p:to>
                                        <p:strVal val="visible"/>
                                      </p:to>
                                    </p:set>
                                    <p:anim calcmode="lin" valueType="num">
                                      <p:cBhvr additive="base">
                                        <p:cTn dur="300"/>
                                        <p:tgtEl>
                                          <p:spTgt spid="145">
                                            <p:txEl>
                                              <p:pRg end="0" st="0"/>
                                            </p:txEl>
                                          </p:spTgt>
                                        </p:tgtEl>
                                        <p:attrNameLst>
                                          <p:attrName>ppt_w</p:attrName>
                                        </p:attrNameLst>
                                      </p:cBhvr>
                                      <p:tavLst>
                                        <p:tav fmla="" tm="0">
                                          <p:val>
                                            <p:strVal val="0"/>
                                          </p:val>
                                        </p:tav>
                                        <p:tav fmla="" tm="100000">
                                          <p:val>
                                            <p:strVal val="#ppt_w"/>
                                          </p:val>
                                        </p:tav>
                                      </p:tavLst>
                                    </p:anim>
                                    <p:anim calcmode="lin" valueType="num">
                                      <p:cBhvr additive="base">
                                        <p:cTn dur="300"/>
                                        <p:tgtEl>
                                          <p:spTgt spid="145">
                                            <p:txEl>
                                              <p:pRg end="0" st="0"/>
                                            </p:txEl>
                                          </p:spTgt>
                                        </p:tgtEl>
                                        <p:attrNameLst>
                                          <p:attrName>ppt_h</p:attrName>
                                        </p:attrNameLst>
                                      </p:cBhvr>
                                      <p:tavLst>
                                        <p:tav fmla="" tm="0">
                                          <p:val>
                                            <p:strVal val="0"/>
                                          </p:val>
                                        </p:tav>
                                        <p:tav fmla="" tm="100000">
                                          <p:val>
                                            <p:strVal val="#ppt_h"/>
                                          </p:val>
                                        </p:tav>
                                      </p:tavLst>
                                    </p:anim>
                                  </p:childTnLst>
                                </p:cTn>
                              </p:par>
                            </p:childTnLst>
                          </p:cTn>
                        </p:par>
                        <p:par>
                          <p:cTn fill="hold">
                            <p:stCondLst>
                              <p:cond delay="4500"/>
                            </p:stCondLst>
                            <p:childTnLst>
                              <p:par>
                                <p:cTn fill="hold" nodeType="afterEffect" presetClass="entr" presetID="23" presetSubtype="16">
                                  <p:stCondLst>
                                    <p:cond delay="0"/>
                                  </p:stCondLst>
                                  <p:childTnLst>
                                    <p:set>
                                      <p:cBhvr>
                                        <p:cTn dur="1" fill="hold">
                                          <p:stCondLst>
                                            <p:cond delay="0"/>
                                          </p:stCondLst>
                                        </p:cTn>
                                        <p:tgtEl>
                                          <p:spTgt spid="145">
                                            <p:txEl>
                                              <p:pRg end="1" st="1"/>
                                            </p:txEl>
                                          </p:spTgt>
                                        </p:tgtEl>
                                        <p:attrNameLst>
                                          <p:attrName>style.visibility</p:attrName>
                                        </p:attrNameLst>
                                      </p:cBhvr>
                                      <p:to>
                                        <p:strVal val="visible"/>
                                      </p:to>
                                    </p:set>
                                    <p:anim calcmode="lin" valueType="num">
                                      <p:cBhvr additive="base">
                                        <p:cTn dur="300"/>
                                        <p:tgtEl>
                                          <p:spTgt spid="145">
                                            <p:txEl>
                                              <p:pRg end="1" st="1"/>
                                            </p:txEl>
                                          </p:spTgt>
                                        </p:tgtEl>
                                        <p:attrNameLst>
                                          <p:attrName>ppt_w</p:attrName>
                                        </p:attrNameLst>
                                      </p:cBhvr>
                                      <p:tavLst>
                                        <p:tav fmla="" tm="0">
                                          <p:val>
                                            <p:strVal val="0"/>
                                          </p:val>
                                        </p:tav>
                                        <p:tav fmla="" tm="100000">
                                          <p:val>
                                            <p:strVal val="#ppt_w"/>
                                          </p:val>
                                        </p:tav>
                                      </p:tavLst>
                                    </p:anim>
                                    <p:anim calcmode="lin" valueType="num">
                                      <p:cBhvr additive="base">
                                        <p:cTn dur="300"/>
                                        <p:tgtEl>
                                          <p:spTgt spid="145">
                                            <p:txEl>
                                              <p:pRg end="1" st="1"/>
                                            </p:txEl>
                                          </p:spTgt>
                                        </p:tgtEl>
                                        <p:attrNameLst>
                                          <p:attrName>ppt_h</p:attrName>
                                        </p:attrNameLst>
                                      </p:cBhvr>
                                      <p:tavLst>
                                        <p:tav fmla="" tm="0">
                                          <p:val>
                                            <p:strVal val="0"/>
                                          </p:val>
                                        </p:tav>
                                        <p:tav fmla="" tm="100000">
                                          <p:val>
                                            <p:strVal val="#ppt_h"/>
                                          </p:val>
                                        </p:tav>
                                      </p:tavLst>
                                    </p:anim>
                                  </p:childTnLst>
                                </p:cTn>
                              </p:par>
                            </p:childTnLst>
                          </p:cTn>
                        </p:par>
                        <p:par>
                          <p:cTn fill="hold">
                            <p:stCondLst>
                              <p:cond delay="4800"/>
                            </p:stCondLst>
                            <p:childTnLst>
                              <p:par>
                                <p:cTn fill="hold" nodeType="afterEffect" presetClass="entr" presetID="23" presetSubtype="16">
                                  <p:stCondLst>
                                    <p:cond delay="0"/>
                                  </p:stCondLst>
                                  <p:childTnLst>
                                    <p:set>
                                      <p:cBhvr>
                                        <p:cTn dur="1" fill="hold">
                                          <p:stCondLst>
                                            <p:cond delay="0"/>
                                          </p:stCondLst>
                                        </p:cTn>
                                        <p:tgtEl>
                                          <p:spTgt spid="145">
                                            <p:txEl>
                                              <p:pRg end="2" st="2"/>
                                            </p:txEl>
                                          </p:spTgt>
                                        </p:tgtEl>
                                        <p:attrNameLst>
                                          <p:attrName>style.visibility</p:attrName>
                                        </p:attrNameLst>
                                      </p:cBhvr>
                                      <p:to>
                                        <p:strVal val="visible"/>
                                      </p:to>
                                    </p:set>
                                    <p:anim calcmode="lin" valueType="num">
                                      <p:cBhvr additive="base">
                                        <p:cTn dur="300"/>
                                        <p:tgtEl>
                                          <p:spTgt spid="145">
                                            <p:txEl>
                                              <p:pRg end="2" st="2"/>
                                            </p:txEl>
                                          </p:spTgt>
                                        </p:tgtEl>
                                        <p:attrNameLst>
                                          <p:attrName>ppt_w</p:attrName>
                                        </p:attrNameLst>
                                      </p:cBhvr>
                                      <p:tavLst>
                                        <p:tav fmla="" tm="0">
                                          <p:val>
                                            <p:strVal val="0"/>
                                          </p:val>
                                        </p:tav>
                                        <p:tav fmla="" tm="100000">
                                          <p:val>
                                            <p:strVal val="#ppt_w"/>
                                          </p:val>
                                        </p:tav>
                                      </p:tavLst>
                                    </p:anim>
                                    <p:anim calcmode="lin" valueType="num">
                                      <p:cBhvr additive="base">
                                        <p:cTn dur="300"/>
                                        <p:tgtEl>
                                          <p:spTgt spid="145">
                                            <p:txEl>
                                              <p:pRg end="2" st="2"/>
                                            </p:txEl>
                                          </p:spTgt>
                                        </p:tgtEl>
                                        <p:attrNameLst>
                                          <p:attrName>ppt_h</p:attrName>
                                        </p:attrNameLst>
                                      </p:cBhvr>
                                      <p:tavLst>
                                        <p:tav fmla="" tm="0">
                                          <p:val>
                                            <p:strVal val="0"/>
                                          </p:val>
                                        </p:tav>
                                        <p:tav fmla="" tm="100000">
                                          <p:val>
                                            <p:strVal val="#ppt_h"/>
                                          </p:val>
                                        </p:tav>
                                      </p:tavLst>
                                    </p:anim>
                                  </p:childTnLst>
                                </p:cTn>
                              </p:par>
                            </p:childTnLst>
                          </p:cTn>
                        </p:par>
                        <p:par>
                          <p:cTn fill="hold">
                            <p:stCondLst>
                              <p:cond delay="5100"/>
                            </p:stCondLst>
                            <p:childTnLst>
                              <p:par>
                                <p:cTn fill="hold" nodeType="afterEffect" presetClass="entr" presetID="23" presetSubtype="16">
                                  <p:stCondLst>
                                    <p:cond delay="0"/>
                                  </p:stCondLst>
                                  <p:childTnLst>
                                    <p:set>
                                      <p:cBhvr>
                                        <p:cTn dur="1" fill="hold">
                                          <p:stCondLst>
                                            <p:cond delay="0"/>
                                          </p:stCondLst>
                                        </p:cTn>
                                        <p:tgtEl>
                                          <p:spTgt spid="145">
                                            <p:txEl>
                                              <p:pRg end="3" st="3"/>
                                            </p:txEl>
                                          </p:spTgt>
                                        </p:tgtEl>
                                        <p:attrNameLst>
                                          <p:attrName>style.visibility</p:attrName>
                                        </p:attrNameLst>
                                      </p:cBhvr>
                                      <p:to>
                                        <p:strVal val="visible"/>
                                      </p:to>
                                    </p:set>
                                    <p:anim calcmode="lin" valueType="num">
                                      <p:cBhvr additive="base">
                                        <p:cTn dur="300"/>
                                        <p:tgtEl>
                                          <p:spTgt spid="145">
                                            <p:txEl>
                                              <p:pRg end="3" st="3"/>
                                            </p:txEl>
                                          </p:spTgt>
                                        </p:tgtEl>
                                        <p:attrNameLst>
                                          <p:attrName>ppt_w</p:attrName>
                                        </p:attrNameLst>
                                      </p:cBhvr>
                                      <p:tavLst>
                                        <p:tav fmla="" tm="0">
                                          <p:val>
                                            <p:strVal val="0"/>
                                          </p:val>
                                        </p:tav>
                                        <p:tav fmla="" tm="100000">
                                          <p:val>
                                            <p:strVal val="#ppt_w"/>
                                          </p:val>
                                        </p:tav>
                                      </p:tavLst>
                                    </p:anim>
                                    <p:anim calcmode="lin" valueType="num">
                                      <p:cBhvr additive="base">
                                        <p:cTn dur="300"/>
                                        <p:tgtEl>
                                          <p:spTgt spid="145">
                                            <p:txEl>
                                              <p:pRg end="3" st="3"/>
                                            </p:txEl>
                                          </p:spTgt>
                                        </p:tgtEl>
                                        <p:attrNameLst>
                                          <p:attrName>ppt_h</p:attrName>
                                        </p:attrNameLst>
                                      </p:cBhvr>
                                      <p:tavLst>
                                        <p:tav fmla="" tm="0">
                                          <p:val>
                                            <p:strVal val="0"/>
                                          </p:val>
                                        </p:tav>
                                        <p:tav fmla="" tm="100000">
                                          <p:val>
                                            <p:strVal val="#ppt_h"/>
                                          </p:val>
                                        </p:tav>
                                      </p:tavLst>
                                    </p:anim>
                                  </p:childTnLst>
                                </p:cTn>
                              </p:par>
                            </p:childTnLst>
                          </p:cTn>
                        </p:par>
                        <p:par>
                          <p:cTn fill="hold">
                            <p:stCondLst>
                              <p:cond delay="5400"/>
                            </p:stCondLst>
                            <p:childTnLst>
                              <p:par>
                                <p:cTn fill="hold" nodeType="afterEffect" presetClass="entr" presetID="23" presetSubtype="16">
                                  <p:stCondLst>
                                    <p:cond delay="0"/>
                                  </p:stCondLst>
                                  <p:childTnLst>
                                    <p:set>
                                      <p:cBhvr>
                                        <p:cTn dur="1" fill="hold">
                                          <p:stCondLst>
                                            <p:cond delay="0"/>
                                          </p:stCondLst>
                                        </p:cTn>
                                        <p:tgtEl>
                                          <p:spTgt spid="145">
                                            <p:txEl>
                                              <p:pRg end="4" st="4"/>
                                            </p:txEl>
                                          </p:spTgt>
                                        </p:tgtEl>
                                        <p:attrNameLst>
                                          <p:attrName>style.visibility</p:attrName>
                                        </p:attrNameLst>
                                      </p:cBhvr>
                                      <p:to>
                                        <p:strVal val="visible"/>
                                      </p:to>
                                    </p:set>
                                    <p:anim calcmode="lin" valueType="num">
                                      <p:cBhvr additive="base">
                                        <p:cTn dur="300"/>
                                        <p:tgtEl>
                                          <p:spTgt spid="145">
                                            <p:txEl>
                                              <p:pRg end="4" st="4"/>
                                            </p:txEl>
                                          </p:spTgt>
                                        </p:tgtEl>
                                        <p:attrNameLst>
                                          <p:attrName>ppt_w</p:attrName>
                                        </p:attrNameLst>
                                      </p:cBhvr>
                                      <p:tavLst>
                                        <p:tav fmla="" tm="0">
                                          <p:val>
                                            <p:strVal val="0"/>
                                          </p:val>
                                        </p:tav>
                                        <p:tav fmla="" tm="100000">
                                          <p:val>
                                            <p:strVal val="#ppt_w"/>
                                          </p:val>
                                        </p:tav>
                                      </p:tavLst>
                                    </p:anim>
                                    <p:anim calcmode="lin" valueType="num">
                                      <p:cBhvr additive="base">
                                        <p:cTn dur="300"/>
                                        <p:tgtEl>
                                          <p:spTgt spid="145">
                                            <p:txEl>
                                              <p:pRg end="4" st="4"/>
                                            </p:txEl>
                                          </p:spTgt>
                                        </p:tgtEl>
                                        <p:attrNameLst>
                                          <p:attrName>ppt_h</p:attrName>
                                        </p:attrNameLst>
                                      </p:cBhvr>
                                      <p:tavLst>
                                        <p:tav fmla="" tm="0">
                                          <p:val>
                                            <p:strVal val="0"/>
                                          </p:val>
                                        </p:tav>
                                        <p:tav fmla="" tm="100000">
                                          <p:val>
                                            <p:strVal val="#ppt_h"/>
                                          </p:val>
                                        </p:tav>
                                      </p:tavLst>
                                    </p:anim>
                                  </p:childTnLst>
                                </p:cTn>
                              </p:par>
                            </p:childTnLst>
                          </p:cTn>
                        </p:par>
                        <p:par>
                          <p:cTn fill="hold">
                            <p:stCondLst>
                              <p:cond delay="5700"/>
                            </p:stCondLst>
                            <p:childTnLst>
                              <p:par>
                                <p:cTn fill="hold" nodeType="afterEffect" presetClass="entr" presetID="23" presetSubtype="16">
                                  <p:stCondLst>
                                    <p:cond delay="0"/>
                                  </p:stCondLst>
                                  <p:childTnLst>
                                    <p:set>
                                      <p:cBhvr>
                                        <p:cTn dur="1" fill="hold">
                                          <p:stCondLst>
                                            <p:cond delay="0"/>
                                          </p:stCondLst>
                                        </p:cTn>
                                        <p:tgtEl>
                                          <p:spTgt spid="145">
                                            <p:txEl>
                                              <p:pRg end="5" st="5"/>
                                            </p:txEl>
                                          </p:spTgt>
                                        </p:tgtEl>
                                        <p:attrNameLst>
                                          <p:attrName>style.visibility</p:attrName>
                                        </p:attrNameLst>
                                      </p:cBhvr>
                                      <p:to>
                                        <p:strVal val="visible"/>
                                      </p:to>
                                    </p:set>
                                    <p:anim calcmode="lin" valueType="num">
                                      <p:cBhvr additive="base">
                                        <p:cTn dur="300"/>
                                        <p:tgtEl>
                                          <p:spTgt spid="145">
                                            <p:txEl>
                                              <p:pRg end="5" st="5"/>
                                            </p:txEl>
                                          </p:spTgt>
                                        </p:tgtEl>
                                        <p:attrNameLst>
                                          <p:attrName>ppt_w</p:attrName>
                                        </p:attrNameLst>
                                      </p:cBhvr>
                                      <p:tavLst>
                                        <p:tav fmla="" tm="0">
                                          <p:val>
                                            <p:strVal val="0"/>
                                          </p:val>
                                        </p:tav>
                                        <p:tav fmla="" tm="100000">
                                          <p:val>
                                            <p:strVal val="#ppt_w"/>
                                          </p:val>
                                        </p:tav>
                                      </p:tavLst>
                                    </p:anim>
                                    <p:anim calcmode="lin" valueType="num">
                                      <p:cBhvr additive="base">
                                        <p:cTn dur="300"/>
                                        <p:tgtEl>
                                          <p:spTgt spid="145">
                                            <p:txEl>
                                              <p:pRg end="5" st="5"/>
                                            </p:txEl>
                                          </p:spTgt>
                                        </p:tgtEl>
                                        <p:attrNameLst>
                                          <p:attrName>ppt_h</p:attrName>
                                        </p:attrNameLst>
                                      </p:cBhvr>
                                      <p:tavLst>
                                        <p:tav fmla="" tm="0">
                                          <p:val>
                                            <p:strVal val="0"/>
                                          </p:val>
                                        </p:tav>
                                        <p:tav fmla="" tm="100000">
                                          <p:val>
                                            <p:strVal val="#ppt_h"/>
                                          </p:val>
                                        </p:tav>
                                      </p:tavLst>
                                    </p:anim>
                                  </p:childTnLst>
                                </p:cTn>
                              </p:par>
                            </p:childTnLst>
                          </p:cTn>
                        </p:par>
                        <p:par>
                          <p:cTn fill="hold">
                            <p:stCondLst>
                              <p:cond delay="6000"/>
                            </p:stCondLst>
                            <p:childTnLst>
                              <p:par>
                                <p:cTn fill="hold" nodeType="afterEffect" presetClass="entr" presetID="23" presetSubtype="16">
                                  <p:stCondLst>
                                    <p:cond delay="0"/>
                                  </p:stCondLst>
                                  <p:childTnLst>
                                    <p:set>
                                      <p:cBhvr>
                                        <p:cTn dur="1" fill="hold">
                                          <p:stCondLst>
                                            <p:cond delay="0"/>
                                          </p:stCondLst>
                                        </p:cTn>
                                        <p:tgtEl>
                                          <p:spTgt spid="145">
                                            <p:txEl>
                                              <p:pRg end="6" st="6"/>
                                            </p:txEl>
                                          </p:spTgt>
                                        </p:tgtEl>
                                        <p:attrNameLst>
                                          <p:attrName>style.visibility</p:attrName>
                                        </p:attrNameLst>
                                      </p:cBhvr>
                                      <p:to>
                                        <p:strVal val="visible"/>
                                      </p:to>
                                    </p:set>
                                    <p:anim calcmode="lin" valueType="num">
                                      <p:cBhvr additive="base">
                                        <p:cTn dur="300"/>
                                        <p:tgtEl>
                                          <p:spTgt spid="145">
                                            <p:txEl>
                                              <p:pRg end="6" st="6"/>
                                            </p:txEl>
                                          </p:spTgt>
                                        </p:tgtEl>
                                        <p:attrNameLst>
                                          <p:attrName>ppt_w</p:attrName>
                                        </p:attrNameLst>
                                      </p:cBhvr>
                                      <p:tavLst>
                                        <p:tav fmla="" tm="0">
                                          <p:val>
                                            <p:strVal val="0"/>
                                          </p:val>
                                        </p:tav>
                                        <p:tav fmla="" tm="100000">
                                          <p:val>
                                            <p:strVal val="#ppt_w"/>
                                          </p:val>
                                        </p:tav>
                                      </p:tavLst>
                                    </p:anim>
                                    <p:anim calcmode="lin" valueType="num">
                                      <p:cBhvr additive="base">
                                        <p:cTn dur="300"/>
                                        <p:tgtEl>
                                          <p:spTgt spid="145">
                                            <p:txEl>
                                              <p:pRg end="6" st="6"/>
                                            </p:txEl>
                                          </p:spTgt>
                                        </p:tgtEl>
                                        <p:attrNameLst>
                                          <p:attrName>ppt_h</p:attrName>
                                        </p:attrNameLst>
                                      </p:cBhvr>
                                      <p:tavLst>
                                        <p:tav fmla="" tm="0">
                                          <p:val>
                                            <p:strVal val="0"/>
                                          </p:val>
                                        </p:tav>
                                        <p:tav fmla="" tm="100000">
                                          <p:val>
                                            <p:strVal val="#ppt_h"/>
                                          </p:val>
                                        </p:tav>
                                      </p:tavLst>
                                    </p:anim>
                                  </p:childTnLst>
                                </p:cTn>
                              </p:par>
                            </p:childTnLst>
                          </p:cTn>
                        </p:par>
                        <p:par>
                          <p:cTn fill="hold">
                            <p:stCondLst>
                              <p:cond delay="6300"/>
                            </p:stCondLst>
                            <p:childTnLst>
                              <p:par>
                                <p:cTn fill="hold" nodeType="afterEffect" presetClass="entr" presetID="23" presetSubtype="16">
                                  <p:stCondLst>
                                    <p:cond delay="0"/>
                                  </p:stCondLst>
                                  <p:childTnLst>
                                    <p:set>
                                      <p:cBhvr>
                                        <p:cTn dur="1" fill="hold">
                                          <p:stCondLst>
                                            <p:cond delay="0"/>
                                          </p:stCondLst>
                                        </p:cTn>
                                        <p:tgtEl>
                                          <p:spTgt spid="145">
                                            <p:txEl>
                                              <p:pRg end="7" st="7"/>
                                            </p:txEl>
                                          </p:spTgt>
                                        </p:tgtEl>
                                        <p:attrNameLst>
                                          <p:attrName>style.visibility</p:attrName>
                                        </p:attrNameLst>
                                      </p:cBhvr>
                                      <p:to>
                                        <p:strVal val="visible"/>
                                      </p:to>
                                    </p:set>
                                    <p:anim calcmode="lin" valueType="num">
                                      <p:cBhvr additive="base">
                                        <p:cTn dur="300"/>
                                        <p:tgtEl>
                                          <p:spTgt spid="145">
                                            <p:txEl>
                                              <p:pRg end="7" st="7"/>
                                            </p:txEl>
                                          </p:spTgt>
                                        </p:tgtEl>
                                        <p:attrNameLst>
                                          <p:attrName>ppt_w</p:attrName>
                                        </p:attrNameLst>
                                      </p:cBhvr>
                                      <p:tavLst>
                                        <p:tav fmla="" tm="0">
                                          <p:val>
                                            <p:strVal val="0"/>
                                          </p:val>
                                        </p:tav>
                                        <p:tav fmla="" tm="100000">
                                          <p:val>
                                            <p:strVal val="#ppt_w"/>
                                          </p:val>
                                        </p:tav>
                                      </p:tavLst>
                                    </p:anim>
                                    <p:anim calcmode="lin" valueType="num">
                                      <p:cBhvr additive="base">
                                        <p:cTn dur="300"/>
                                        <p:tgtEl>
                                          <p:spTgt spid="145">
                                            <p:txEl>
                                              <p:pRg end="7" st="7"/>
                                            </p:txEl>
                                          </p:spTgt>
                                        </p:tgtEl>
                                        <p:attrNameLst>
                                          <p:attrName>ppt_h</p:attrName>
                                        </p:attrNameLst>
                                      </p:cBhvr>
                                      <p:tavLst>
                                        <p:tav fmla="" tm="0">
                                          <p:val>
                                            <p:strVal val="0"/>
                                          </p:val>
                                        </p:tav>
                                        <p:tav fmla="" tm="100000">
                                          <p:val>
                                            <p:strVal val="#ppt_h"/>
                                          </p:val>
                                        </p:tav>
                                      </p:tavLst>
                                    </p:anim>
                                  </p:childTnLst>
                                </p:cTn>
                              </p:par>
                            </p:childTnLst>
                          </p:cTn>
                        </p:par>
                        <p:par>
                          <p:cTn fill="hold">
                            <p:stCondLst>
                              <p:cond delay="6600"/>
                            </p:stCondLst>
                            <p:childTnLst>
                              <p:par>
                                <p:cTn fill="hold" nodeType="afterEffect" presetClass="entr" presetID="23" presetSubtype="16">
                                  <p:stCondLst>
                                    <p:cond delay="0"/>
                                  </p:stCondLst>
                                  <p:childTnLst>
                                    <p:set>
                                      <p:cBhvr>
                                        <p:cTn dur="1" fill="hold">
                                          <p:stCondLst>
                                            <p:cond delay="0"/>
                                          </p:stCondLst>
                                        </p:cTn>
                                        <p:tgtEl>
                                          <p:spTgt spid="145">
                                            <p:txEl>
                                              <p:pRg end="8" st="8"/>
                                            </p:txEl>
                                          </p:spTgt>
                                        </p:tgtEl>
                                        <p:attrNameLst>
                                          <p:attrName>style.visibility</p:attrName>
                                        </p:attrNameLst>
                                      </p:cBhvr>
                                      <p:to>
                                        <p:strVal val="visible"/>
                                      </p:to>
                                    </p:set>
                                    <p:anim calcmode="lin" valueType="num">
                                      <p:cBhvr additive="base">
                                        <p:cTn dur="300"/>
                                        <p:tgtEl>
                                          <p:spTgt spid="145">
                                            <p:txEl>
                                              <p:pRg end="8" st="8"/>
                                            </p:txEl>
                                          </p:spTgt>
                                        </p:tgtEl>
                                        <p:attrNameLst>
                                          <p:attrName>ppt_w</p:attrName>
                                        </p:attrNameLst>
                                      </p:cBhvr>
                                      <p:tavLst>
                                        <p:tav fmla="" tm="0">
                                          <p:val>
                                            <p:strVal val="0"/>
                                          </p:val>
                                        </p:tav>
                                        <p:tav fmla="" tm="100000">
                                          <p:val>
                                            <p:strVal val="#ppt_w"/>
                                          </p:val>
                                        </p:tav>
                                      </p:tavLst>
                                    </p:anim>
                                    <p:anim calcmode="lin" valueType="num">
                                      <p:cBhvr additive="base">
                                        <p:cTn dur="300"/>
                                        <p:tgtEl>
                                          <p:spTgt spid="145">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
                                  </p:stCondLst>
                                  <p:childTnLst>
                                    <p:set>
                                      <p:cBhvr>
                                        <p:cTn dur="1" fill="hold">
                                          <p:stCondLst>
                                            <p:cond delay="0"/>
                                          </p:stCondLst>
                                        </p:cTn>
                                        <p:tgtEl>
                                          <p:spTgt spid="146">
                                            <p:txEl>
                                              <p:pRg end="0" st="0"/>
                                            </p:txEl>
                                          </p:spTgt>
                                        </p:tgtEl>
                                        <p:attrNameLst>
                                          <p:attrName>style.visibility</p:attrName>
                                        </p:attrNameLst>
                                      </p:cBhvr>
                                      <p:to>
                                        <p:strVal val="visible"/>
                                      </p:to>
                                    </p:set>
                                    <p:animEffect filter="fade" transition="in">
                                      <p:cBhvr>
                                        <p:cTn dur="500"/>
                                        <p:tgtEl>
                                          <p:spTgt spid="146">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46">
                                            <p:txEl>
                                              <p:pRg end="1" st="1"/>
                                            </p:txEl>
                                          </p:spTgt>
                                        </p:tgtEl>
                                        <p:attrNameLst>
                                          <p:attrName>style.visibility</p:attrName>
                                        </p:attrNameLst>
                                      </p:cBhvr>
                                      <p:to>
                                        <p:strVal val="visible"/>
                                      </p:to>
                                    </p:set>
                                    <p:animEffect filter="fade" transition="in">
                                      <p:cBhvr>
                                        <p:cTn dur="500"/>
                                        <p:tgtEl>
                                          <p:spTgt spid="146">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46">
                                            <p:txEl>
                                              <p:pRg end="2" st="2"/>
                                            </p:txEl>
                                          </p:spTgt>
                                        </p:tgtEl>
                                        <p:attrNameLst>
                                          <p:attrName>style.visibility</p:attrName>
                                        </p:attrNameLst>
                                      </p:cBhvr>
                                      <p:to>
                                        <p:strVal val="visible"/>
                                      </p:to>
                                    </p:set>
                                    <p:animEffect filter="fade" transition="in">
                                      <p:cBhvr>
                                        <p:cTn dur="500"/>
                                        <p:tgtEl>
                                          <p:spTgt spid="146">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46">
                                            <p:txEl>
                                              <p:pRg end="3" st="3"/>
                                            </p:txEl>
                                          </p:spTgt>
                                        </p:tgtEl>
                                        <p:attrNameLst>
                                          <p:attrName>style.visibility</p:attrName>
                                        </p:attrNameLst>
                                      </p:cBhvr>
                                      <p:to>
                                        <p:strVal val="visible"/>
                                      </p:to>
                                    </p:set>
                                    <p:animEffect filter="fade" transition="in">
                                      <p:cBhvr>
                                        <p:cTn dur="500"/>
                                        <p:tgtEl>
                                          <p:spTgt spid="146">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46">
                                            <p:txEl>
                                              <p:pRg end="4" st="4"/>
                                            </p:txEl>
                                          </p:spTgt>
                                        </p:tgtEl>
                                        <p:attrNameLst>
                                          <p:attrName>style.visibility</p:attrName>
                                        </p:attrNameLst>
                                      </p:cBhvr>
                                      <p:to>
                                        <p:strVal val="visible"/>
                                      </p:to>
                                    </p:set>
                                    <p:animEffect filter="fade" transition="in">
                                      <p:cBhvr>
                                        <p:cTn dur="500"/>
                                        <p:tgtEl>
                                          <p:spTgt spid="146">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46">
                                            <p:txEl>
                                              <p:pRg end="5" st="5"/>
                                            </p:txEl>
                                          </p:spTgt>
                                        </p:tgtEl>
                                        <p:attrNameLst>
                                          <p:attrName>style.visibility</p:attrName>
                                        </p:attrNameLst>
                                      </p:cBhvr>
                                      <p:to>
                                        <p:strVal val="visible"/>
                                      </p:to>
                                    </p:set>
                                    <p:animEffect filter="fade" transition="in">
                                      <p:cBhvr>
                                        <p:cTn dur="500"/>
                                        <p:tgtEl>
                                          <p:spTgt spid="146">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46">
                                            <p:txEl>
                                              <p:pRg end="6" st="6"/>
                                            </p:txEl>
                                          </p:spTgt>
                                        </p:tgtEl>
                                        <p:attrNameLst>
                                          <p:attrName>style.visibility</p:attrName>
                                        </p:attrNameLst>
                                      </p:cBhvr>
                                      <p:to>
                                        <p:strVal val="visible"/>
                                      </p:to>
                                    </p:set>
                                    <p:animEffect filter="fade" transition="in">
                                      <p:cBhvr>
                                        <p:cTn dur="500"/>
                                        <p:tgtEl>
                                          <p:spTgt spid="146">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46">
                                            <p:txEl>
                                              <p:pRg end="7" st="7"/>
                                            </p:txEl>
                                          </p:spTgt>
                                        </p:tgtEl>
                                        <p:attrNameLst>
                                          <p:attrName>style.visibility</p:attrName>
                                        </p:attrNameLst>
                                      </p:cBhvr>
                                      <p:to>
                                        <p:strVal val="visible"/>
                                      </p:to>
                                    </p:set>
                                    <p:animEffect filter="fade" transition="in">
                                      <p:cBhvr>
                                        <p:cTn dur="500"/>
                                        <p:tgtEl>
                                          <p:spTgt spid="146">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46">
                                            <p:txEl>
                                              <p:pRg end="8" st="8"/>
                                            </p:txEl>
                                          </p:spTgt>
                                        </p:tgtEl>
                                        <p:attrNameLst>
                                          <p:attrName>style.visibility</p:attrName>
                                        </p:attrNameLst>
                                      </p:cBhvr>
                                      <p:to>
                                        <p:strVal val="visible"/>
                                      </p:to>
                                    </p:set>
                                    <p:animEffect filter="fade" transition="in">
                                      <p:cBhvr>
                                        <p:cTn dur="500"/>
                                        <p:tgtEl>
                                          <p:spTgt spid="146">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47">
                                            <p:txEl>
                                              <p:pRg end="0" st="0"/>
                                            </p:txEl>
                                          </p:spTgt>
                                        </p:tgtEl>
                                        <p:attrNameLst>
                                          <p:attrName>style.visibility</p:attrName>
                                        </p:attrNameLst>
                                      </p:cBhvr>
                                      <p:to>
                                        <p:strVal val="visible"/>
                                      </p:to>
                                    </p:set>
                                    <p:animEffect filter="fade" transition="in">
                                      <p:cBhvr>
                                        <p:cTn dur="500"/>
                                        <p:tgtEl>
                                          <p:spTgt spid="147">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47">
                                            <p:txEl>
                                              <p:pRg end="1" st="1"/>
                                            </p:txEl>
                                          </p:spTgt>
                                        </p:tgtEl>
                                        <p:attrNameLst>
                                          <p:attrName>style.visibility</p:attrName>
                                        </p:attrNameLst>
                                      </p:cBhvr>
                                      <p:to>
                                        <p:strVal val="visible"/>
                                      </p:to>
                                    </p:set>
                                    <p:animEffect filter="fade" transition="in">
                                      <p:cBhvr>
                                        <p:cTn dur="500"/>
                                        <p:tgtEl>
                                          <p:spTgt spid="147">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47">
                                            <p:txEl>
                                              <p:pRg end="2" st="2"/>
                                            </p:txEl>
                                          </p:spTgt>
                                        </p:tgtEl>
                                        <p:attrNameLst>
                                          <p:attrName>style.visibility</p:attrName>
                                        </p:attrNameLst>
                                      </p:cBhvr>
                                      <p:to>
                                        <p:strVal val="visible"/>
                                      </p:to>
                                    </p:set>
                                    <p:animEffect filter="fade" transition="in">
                                      <p:cBhvr>
                                        <p:cTn dur="500"/>
                                        <p:tgtEl>
                                          <p:spTgt spid="147">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47">
                                            <p:txEl>
                                              <p:pRg end="3" st="3"/>
                                            </p:txEl>
                                          </p:spTgt>
                                        </p:tgtEl>
                                        <p:attrNameLst>
                                          <p:attrName>style.visibility</p:attrName>
                                        </p:attrNameLst>
                                      </p:cBhvr>
                                      <p:to>
                                        <p:strVal val="visible"/>
                                      </p:to>
                                    </p:set>
                                    <p:animEffect filter="fade" transition="in">
                                      <p:cBhvr>
                                        <p:cTn dur="500"/>
                                        <p:tgtEl>
                                          <p:spTgt spid="147">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47">
                                            <p:txEl>
                                              <p:pRg end="4" st="4"/>
                                            </p:txEl>
                                          </p:spTgt>
                                        </p:tgtEl>
                                        <p:attrNameLst>
                                          <p:attrName>style.visibility</p:attrName>
                                        </p:attrNameLst>
                                      </p:cBhvr>
                                      <p:to>
                                        <p:strVal val="visible"/>
                                      </p:to>
                                    </p:set>
                                    <p:animEffect filter="fade" transition="in">
                                      <p:cBhvr>
                                        <p:cTn dur="500"/>
                                        <p:tgtEl>
                                          <p:spTgt spid="147">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47">
                                            <p:txEl>
                                              <p:pRg end="5" st="5"/>
                                            </p:txEl>
                                          </p:spTgt>
                                        </p:tgtEl>
                                        <p:attrNameLst>
                                          <p:attrName>style.visibility</p:attrName>
                                        </p:attrNameLst>
                                      </p:cBhvr>
                                      <p:to>
                                        <p:strVal val="visible"/>
                                      </p:to>
                                    </p:set>
                                    <p:animEffect filter="fade" transition="in">
                                      <p:cBhvr>
                                        <p:cTn dur="500"/>
                                        <p:tgtEl>
                                          <p:spTgt spid="147">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47">
                                            <p:txEl>
                                              <p:pRg end="6" st="6"/>
                                            </p:txEl>
                                          </p:spTgt>
                                        </p:tgtEl>
                                        <p:attrNameLst>
                                          <p:attrName>style.visibility</p:attrName>
                                        </p:attrNameLst>
                                      </p:cBhvr>
                                      <p:to>
                                        <p:strVal val="visible"/>
                                      </p:to>
                                    </p:set>
                                    <p:animEffect filter="fade" transition="in">
                                      <p:cBhvr>
                                        <p:cTn dur="500"/>
                                        <p:tgtEl>
                                          <p:spTgt spid="147">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47">
                                            <p:txEl>
                                              <p:pRg end="7" st="7"/>
                                            </p:txEl>
                                          </p:spTgt>
                                        </p:tgtEl>
                                        <p:attrNameLst>
                                          <p:attrName>style.visibility</p:attrName>
                                        </p:attrNameLst>
                                      </p:cBhvr>
                                      <p:to>
                                        <p:strVal val="visible"/>
                                      </p:to>
                                    </p:set>
                                    <p:animEffect filter="fade" transition="in">
                                      <p:cBhvr>
                                        <p:cTn dur="500"/>
                                        <p:tgtEl>
                                          <p:spTgt spid="147">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47">
                                            <p:txEl>
                                              <p:pRg end="8" st="8"/>
                                            </p:txEl>
                                          </p:spTgt>
                                        </p:tgtEl>
                                        <p:attrNameLst>
                                          <p:attrName>style.visibility</p:attrName>
                                        </p:attrNameLst>
                                      </p:cBhvr>
                                      <p:to>
                                        <p:strVal val="visible"/>
                                      </p:to>
                                    </p:set>
                                    <p:animEffect filter="fade" transition="in">
                                      <p:cBhvr>
                                        <p:cTn dur="500"/>
                                        <p:tgtEl>
                                          <p:spTgt spid="147">
                                            <p:txEl>
                                              <p:pRg end="8" st="8"/>
                                            </p:txEl>
                                          </p:spTgt>
                                        </p:tgtEl>
                                      </p:cBhvr>
                                    </p:animEffect>
                                  </p:childTnLst>
                                </p:cTn>
                              </p:par>
                            </p:childTnLst>
                          </p:cTn>
                        </p:par>
                        <p:par>
                          <p:cTn fill="hold">
                            <p:stCondLst>
                              <p:cond delay="7100"/>
                            </p:stCondLst>
                            <p:childTnLst>
                              <p:par>
                                <p:cTn fill="hold" nodeType="afterEffect" presetClass="entr" presetID="23" presetSubtype="16">
                                  <p:stCondLst>
                                    <p:cond delay="0"/>
                                  </p:stCondLst>
                                  <p:childTnLst>
                                    <p:set>
                                      <p:cBhvr>
                                        <p:cTn dur="1" fill="hold">
                                          <p:stCondLst>
                                            <p:cond delay="0"/>
                                          </p:stCondLst>
                                        </p:cTn>
                                        <p:tgtEl>
                                          <p:spTgt spid="148"/>
                                        </p:tgtEl>
                                        <p:attrNameLst>
                                          <p:attrName>style.visibility</p:attrName>
                                        </p:attrNameLst>
                                      </p:cBhvr>
                                      <p:to>
                                        <p:strVal val="visible"/>
                                      </p:to>
                                    </p:set>
                                    <p:anim calcmode="lin" valueType="num">
                                      <p:cBhvr additive="base">
                                        <p:cTn dur="400"/>
                                        <p:tgtEl>
                                          <p:spTgt spid="148"/>
                                        </p:tgtEl>
                                        <p:attrNameLst>
                                          <p:attrName>ppt_w</p:attrName>
                                        </p:attrNameLst>
                                      </p:cBhvr>
                                      <p:tavLst>
                                        <p:tav fmla="" tm="0">
                                          <p:val>
                                            <p:strVal val="0"/>
                                          </p:val>
                                        </p:tav>
                                        <p:tav fmla="" tm="100000">
                                          <p:val>
                                            <p:strVal val="#ppt_w"/>
                                          </p:val>
                                        </p:tav>
                                      </p:tavLst>
                                    </p:anim>
                                    <p:anim calcmode="lin" valueType="num">
                                      <p:cBhvr additive="base">
                                        <p:cTn dur="400"/>
                                        <p:tgtEl>
                                          <p:spTgt spid="148"/>
                                        </p:tgtEl>
                                        <p:attrNameLst>
                                          <p:attrName>ppt_h</p:attrName>
                                        </p:attrNameLst>
                                      </p:cBhvr>
                                      <p:tavLst>
                                        <p:tav fmla="" tm="0">
                                          <p:val>
                                            <p:strVal val="0"/>
                                          </p:val>
                                        </p:tav>
                                        <p:tav fmla="" tm="100000">
                                          <p:val>
                                            <p:strVal val="#ppt_h"/>
                                          </p:val>
                                        </p:tav>
                                      </p:tavLst>
                                    </p:anim>
                                  </p:childTnLst>
                                </p:cTn>
                              </p:par>
                            </p:childTnLst>
                          </p:cTn>
                        </p:par>
                        <p:par>
                          <p:cTn fill="hold">
                            <p:stCondLst>
                              <p:cond delay="7500"/>
                            </p:stCondLst>
                            <p:childTnLst>
                              <p:par>
                                <p:cTn fill="hold" nodeType="afterEffect" presetClass="entr" presetID="23" presetSubtype="16">
                                  <p:stCondLst>
                                    <p:cond delay="0"/>
                                  </p:stCondLst>
                                  <p:childTnLst>
                                    <p:set>
                                      <p:cBhvr>
                                        <p:cTn dur="1" fill="hold">
                                          <p:stCondLst>
                                            <p:cond delay="0"/>
                                          </p:stCondLst>
                                        </p:cTn>
                                        <p:tgtEl>
                                          <p:spTgt spid="149">
                                            <p:txEl>
                                              <p:pRg end="0" st="0"/>
                                            </p:txEl>
                                          </p:spTgt>
                                        </p:tgtEl>
                                        <p:attrNameLst>
                                          <p:attrName>style.visibility</p:attrName>
                                        </p:attrNameLst>
                                      </p:cBhvr>
                                      <p:to>
                                        <p:strVal val="visible"/>
                                      </p:to>
                                    </p:set>
                                    <p:anim calcmode="lin" valueType="num">
                                      <p:cBhvr additive="base">
                                        <p:cTn dur="300"/>
                                        <p:tgtEl>
                                          <p:spTgt spid="149">
                                            <p:txEl>
                                              <p:pRg end="0" st="0"/>
                                            </p:txEl>
                                          </p:spTgt>
                                        </p:tgtEl>
                                        <p:attrNameLst>
                                          <p:attrName>ppt_w</p:attrName>
                                        </p:attrNameLst>
                                      </p:cBhvr>
                                      <p:tavLst>
                                        <p:tav fmla="" tm="0">
                                          <p:val>
                                            <p:strVal val="0"/>
                                          </p:val>
                                        </p:tav>
                                        <p:tav fmla="" tm="100000">
                                          <p:val>
                                            <p:strVal val="#ppt_w"/>
                                          </p:val>
                                        </p:tav>
                                      </p:tavLst>
                                    </p:anim>
                                    <p:anim calcmode="lin" valueType="num">
                                      <p:cBhvr additive="base">
                                        <p:cTn dur="300"/>
                                        <p:tgtEl>
                                          <p:spTgt spid="149">
                                            <p:txEl>
                                              <p:pRg end="0" st="0"/>
                                            </p:txEl>
                                          </p:spTgt>
                                        </p:tgtEl>
                                        <p:attrNameLst>
                                          <p:attrName>ppt_h</p:attrName>
                                        </p:attrNameLst>
                                      </p:cBhvr>
                                      <p:tavLst>
                                        <p:tav fmla="" tm="0">
                                          <p:val>
                                            <p:strVal val="0"/>
                                          </p:val>
                                        </p:tav>
                                        <p:tav fmla="" tm="100000">
                                          <p:val>
                                            <p:strVal val="#ppt_h"/>
                                          </p:val>
                                        </p:tav>
                                      </p:tavLst>
                                    </p:anim>
                                  </p:childTnLst>
                                </p:cTn>
                              </p:par>
                            </p:childTnLst>
                          </p:cTn>
                        </p:par>
                        <p:par>
                          <p:cTn fill="hold">
                            <p:stCondLst>
                              <p:cond delay="7800"/>
                            </p:stCondLst>
                            <p:childTnLst>
                              <p:par>
                                <p:cTn fill="hold" nodeType="afterEffect" presetClass="entr" presetID="23" presetSubtype="16">
                                  <p:stCondLst>
                                    <p:cond delay="0"/>
                                  </p:stCondLst>
                                  <p:childTnLst>
                                    <p:set>
                                      <p:cBhvr>
                                        <p:cTn dur="1" fill="hold">
                                          <p:stCondLst>
                                            <p:cond delay="0"/>
                                          </p:stCondLst>
                                        </p:cTn>
                                        <p:tgtEl>
                                          <p:spTgt spid="149">
                                            <p:txEl>
                                              <p:pRg end="1" st="1"/>
                                            </p:txEl>
                                          </p:spTgt>
                                        </p:tgtEl>
                                        <p:attrNameLst>
                                          <p:attrName>style.visibility</p:attrName>
                                        </p:attrNameLst>
                                      </p:cBhvr>
                                      <p:to>
                                        <p:strVal val="visible"/>
                                      </p:to>
                                    </p:set>
                                    <p:anim calcmode="lin" valueType="num">
                                      <p:cBhvr additive="base">
                                        <p:cTn dur="300"/>
                                        <p:tgtEl>
                                          <p:spTgt spid="149">
                                            <p:txEl>
                                              <p:pRg end="1" st="1"/>
                                            </p:txEl>
                                          </p:spTgt>
                                        </p:tgtEl>
                                        <p:attrNameLst>
                                          <p:attrName>ppt_w</p:attrName>
                                        </p:attrNameLst>
                                      </p:cBhvr>
                                      <p:tavLst>
                                        <p:tav fmla="" tm="0">
                                          <p:val>
                                            <p:strVal val="0"/>
                                          </p:val>
                                        </p:tav>
                                        <p:tav fmla="" tm="100000">
                                          <p:val>
                                            <p:strVal val="#ppt_w"/>
                                          </p:val>
                                        </p:tav>
                                      </p:tavLst>
                                    </p:anim>
                                    <p:anim calcmode="lin" valueType="num">
                                      <p:cBhvr additive="base">
                                        <p:cTn dur="300"/>
                                        <p:tgtEl>
                                          <p:spTgt spid="149">
                                            <p:txEl>
                                              <p:pRg end="1" st="1"/>
                                            </p:txEl>
                                          </p:spTgt>
                                        </p:tgtEl>
                                        <p:attrNameLst>
                                          <p:attrName>ppt_h</p:attrName>
                                        </p:attrNameLst>
                                      </p:cBhvr>
                                      <p:tavLst>
                                        <p:tav fmla="" tm="0">
                                          <p:val>
                                            <p:strVal val="0"/>
                                          </p:val>
                                        </p:tav>
                                        <p:tav fmla="" tm="100000">
                                          <p:val>
                                            <p:strVal val="#ppt_h"/>
                                          </p:val>
                                        </p:tav>
                                      </p:tavLst>
                                    </p:anim>
                                  </p:childTnLst>
                                </p:cTn>
                              </p:par>
                            </p:childTnLst>
                          </p:cTn>
                        </p:par>
                        <p:par>
                          <p:cTn fill="hold">
                            <p:stCondLst>
                              <p:cond delay="8100"/>
                            </p:stCondLst>
                            <p:childTnLst>
                              <p:par>
                                <p:cTn fill="hold" nodeType="afterEffect" presetClass="entr" presetID="23" presetSubtype="16">
                                  <p:stCondLst>
                                    <p:cond delay="0"/>
                                  </p:stCondLst>
                                  <p:childTnLst>
                                    <p:set>
                                      <p:cBhvr>
                                        <p:cTn dur="1" fill="hold">
                                          <p:stCondLst>
                                            <p:cond delay="0"/>
                                          </p:stCondLst>
                                        </p:cTn>
                                        <p:tgtEl>
                                          <p:spTgt spid="149">
                                            <p:txEl>
                                              <p:pRg end="2" st="2"/>
                                            </p:txEl>
                                          </p:spTgt>
                                        </p:tgtEl>
                                        <p:attrNameLst>
                                          <p:attrName>style.visibility</p:attrName>
                                        </p:attrNameLst>
                                      </p:cBhvr>
                                      <p:to>
                                        <p:strVal val="visible"/>
                                      </p:to>
                                    </p:set>
                                    <p:anim calcmode="lin" valueType="num">
                                      <p:cBhvr additive="base">
                                        <p:cTn dur="300"/>
                                        <p:tgtEl>
                                          <p:spTgt spid="149">
                                            <p:txEl>
                                              <p:pRg end="2" st="2"/>
                                            </p:txEl>
                                          </p:spTgt>
                                        </p:tgtEl>
                                        <p:attrNameLst>
                                          <p:attrName>ppt_w</p:attrName>
                                        </p:attrNameLst>
                                      </p:cBhvr>
                                      <p:tavLst>
                                        <p:tav fmla="" tm="0">
                                          <p:val>
                                            <p:strVal val="0"/>
                                          </p:val>
                                        </p:tav>
                                        <p:tav fmla="" tm="100000">
                                          <p:val>
                                            <p:strVal val="#ppt_w"/>
                                          </p:val>
                                        </p:tav>
                                      </p:tavLst>
                                    </p:anim>
                                    <p:anim calcmode="lin" valueType="num">
                                      <p:cBhvr additive="base">
                                        <p:cTn dur="300"/>
                                        <p:tgtEl>
                                          <p:spTgt spid="149">
                                            <p:txEl>
                                              <p:pRg end="2" st="2"/>
                                            </p:txEl>
                                          </p:spTgt>
                                        </p:tgtEl>
                                        <p:attrNameLst>
                                          <p:attrName>ppt_h</p:attrName>
                                        </p:attrNameLst>
                                      </p:cBhvr>
                                      <p:tavLst>
                                        <p:tav fmla="" tm="0">
                                          <p:val>
                                            <p:strVal val="0"/>
                                          </p:val>
                                        </p:tav>
                                        <p:tav fmla="" tm="100000">
                                          <p:val>
                                            <p:strVal val="#ppt_h"/>
                                          </p:val>
                                        </p:tav>
                                      </p:tavLst>
                                    </p:anim>
                                  </p:childTnLst>
                                </p:cTn>
                              </p:par>
                            </p:childTnLst>
                          </p:cTn>
                        </p:par>
                        <p:par>
                          <p:cTn fill="hold">
                            <p:stCondLst>
                              <p:cond delay="8400"/>
                            </p:stCondLst>
                            <p:childTnLst>
                              <p:par>
                                <p:cTn fill="hold" nodeType="afterEffect" presetClass="entr" presetID="23" presetSubtype="16">
                                  <p:stCondLst>
                                    <p:cond delay="0"/>
                                  </p:stCondLst>
                                  <p:childTnLst>
                                    <p:set>
                                      <p:cBhvr>
                                        <p:cTn dur="1" fill="hold">
                                          <p:stCondLst>
                                            <p:cond delay="0"/>
                                          </p:stCondLst>
                                        </p:cTn>
                                        <p:tgtEl>
                                          <p:spTgt spid="149">
                                            <p:txEl>
                                              <p:pRg end="3" st="3"/>
                                            </p:txEl>
                                          </p:spTgt>
                                        </p:tgtEl>
                                        <p:attrNameLst>
                                          <p:attrName>style.visibility</p:attrName>
                                        </p:attrNameLst>
                                      </p:cBhvr>
                                      <p:to>
                                        <p:strVal val="visible"/>
                                      </p:to>
                                    </p:set>
                                    <p:anim calcmode="lin" valueType="num">
                                      <p:cBhvr additive="base">
                                        <p:cTn dur="300"/>
                                        <p:tgtEl>
                                          <p:spTgt spid="149">
                                            <p:txEl>
                                              <p:pRg end="3" st="3"/>
                                            </p:txEl>
                                          </p:spTgt>
                                        </p:tgtEl>
                                        <p:attrNameLst>
                                          <p:attrName>ppt_w</p:attrName>
                                        </p:attrNameLst>
                                      </p:cBhvr>
                                      <p:tavLst>
                                        <p:tav fmla="" tm="0">
                                          <p:val>
                                            <p:strVal val="0"/>
                                          </p:val>
                                        </p:tav>
                                        <p:tav fmla="" tm="100000">
                                          <p:val>
                                            <p:strVal val="#ppt_w"/>
                                          </p:val>
                                        </p:tav>
                                      </p:tavLst>
                                    </p:anim>
                                    <p:anim calcmode="lin" valueType="num">
                                      <p:cBhvr additive="base">
                                        <p:cTn dur="300"/>
                                        <p:tgtEl>
                                          <p:spTgt spid="149">
                                            <p:txEl>
                                              <p:pRg end="3" st="3"/>
                                            </p:txEl>
                                          </p:spTgt>
                                        </p:tgtEl>
                                        <p:attrNameLst>
                                          <p:attrName>ppt_h</p:attrName>
                                        </p:attrNameLst>
                                      </p:cBhvr>
                                      <p:tavLst>
                                        <p:tav fmla="" tm="0">
                                          <p:val>
                                            <p:strVal val="0"/>
                                          </p:val>
                                        </p:tav>
                                        <p:tav fmla="" tm="100000">
                                          <p:val>
                                            <p:strVal val="#ppt_h"/>
                                          </p:val>
                                        </p:tav>
                                      </p:tavLst>
                                    </p:anim>
                                  </p:childTnLst>
                                </p:cTn>
                              </p:par>
                            </p:childTnLst>
                          </p:cTn>
                        </p:par>
                        <p:par>
                          <p:cTn fill="hold">
                            <p:stCondLst>
                              <p:cond delay="8700"/>
                            </p:stCondLst>
                            <p:childTnLst>
                              <p:par>
                                <p:cTn fill="hold" nodeType="afterEffect" presetClass="entr" presetID="23" presetSubtype="16">
                                  <p:stCondLst>
                                    <p:cond delay="0"/>
                                  </p:stCondLst>
                                  <p:childTnLst>
                                    <p:set>
                                      <p:cBhvr>
                                        <p:cTn dur="1" fill="hold">
                                          <p:stCondLst>
                                            <p:cond delay="0"/>
                                          </p:stCondLst>
                                        </p:cTn>
                                        <p:tgtEl>
                                          <p:spTgt spid="149">
                                            <p:txEl>
                                              <p:pRg end="4" st="4"/>
                                            </p:txEl>
                                          </p:spTgt>
                                        </p:tgtEl>
                                        <p:attrNameLst>
                                          <p:attrName>style.visibility</p:attrName>
                                        </p:attrNameLst>
                                      </p:cBhvr>
                                      <p:to>
                                        <p:strVal val="visible"/>
                                      </p:to>
                                    </p:set>
                                    <p:anim calcmode="lin" valueType="num">
                                      <p:cBhvr additive="base">
                                        <p:cTn dur="300"/>
                                        <p:tgtEl>
                                          <p:spTgt spid="149">
                                            <p:txEl>
                                              <p:pRg end="4" st="4"/>
                                            </p:txEl>
                                          </p:spTgt>
                                        </p:tgtEl>
                                        <p:attrNameLst>
                                          <p:attrName>ppt_w</p:attrName>
                                        </p:attrNameLst>
                                      </p:cBhvr>
                                      <p:tavLst>
                                        <p:tav fmla="" tm="0">
                                          <p:val>
                                            <p:strVal val="0"/>
                                          </p:val>
                                        </p:tav>
                                        <p:tav fmla="" tm="100000">
                                          <p:val>
                                            <p:strVal val="#ppt_w"/>
                                          </p:val>
                                        </p:tav>
                                      </p:tavLst>
                                    </p:anim>
                                    <p:anim calcmode="lin" valueType="num">
                                      <p:cBhvr additive="base">
                                        <p:cTn dur="300"/>
                                        <p:tgtEl>
                                          <p:spTgt spid="149">
                                            <p:txEl>
                                              <p:pRg end="4" st="4"/>
                                            </p:txEl>
                                          </p:spTgt>
                                        </p:tgtEl>
                                        <p:attrNameLst>
                                          <p:attrName>ppt_h</p:attrName>
                                        </p:attrNameLst>
                                      </p:cBhvr>
                                      <p:tavLst>
                                        <p:tav fmla="" tm="0">
                                          <p:val>
                                            <p:strVal val="0"/>
                                          </p:val>
                                        </p:tav>
                                        <p:tav fmla="" tm="100000">
                                          <p:val>
                                            <p:strVal val="#ppt_h"/>
                                          </p:val>
                                        </p:tav>
                                      </p:tavLst>
                                    </p:anim>
                                  </p:childTnLst>
                                </p:cTn>
                              </p:par>
                            </p:childTnLst>
                          </p:cTn>
                        </p:par>
                        <p:par>
                          <p:cTn fill="hold">
                            <p:stCondLst>
                              <p:cond delay="9000"/>
                            </p:stCondLst>
                            <p:childTnLst>
                              <p:par>
                                <p:cTn fill="hold" nodeType="afterEffect" presetClass="entr" presetID="23" presetSubtype="16">
                                  <p:stCondLst>
                                    <p:cond delay="0"/>
                                  </p:stCondLst>
                                  <p:childTnLst>
                                    <p:set>
                                      <p:cBhvr>
                                        <p:cTn dur="1" fill="hold">
                                          <p:stCondLst>
                                            <p:cond delay="0"/>
                                          </p:stCondLst>
                                        </p:cTn>
                                        <p:tgtEl>
                                          <p:spTgt spid="149">
                                            <p:txEl>
                                              <p:pRg end="5" st="5"/>
                                            </p:txEl>
                                          </p:spTgt>
                                        </p:tgtEl>
                                        <p:attrNameLst>
                                          <p:attrName>style.visibility</p:attrName>
                                        </p:attrNameLst>
                                      </p:cBhvr>
                                      <p:to>
                                        <p:strVal val="visible"/>
                                      </p:to>
                                    </p:set>
                                    <p:anim calcmode="lin" valueType="num">
                                      <p:cBhvr additive="base">
                                        <p:cTn dur="300"/>
                                        <p:tgtEl>
                                          <p:spTgt spid="149">
                                            <p:txEl>
                                              <p:pRg end="5" st="5"/>
                                            </p:txEl>
                                          </p:spTgt>
                                        </p:tgtEl>
                                        <p:attrNameLst>
                                          <p:attrName>ppt_w</p:attrName>
                                        </p:attrNameLst>
                                      </p:cBhvr>
                                      <p:tavLst>
                                        <p:tav fmla="" tm="0">
                                          <p:val>
                                            <p:strVal val="0"/>
                                          </p:val>
                                        </p:tav>
                                        <p:tav fmla="" tm="100000">
                                          <p:val>
                                            <p:strVal val="#ppt_w"/>
                                          </p:val>
                                        </p:tav>
                                      </p:tavLst>
                                    </p:anim>
                                    <p:anim calcmode="lin" valueType="num">
                                      <p:cBhvr additive="base">
                                        <p:cTn dur="300"/>
                                        <p:tgtEl>
                                          <p:spTgt spid="149">
                                            <p:txEl>
                                              <p:pRg end="5" st="5"/>
                                            </p:txEl>
                                          </p:spTgt>
                                        </p:tgtEl>
                                        <p:attrNameLst>
                                          <p:attrName>ppt_h</p:attrName>
                                        </p:attrNameLst>
                                      </p:cBhvr>
                                      <p:tavLst>
                                        <p:tav fmla="" tm="0">
                                          <p:val>
                                            <p:strVal val="0"/>
                                          </p:val>
                                        </p:tav>
                                        <p:tav fmla="" tm="100000">
                                          <p:val>
                                            <p:strVal val="#ppt_h"/>
                                          </p:val>
                                        </p:tav>
                                      </p:tavLst>
                                    </p:anim>
                                  </p:childTnLst>
                                </p:cTn>
                              </p:par>
                            </p:childTnLst>
                          </p:cTn>
                        </p:par>
                        <p:par>
                          <p:cTn fill="hold">
                            <p:stCondLst>
                              <p:cond delay="9300"/>
                            </p:stCondLst>
                            <p:childTnLst>
                              <p:par>
                                <p:cTn fill="hold" nodeType="afterEffect" presetClass="entr" presetID="23" presetSubtype="16">
                                  <p:stCondLst>
                                    <p:cond delay="0"/>
                                  </p:stCondLst>
                                  <p:childTnLst>
                                    <p:set>
                                      <p:cBhvr>
                                        <p:cTn dur="1" fill="hold">
                                          <p:stCondLst>
                                            <p:cond delay="0"/>
                                          </p:stCondLst>
                                        </p:cTn>
                                        <p:tgtEl>
                                          <p:spTgt spid="149">
                                            <p:txEl>
                                              <p:pRg end="6" st="6"/>
                                            </p:txEl>
                                          </p:spTgt>
                                        </p:tgtEl>
                                        <p:attrNameLst>
                                          <p:attrName>style.visibility</p:attrName>
                                        </p:attrNameLst>
                                      </p:cBhvr>
                                      <p:to>
                                        <p:strVal val="visible"/>
                                      </p:to>
                                    </p:set>
                                    <p:anim calcmode="lin" valueType="num">
                                      <p:cBhvr additive="base">
                                        <p:cTn dur="300"/>
                                        <p:tgtEl>
                                          <p:spTgt spid="149">
                                            <p:txEl>
                                              <p:pRg end="6" st="6"/>
                                            </p:txEl>
                                          </p:spTgt>
                                        </p:tgtEl>
                                        <p:attrNameLst>
                                          <p:attrName>ppt_w</p:attrName>
                                        </p:attrNameLst>
                                      </p:cBhvr>
                                      <p:tavLst>
                                        <p:tav fmla="" tm="0">
                                          <p:val>
                                            <p:strVal val="0"/>
                                          </p:val>
                                        </p:tav>
                                        <p:tav fmla="" tm="100000">
                                          <p:val>
                                            <p:strVal val="#ppt_w"/>
                                          </p:val>
                                        </p:tav>
                                      </p:tavLst>
                                    </p:anim>
                                    <p:anim calcmode="lin" valueType="num">
                                      <p:cBhvr additive="base">
                                        <p:cTn dur="300"/>
                                        <p:tgtEl>
                                          <p:spTgt spid="149">
                                            <p:txEl>
                                              <p:pRg end="6" st="6"/>
                                            </p:txEl>
                                          </p:spTgt>
                                        </p:tgtEl>
                                        <p:attrNameLst>
                                          <p:attrName>ppt_h</p:attrName>
                                        </p:attrNameLst>
                                      </p:cBhvr>
                                      <p:tavLst>
                                        <p:tav fmla="" tm="0">
                                          <p:val>
                                            <p:strVal val="0"/>
                                          </p:val>
                                        </p:tav>
                                        <p:tav fmla="" tm="100000">
                                          <p:val>
                                            <p:strVal val="#ppt_h"/>
                                          </p:val>
                                        </p:tav>
                                      </p:tavLst>
                                    </p:anim>
                                  </p:childTnLst>
                                </p:cTn>
                              </p:par>
                            </p:childTnLst>
                          </p:cTn>
                        </p:par>
                        <p:par>
                          <p:cTn fill="hold">
                            <p:stCondLst>
                              <p:cond delay="9600"/>
                            </p:stCondLst>
                            <p:childTnLst>
                              <p:par>
                                <p:cTn fill="hold" nodeType="afterEffect" presetClass="entr" presetID="23" presetSubtype="16">
                                  <p:stCondLst>
                                    <p:cond delay="0"/>
                                  </p:stCondLst>
                                  <p:childTnLst>
                                    <p:set>
                                      <p:cBhvr>
                                        <p:cTn dur="1" fill="hold">
                                          <p:stCondLst>
                                            <p:cond delay="0"/>
                                          </p:stCondLst>
                                        </p:cTn>
                                        <p:tgtEl>
                                          <p:spTgt spid="149">
                                            <p:txEl>
                                              <p:pRg end="7" st="7"/>
                                            </p:txEl>
                                          </p:spTgt>
                                        </p:tgtEl>
                                        <p:attrNameLst>
                                          <p:attrName>style.visibility</p:attrName>
                                        </p:attrNameLst>
                                      </p:cBhvr>
                                      <p:to>
                                        <p:strVal val="visible"/>
                                      </p:to>
                                    </p:set>
                                    <p:anim calcmode="lin" valueType="num">
                                      <p:cBhvr additive="base">
                                        <p:cTn dur="300"/>
                                        <p:tgtEl>
                                          <p:spTgt spid="149">
                                            <p:txEl>
                                              <p:pRg end="7" st="7"/>
                                            </p:txEl>
                                          </p:spTgt>
                                        </p:tgtEl>
                                        <p:attrNameLst>
                                          <p:attrName>ppt_w</p:attrName>
                                        </p:attrNameLst>
                                      </p:cBhvr>
                                      <p:tavLst>
                                        <p:tav fmla="" tm="0">
                                          <p:val>
                                            <p:strVal val="0"/>
                                          </p:val>
                                        </p:tav>
                                        <p:tav fmla="" tm="100000">
                                          <p:val>
                                            <p:strVal val="#ppt_w"/>
                                          </p:val>
                                        </p:tav>
                                      </p:tavLst>
                                    </p:anim>
                                    <p:anim calcmode="lin" valueType="num">
                                      <p:cBhvr additive="base">
                                        <p:cTn dur="300"/>
                                        <p:tgtEl>
                                          <p:spTgt spid="149">
                                            <p:txEl>
                                              <p:pRg end="7" st="7"/>
                                            </p:txEl>
                                          </p:spTgt>
                                        </p:tgtEl>
                                        <p:attrNameLst>
                                          <p:attrName>ppt_h</p:attrName>
                                        </p:attrNameLst>
                                      </p:cBhvr>
                                      <p:tavLst>
                                        <p:tav fmla="" tm="0">
                                          <p:val>
                                            <p:strVal val="0"/>
                                          </p:val>
                                        </p:tav>
                                        <p:tav fmla="" tm="100000">
                                          <p:val>
                                            <p:strVal val="#ppt_h"/>
                                          </p:val>
                                        </p:tav>
                                      </p:tavLst>
                                    </p:anim>
                                  </p:childTnLst>
                                </p:cTn>
                              </p:par>
                            </p:childTnLst>
                          </p:cTn>
                        </p:par>
                        <p:par>
                          <p:cTn fill="hold">
                            <p:stCondLst>
                              <p:cond delay="9900"/>
                            </p:stCondLst>
                            <p:childTnLst>
                              <p:par>
                                <p:cTn fill="hold" nodeType="afterEffect" presetClass="entr" presetID="23" presetSubtype="16">
                                  <p:stCondLst>
                                    <p:cond delay="0"/>
                                  </p:stCondLst>
                                  <p:childTnLst>
                                    <p:set>
                                      <p:cBhvr>
                                        <p:cTn dur="1" fill="hold">
                                          <p:stCondLst>
                                            <p:cond delay="0"/>
                                          </p:stCondLst>
                                        </p:cTn>
                                        <p:tgtEl>
                                          <p:spTgt spid="149">
                                            <p:txEl>
                                              <p:pRg end="8" st="8"/>
                                            </p:txEl>
                                          </p:spTgt>
                                        </p:tgtEl>
                                        <p:attrNameLst>
                                          <p:attrName>style.visibility</p:attrName>
                                        </p:attrNameLst>
                                      </p:cBhvr>
                                      <p:to>
                                        <p:strVal val="visible"/>
                                      </p:to>
                                    </p:set>
                                    <p:anim calcmode="lin" valueType="num">
                                      <p:cBhvr additive="base">
                                        <p:cTn dur="300"/>
                                        <p:tgtEl>
                                          <p:spTgt spid="149">
                                            <p:txEl>
                                              <p:pRg end="8" st="8"/>
                                            </p:txEl>
                                          </p:spTgt>
                                        </p:tgtEl>
                                        <p:attrNameLst>
                                          <p:attrName>ppt_w</p:attrName>
                                        </p:attrNameLst>
                                      </p:cBhvr>
                                      <p:tavLst>
                                        <p:tav fmla="" tm="0">
                                          <p:val>
                                            <p:strVal val="0"/>
                                          </p:val>
                                        </p:tav>
                                        <p:tav fmla="" tm="100000">
                                          <p:val>
                                            <p:strVal val="#ppt_w"/>
                                          </p:val>
                                        </p:tav>
                                      </p:tavLst>
                                    </p:anim>
                                    <p:anim calcmode="lin" valueType="num">
                                      <p:cBhvr additive="base">
                                        <p:cTn dur="300"/>
                                        <p:tgtEl>
                                          <p:spTgt spid="149">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
                                  </p:stCondLst>
                                  <p:childTnLst>
                                    <p:set>
                                      <p:cBhvr>
                                        <p:cTn dur="1" fill="hold">
                                          <p:stCondLst>
                                            <p:cond delay="0"/>
                                          </p:stCondLst>
                                        </p:cTn>
                                        <p:tgtEl>
                                          <p:spTgt spid="150">
                                            <p:txEl>
                                              <p:pRg end="0" st="0"/>
                                            </p:txEl>
                                          </p:spTgt>
                                        </p:tgtEl>
                                        <p:attrNameLst>
                                          <p:attrName>style.visibility</p:attrName>
                                        </p:attrNameLst>
                                      </p:cBhvr>
                                      <p:to>
                                        <p:strVal val="visible"/>
                                      </p:to>
                                    </p:set>
                                    <p:animEffect filter="fade" transition="in">
                                      <p:cBhvr>
                                        <p:cTn dur="500"/>
                                        <p:tgtEl>
                                          <p:spTgt spid="150">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50">
                                            <p:txEl>
                                              <p:pRg end="1" st="1"/>
                                            </p:txEl>
                                          </p:spTgt>
                                        </p:tgtEl>
                                        <p:attrNameLst>
                                          <p:attrName>style.visibility</p:attrName>
                                        </p:attrNameLst>
                                      </p:cBhvr>
                                      <p:to>
                                        <p:strVal val="visible"/>
                                      </p:to>
                                    </p:set>
                                    <p:animEffect filter="fade" transition="in">
                                      <p:cBhvr>
                                        <p:cTn dur="500"/>
                                        <p:tgtEl>
                                          <p:spTgt spid="150">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50">
                                            <p:txEl>
                                              <p:pRg end="2" st="2"/>
                                            </p:txEl>
                                          </p:spTgt>
                                        </p:tgtEl>
                                        <p:attrNameLst>
                                          <p:attrName>style.visibility</p:attrName>
                                        </p:attrNameLst>
                                      </p:cBhvr>
                                      <p:to>
                                        <p:strVal val="visible"/>
                                      </p:to>
                                    </p:set>
                                    <p:animEffect filter="fade" transition="in">
                                      <p:cBhvr>
                                        <p:cTn dur="500"/>
                                        <p:tgtEl>
                                          <p:spTgt spid="150">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50">
                                            <p:txEl>
                                              <p:pRg end="3" st="3"/>
                                            </p:txEl>
                                          </p:spTgt>
                                        </p:tgtEl>
                                        <p:attrNameLst>
                                          <p:attrName>style.visibility</p:attrName>
                                        </p:attrNameLst>
                                      </p:cBhvr>
                                      <p:to>
                                        <p:strVal val="visible"/>
                                      </p:to>
                                    </p:set>
                                    <p:animEffect filter="fade" transition="in">
                                      <p:cBhvr>
                                        <p:cTn dur="500"/>
                                        <p:tgtEl>
                                          <p:spTgt spid="150">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50">
                                            <p:txEl>
                                              <p:pRg end="4" st="4"/>
                                            </p:txEl>
                                          </p:spTgt>
                                        </p:tgtEl>
                                        <p:attrNameLst>
                                          <p:attrName>style.visibility</p:attrName>
                                        </p:attrNameLst>
                                      </p:cBhvr>
                                      <p:to>
                                        <p:strVal val="visible"/>
                                      </p:to>
                                    </p:set>
                                    <p:animEffect filter="fade" transition="in">
                                      <p:cBhvr>
                                        <p:cTn dur="500"/>
                                        <p:tgtEl>
                                          <p:spTgt spid="150">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50">
                                            <p:txEl>
                                              <p:pRg end="5" st="5"/>
                                            </p:txEl>
                                          </p:spTgt>
                                        </p:tgtEl>
                                        <p:attrNameLst>
                                          <p:attrName>style.visibility</p:attrName>
                                        </p:attrNameLst>
                                      </p:cBhvr>
                                      <p:to>
                                        <p:strVal val="visible"/>
                                      </p:to>
                                    </p:set>
                                    <p:animEffect filter="fade" transition="in">
                                      <p:cBhvr>
                                        <p:cTn dur="500"/>
                                        <p:tgtEl>
                                          <p:spTgt spid="150">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50">
                                            <p:txEl>
                                              <p:pRg end="6" st="6"/>
                                            </p:txEl>
                                          </p:spTgt>
                                        </p:tgtEl>
                                        <p:attrNameLst>
                                          <p:attrName>style.visibility</p:attrName>
                                        </p:attrNameLst>
                                      </p:cBhvr>
                                      <p:to>
                                        <p:strVal val="visible"/>
                                      </p:to>
                                    </p:set>
                                    <p:animEffect filter="fade" transition="in">
                                      <p:cBhvr>
                                        <p:cTn dur="500"/>
                                        <p:tgtEl>
                                          <p:spTgt spid="150">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50">
                                            <p:txEl>
                                              <p:pRg end="7" st="7"/>
                                            </p:txEl>
                                          </p:spTgt>
                                        </p:tgtEl>
                                        <p:attrNameLst>
                                          <p:attrName>style.visibility</p:attrName>
                                        </p:attrNameLst>
                                      </p:cBhvr>
                                      <p:to>
                                        <p:strVal val="visible"/>
                                      </p:to>
                                    </p:set>
                                    <p:animEffect filter="fade" transition="in">
                                      <p:cBhvr>
                                        <p:cTn dur="500"/>
                                        <p:tgtEl>
                                          <p:spTgt spid="150">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50">
                                            <p:txEl>
                                              <p:pRg end="8" st="8"/>
                                            </p:txEl>
                                          </p:spTgt>
                                        </p:tgtEl>
                                        <p:attrNameLst>
                                          <p:attrName>style.visibility</p:attrName>
                                        </p:attrNameLst>
                                      </p:cBhvr>
                                      <p:to>
                                        <p:strVal val="visible"/>
                                      </p:to>
                                    </p:set>
                                    <p:animEffect filter="fade" transition="in">
                                      <p:cBhvr>
                                        <p:cTn dur="500"/>
                                        <p:tgtEl>
                                          <p:spTgt spid="150">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51">
                                            <p:txEl>
                                              <p:pRg end="0" st="0"/>
                                            </p:txEl>
                                          </p:spTgt>
                                        </p:tgtEl>
                                        <p:attrNameLst>
                                          <p:attrName>style.visibility</p:attrName>
                                        </p:attrNameLst>
                                      </p:cBhvr>
                                      <p:to>
                                        <p:strVal val="visible"/>
                                      </p:to>
                                    </p:set>
                                    <p:animEffect filter="fade" transition="in">
                                      <p:cBhvr>
                                        <p:cTn dur="500"/>
                                        <p:tgtEl>
                                          <p:spTgt spid="151">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51">
                                            <p:txEl>
                                              <p:pRg end="1" st="1"/>
                                            </p:txEl>
                                          </p:spTgt>
                                        </p:tgtEl>
                                        <p:attrNameLst>
                                          <p:attrName>style.visibility</p:attrName>
                                        </p:attrNameLst>
                                      </p:cBhvr>
                                      <p:to>
                                        <p:strVal val="visible"/>
                                      </p:to>
                                    </p:set>
                                    <p:animEffect filter="fade" transition="in">
                                      <p:cBhvr>
                                        <p:cTn dur="500"/>
                                        <p:tgtEl>
                                          <p:spTgt spid="151">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51">
                                            <p:txEl>
                                              <p:pRg end="2" st="2"/>
                                            </p:txEl>
                                          </p:spTgt>
                                        </p:tgtEl>
                                        <p:attrNameLst>
                                          <p:attrName>style.visibility</p:attrName>
                                        </p:attrNameLst>
                                      </p:cBhvr>
                                      <p:to>
                                        <p:strVal val="visible"/>
                                      </p:to>
                                    </p:set>
                                    <p:animEffect filter="fade" transition="in">
                                      <p:cBhvr>
                                        <p:cTn dur="500"/>
                                        <p:tgtEl>
                                          <p:spTgt spid="151">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51">
                                            <p:txEl>
                                              <p:pRg end="3" st="3"/>
                                            </p:txEl>
                                          </p:spTgt>
                                        </p:tgtEl>
                                        <p:attrNameLst>
                                          <p:attrName>style.visibility</p:attrName>
                                        </p:attrNameLst>
                                      </p:cBhvr>
                                      <p:to>
                                        <p:strVal val="visible"/>
                                      </p:to>
                                    </p:set>
                                    <p:animEffect filter="fade" transition="in">
                                      <p:cBhvr>
                                        <p:cTn dur="500"/>
                                        <p:tgtEl>
                                          <p:spTgt spid="151">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51">
                                            <p:txEl>
                                              <p:pRg end="4" st="4"/>
                                            </p:txEl>
                                          </p:spTgt>
                                        </p:tgtEl>
                                        <p:attrNameLst>
                                          <p:attrName>style.visibility</p:attrName>
                                        </p:attrNameLst>
                                      </p:cBhvr>
                                      <p:to>
                                        <p:strVal val="visible"/>
                                      </p:to>
                                    </p:set>
                                    <p:animEffect filter="fade" transition="in">
                                      <p:cBhvr>
                                        <p:cTn dur="500"/>
                                        <p:tgtEl>
                                          <p:spTgt spid="151">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51">
                                            <p:txEl>
                                              <p:pRg end="5" st="5"/>
                                            </p:txEl>
                                          </p:spTgt>
                                        </p:tgtEl>
                                        <p:attrNameLst>
                                          <p:attrName>style.visibility</p:attrName>
                                        </p:attrNameLst>
                                      </p:cBhvr>
                                      <p:to>
                                        <p:strVal val="visible"/>
                                      </p:to>
                                    </p:set>
                                    <p:animEffect filter="fade" transition="in">
                                      <p:cBhvr>
                                        <p:cTn dur="500"/>
                                        <p:tgtEl>
                                          <p:spTgt spid="151">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51">
                                            <p:txEl>
                                              <p:pRg end="6" st="6"/>
                                            </p:txEl>
                                          </p:spTgt>
                                        </p:tgtEl>
                                        <p:attrNameLst>
                                          <p:attrName>style.visibility</p:attrName>
                                        </p:attrNameLst>
                                      </p:cBhvr>
                                      <p:to>
                                        <p:strVal val="visible"/>
                                      </p:to>
                                    </p:set>
                                    <p:animEffect filter="fade" transition="in">
                                      <p:cBhvr>
                                        <p:cTn dur="500"/>
                                        <p:tgtEl>
                                          <p:spTgt spid="151">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51">
                                            <p:txEl>
                                              <p:pRg end="7" st="7"/>
                                            </p:txEl>
                                          </p:spTgt>
                                        </p:tgtEl>
                                        <p:attrNameLst>
                                          <p:attrName>style.visibility</p:attrName>
                                        </p:attrNameLst>
                                      </p:cBhvr>
                                      <p:to>
                                        <p:strVal val="visible"/>
                                      </p:to>
                                    </p:set>
                                    <p:animEffect filter="fade" transition="in">
                                      <p:cBhvr>
                                        <p:cTn dur="500"/>
                                        <p:tgtEl>
                                          <p:spTgt spid="151">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51">
                                            <p:txEl>
                                              <p:pRg end="8" st="8"/>
                                            </p:txEl>
                                          </p:spTgt>
                                        </p:tgtEl>
                                        <p:attrNameLst>
                                          <p:attrName>style.visibility</p:attrName>
                                        </p:attrNameLst>
                                      </p:cBhvr>
                                      <p:to>
                                        <p:strVal val="visible"/>
                                      </p:to>
                                    </p:set>
                                    <p:animEffect filter="fade" transition="in">
                                      <p:cBhvr>
                                        <p:cTn dur="500"/>
                                        <p:tgtEl>
                                          <p:spTgt spid="151">
                                            <p:txEl>
                                              <p:pRg end="8" st="8"/>
                                            </p:txEl>
                                          </p:spTgt>
                                        </p:tgtEl>
                                      </p:cBhvr>
                                    </p:animEffect>
                                  </p:childTnLst>
                                </p:cTn>
                              </p:par>
                            </p:childTnLst>
                          </p:cTn>
                        </p:par>
                        <p:par>
                          <p:cTn fill="hold">
                            <p:stCondLst>
                              <p:cond delay="10400"/>
                            </p:stCondLst>
                            <p:childTnLst>
                              <p:par>
                                <p:cTn fill="hold" nodeType="afterEffect" presetClass="entr" presetID="23" presetSubtype="16">
                                  <p:stCondLst>
                                    <p:cond delay="0"/>
                                  </p:stCondLst>
                                  <p:childTnLst>
                                    <p:set>
                                      <p:cBhvr>
                                        <p:cTn dur="1" fill="hold">
                                          <p:stCondLst>
                                            <p:cond delay="0"/>
                                          </p:stCondLst>
                                        </p:cTn>
                                        <p:tgtEl>
                                          <p:spTgt spid="152"/>
                                        </p:tgtEl>
                                        <p:attrNameLst>
                                          <p:attrName>style.visibility</p:attrName>
                                        </p:attrNameLst>
                                      </p:cBhvr>
                                      <p:to>
                                        <p:strVal val="visible"/>
                                      </p:to>
                                    </p:set>
                                    <p:anim calcmode="lin" valueType="num">
                                      <p:cBhvr additive="base">
                                        <p:cTn dur="400"/>
                                        <p:tgtEl>
                                          <p:spTgt spid="152"/>
                                        </p:tgtEl>
                                        <p:attrNameLst>
                                          <p:attrName>ppt_w</p:attrName>
                                        </p:attrNameLst>
                                      </p:cBhvr>
                                      <p:tavLst>
                                        <p:tav fmla="" tm="0">
                                          <p:val>
                                            <p:strVal val="0"/>
                                          </p:val>
                                        </p:tav>
                                        <p:tav fmla="" tm="100000">
                                          <p:val>
                                            <p:strVal val="#ppt_w"/>
                                          </p:val>
                                        </p:tav>
                                      </p:tavLst>
                                    </p:anim>
                                    <p:anim calcmode="lin" valueType="num">
                                      <p:cBhvr additive="base">
                                        <p:cTn dur="400"/>
                                        <p:tgtEl>
                                          <p:spTgt spid="152"/>
                                        </p:tgtEl>
                                        <p:attrNameLst>
                                          <p:attrName>ppt_h</p:attrName>
                                        </p:attrNameLst>
                                      </p:cBhvr>
                                      <p:tavLst>
                                        <p:tav fmla="" tm="0">
                                          <p:val>
                                            <p:strVal val="0"/>
                                          </p:val>
                                        </p:tav>
                                        <p:tav fmla="" tm="100000">
                                          <p:val>
                                            <p:strVal val="#ppt_h"/>
                                          </p:val>
                                        </p:tav>
                                      </p:tavLst>
                                    </p:anim>
                                  </p:childTnLst>
                                </p:cTn>
                              </p:par>
                            </p:childTnLst>
                          </p:cTn>
                        </p:par>
                        <p:par>
                          <p:cTn fill="hold">
                            <p:stCondLst>
                              <p:cond delay="10800"/>
                            </p:stCondLst>
                            <p:childTnLst>
                              <p:par>
                                <p:cTn fill="hold" nodeType="afterEffect" presetClass="entr" presetID="23" presetSubtype="16">
                                  <p:stCondLst>
                                    <p:cond delay="0"/>
                                  </p:stCondLst>
                                  <p:childTnLst>
                                    <p:set>
                                      <p:cBhvr>
                                        <p:cTn dur="1" fill="hold">
                                          <p:stCondLst>
                                            <p:cond delay="0"/>
                                          </p:stCondLst>
                                        </p:cTn>
                                        <p:tgtEl>
                                          <p:spTgt spid="153">
                                            <p:txEl>
                                              <p:pRg end="0" st="0"/>
                                            </p:txEl>
                                          </p:spTgt>
                                        </p:tgtEl>
                                        <p:attrNameLst>
                                          <p:attrName>style.visibility</p:attrName>
                                        </p:attrNameLst>
                                      </p:cBhvr>
                                      <p:to>
                                        <p:strVal val="visible"/>
                                      </p:to>
                                    </p:set>
                                    <p:anim calcmode="lin" valueType="num">
                                      <p:cBhvr additive="base">
                                        <p:cTn dur="300"/>
                                        <p:tgtEl>
                                          <p:spTgt spid="153">
                                            <p:txEl>
                                              <p:pRg end="0" st="0"/>
                                            </p:txEl>
                                          </p:spTgt>
                                        </p:tgtEl>
                                        <p:attrNameLst>
                                          <p:attrName>ppt_w</p:attrName>
                                        </p:attrNameLst>
                                      </p:cBhvr>
                                      <p:tavLst>
                                        <p:tav fmla="" tm="0">
                                          <p:val>
                                            <p:strVal val="0"/>
                                          </p:val>
                                        </p:tav>
                                        <p:tav fmla="" tm="100000">
                                          <p:val>
                                            <p:strVal val="#ppt_w"/>
                                          </p:val>
                                        </p:tav>
                                      </p:tavLst>
                                    </p:anim>
                                    <p:anim calcmode="lin" valueType="num">
                                      <p:cBhvr additive="base">
                                        <p:cTn dur="300"/>
                                        <p:tgtEl>
                                          <p:spTgt spid="153">
                                            <p:txEl>
                                              <p:pRg end="0" st="0"/>
                                            </p:txEl>
                                          </p:spTgt>
                                        </p:tgtEl>
                                        <p:attrNameLst>
                                          <p:attrName>ppt_h</p:attrName>
                                        </p:attrNameLst>
                                      </p:cBhvr>
                                      <p:tavLst>
                                        <p:tav fmla="" tm="0">
                                          <p:val>
                                            <p:strVal val="0"/>
                                          </p:val>
                                        </p:tav>
                                        <p:tav fmla="" tm="100000">
                                          <p:val>
                                            <p:strVal val="#ppt_h"/>
                                          </p:val>
                                        </p:tav>
                                      </p:tavLst>
                                    </p:anim>
                                  </p:childTnLst>
                                </p:cTn>
                              </p:par>
                            </p:childTnLst>
                          </p:cTn>
                        </p:par>
                        <p:par>
                          <p:cTn fill="hold">
                            <p:stCondLst>
                              <p:cond delay="11100"/>
                            </p:stCondLst>
                            <p:childTnLst>
                              <p:par>
                                <p:cTn fill="hold" nodeType="afterEffect" presetClass="entr" presetID="23" presetSubtype="16">
                                  <p:stCondLst>
                                    <p:cond delay="0"/>
                                  </p:stCondLst>
                                  <p:childTnLst>
                                    <p:set>
                                      <p:cBhvr>
                                        <p:cTn dur="1" fill="hold">
                                          <p:stCondLst>
                                            <p:cond delay="0"/>
                                          </p:stCondLst>
                                        </p:cTn>
                                        <p:tgtEl>
                                          <p:spTgt spid="153">
                                            <p:txEl>
                                              <p:pRg end="1" st="1"/>
                                            </p:txEl>
                                          </p:spTgt>
                                        </p:tgtEl>
                                        <p:attrNameLst>
                                          <p:attrName>style.visibility</p:attrName>
                                        </p:attrNameLst>
                                      </p:cBhvr>
                                      <p:to>
                                        <p:strVal val="visible"/>
                                      </p:to>
                                    </p:set>
                                    <p:anim calcmode="lin" valueType="num">
                                      <p:cBhvr additive="base">
                                        <p:cTn dur="300"/>
                                        <p:tgtEl>
                                          <p:spTgt spid="153">
                                            <p:txEl>
                                              <p:pRg end="1" st="1"/>
                                            </p:txEl>
                                          </p:spTgt>
                                        </p:tgtEl>
                                        <p:attrNameLst>
                                          <p:attrName>ppt_w</p:attrName>
                                        </p:attrNameLst>
                                      </p:cBhvr>
                                      <p:tavLst>
                                        <p:tav fmla="" tm="0">
                                          <p:val>
                                            <p:strVal val="0"/>
                                          </p:val>
                                        </p:tav>
                                        <p:tav fmla="" tm="100000">
                                          <p:val>
                                            <p:strVal val="#ppt_w"/>
                                          </p:val>
                                        </p:tav>
                                      </p:tavLst>
                                    </p:anim>
                                    <p:anim calcmode="lin" valueType="num">
                                      <p:cBhvr additive="base">
                                        <p:cTn dur="300"/>
                                        <p:tgtEl>
                                          <p:spTgt spid="153">
                                            <p:txEl>
                                              <p:pRg end="1" st="1"/>
                                            </p:txEl>
                                          </p:spTgt>
                                        </p:tgtEl>
                                        <p:attrNameLst>
                                          <p:attrName>ppt_h</p:attrName>
                                        </p:attrNameLst>
                                      </p:cBhvr>
                                      <p:tavLst>
                                        <p:tav fmla="" tm="0">
                                          <p:val>
                                            <p:strVal val="0"/>
                                          </p:val>
                                        </p:tav>
                                        <p:tav fmla="" tm="100000">
                                          <p:val>
                                            <p:strVal val="#ppt_h"/>
                                          </p:val>
                                        </p:tav>
                                      </p:tavLst>
                                    </p:anim>
                                  </p:childTnLst>
                                </p:cTn>
                              </p:par>
                            </p:childTnLst>
                          </p:cTn>
                        </p:par>
                        <p:par>
                          <p:cTn fill="hold">
                            <p:stCondLst>
                              <p:cond delay="11400"/>
                            </p:stCondLst>
                            <p:childTnLst>
                              <p:par>
                                <p:cTn fill="hold" nodeType="afterEffect" presetClass="entr" presetID="23" presetSubtype="16">
                                  <p:stCondLst>
                                    <p:cond delay="0"/>
                                  </p:stCondLst>
                                  <p:childTnLst>
                                    <p:set>
                                      <p:cBhvr>
                                        <p:cTn dur="1" fill="hold">
                                          <p:stCondLst>
                                            <p:cond delay="0"/>
                                          </p:stCondLst>
                                        </p:cTn>
                                        <p:tgtEl>
                                          <p:spTgt spid="153">
                                            <p:txEl>
                                              <p:pRg end="2" st="2"/>
                                            </p:txEl>
                                          </p:spTgt>
                                        </p:tgtEl>
                                        <p:attrNameLst>
                                          <p:attrName>style.visibility</p:attrName>
                                        </p:attrNameLst>
                                      </p:cBhvr>
                                      <p:to>
                                        <p:strVal val="visible"/>
                                      </p:to>
                                    </p:set>
                                    <p:anim calcmode="lin" valueType="num">
                                      <p:cBhvr additive="base">
                                        <p:cTn dur="300"/>
                                        <p:tgtEl>
                                          <p:spTgt spid="153">
                                            <p:txEl>
                                              <p:pRg end="2" st="2"/>
                                            </p:txEl>
                                          </p:spTgt>
                                        </p:tgtEl>
                                        <p:attrNameLst>
                                          <p:attrName>ppt_w</p:attrName>
                                        </p:attrNameLst>
                                      </p:cBhvr>
                                      <p:tavLst>
                                        <p:tav fmla="" tm="0">
                                          <p:val>
                                            <p:strVal val="0"/>
                                          </p:val>
                                        </p:tav>
                                        <p:tav fmla="" tm="100000">
                                          <p:val>
                                            <p:strVal val="#ppt_w"/>
                                          </p:val>
                                        </p:tav>
                                      </p:tavLst>
                                    </p:anim>
                                    <p:anim calcmode="lin" valueType="num">
                                      <p:cBhvr additive="base">
                                        <p:cTn dur="300"/>
                                        <p:tgtEl>
                                          <p:spTgt spid="153">
                                            <p:txEl>
                                              <p:pRg end="2" st="2"/>
                                            </p:txEl>
                                          </p:spTgt>
                                        </p:tgtEl>
                                        <p:attrNameLst>
                                          <p:attrName>ppt_h</p:attrName>
                                        </p:attrNameLst>
                                      </p:cBhvr>
                                      <p:tavLst>
                                        <p:tav fmla="" tm="0">
                                          <p:val>
                                            <p:strVal val="0"/>
                                          </p:val>
                                        </p:tav>
                                        <p:tav fmla="" tm="100000">
                                          <p:val>
                                            <p:strVal val="#ppt_h"/>
                                          </p:val>
                                        </p:tav>
                                      </p:tavLst>
                                    </p:anim>
                                  </p:childTnLst>
                                </p:cTn>
                              </p:par>
                            </p:childTnLst>
                          </p:cTn>
                        </p:par>
                        <p:par>
                          <p:cTn fill="hold">
                            <p:stCondLst>
                              <p:cond delay="11700"/>
                            </p:stCondLst>
                            <p:childTnLst>
                              <p:par>
                                <p:cTn fill="hold" nodeType="afterEffect" presetClass="entr" presetID="23" presetSubtype="16">
                                  <p:stCondLst>
                                    <p:cond delay="0"/>
                                  </p:stCondLst>
                                  <p:childTnLst>
                                    <p:set>
                                      <p:cBhvr>
                                        <p:cTn dur="1" fill="hold">
                                          <p:stCondLst>
                                            <p:cond delay="0"/>
                                          </p:stCondLst>
                                        </p:cTn>
                                        <p:tgtEl>
                                          <p:spTgt spid="153">
                                            <p:txEl>
                                              <p:pRg end="3" st="3"/>
                                            </p:txEl>
                                          </p:spTgt>
                                        </p:tgtEl>
                                        <p:attrNameLst>
                                          <p:attrName>style.visibility</p:attrName>
                                        </p:attrNameLst>
                                      </p:cBhvr>
                                      <p:to>
                                        <p:strVal val="visible"/>
                                      </p:to>
                                    </p:set>
                                    <p:anim calcmode="lin" valueType="num">
                                      <p:cBhvr additive="base">
                                        <p:cTn dur="300"/>
                                        <p:tgtEl>
                                          <p:spTgt spid="153">
                                            <p:txEl>
                                              <p:pRg end="3" st="3"/>
                                            </p:txEl>
                                          </p:spTgt>
                                        </p:tgtEl>
                                        <p:attrNameLst>
                                          <p:attrName>ppt_w</p:attrName>
                                        </p:attrNameLst>
                                      </p:cBhvr>
                                      <p:tavLst>
                                        <p:tav fmla="" tm="0">
                                          <p:val>
                                            <p:strVal val="0"/>
                                          </p:val>
                                        </p:tav>
                                        <p:tav fmla="" tm="100000">
                                          <p:val>
                                            <p:strVal val="#ppt_w"/>
                                          </p:val>
                                        </p:tav>
                                      </p:tavLst>
                                    </p:anim>
                                    <p:anim calcmode="lin" valueType="num">
                                      <p:cBhvr additive="base">
                                        <p:cTn dur="300"/>
                                        <p:tgtEl>
                                          <p:spTgt spid="153">
                                            <p:txEl>
                                              <p:pRg end="3" st="3"/>
                                            </p:txEl>
                                          </p:spTgt>
                                        </p:tgtEl>
                                        <p:attrNameLst>
                                          <p:attrName>ppt_h</p:attrName>
                                        </p:attrNameLst>
                                      </p:cBhvr>
                                      <p:tavLst>
                                        <p:tav fmla="" tm="0">
                                          <p:val>
                                            <p:strVal val="0"/>
                                          </p:val>
                                        </p:tav>
                                        <p:tav fmla="" tm="100000">
                                          <p:val>
                                            <p:strVal val="#ppt_h"/>
                                          </p:val>
                                        </p:tav>
                                      </p:tavLst>
                                    </p:anim>
                                  </p:childTnLst>
                                </p:cTn>
                              </p:par>
                            </p:childTnLst>
                          </p:cTn>
                        </p:par>
                        <p:par>
                          <p:cTn fill="hold">
                            <p:stCondLst>
                              <p:cond delay="12000"/>
                            </p:stCondLst>
                            <p:childTnLst>
                              <p:par>
                                <p:cTn fill="hold" nodeType="afterEffect" presetClass="entr" presetID="23" presetSubtype="16">
                                  <p:stCondLst>
                                    <p:cond delay="0"/>
                                  </p:stCondLst>
                                  <p:childTnLst>
                                    <p:set>
                                      <p:cBhvr>
                                        <p:cTn dur="1" fill="hold">
                                          <p:stCondLst>
                                            <p:cond delay="0"/>
                                          </p:stCondLst>
                                        </p:cTn>
                                        <p:tgtEl>
                                          <p:spTgt spid="153">
                                            <p:txEl>
                                              <p:pRg end="4" st="4"/>
                                            </p:txEl>
                                          </p:spTgt>
                                        </p:tgtEl>
                                        <p:attrNameLst>
                                          <p:attrName>style.visibility</p:attrName>
                                        </p:attrNameLst>
                                      </p:cBhvr>
                                      <p:to>
                                        <p:strVal val="visible"/>
                                      </p:to>
                                    </p:set>
                                    <p:anim calcmode="lin" valueType="num">
                                      <p:cBhvr additive="base">
                                        <p:cTn dur="300"/>
                                        <p:tgtEl>
                                          <p:spTgt spid="153">
                                            <p:txEl>
                                              <p:pRg end="4" st="4"/>
                                            </p:txEl>
                                          </p:spTgt>
                                        </p:tgtEl>
                                        <p:attrNameLst>
                                          <p:attrName>ppt_w</p:attrName>
                                        </p:attrNameLst>
                                      </p:cBhvr>
                                      <p:tavLst>
                                        <p:tav fmla="" tm="0">
                                          <p:val>
                                            <p:strVal val="0"/>
                                          </p:val>
                                        </p:tav>
                                        <p:tav fmla="" tm="100000">
                                          <p:val>
                                            <p:strVal val="#ppt_w"/>
                                          </p:val>
                                        </p:tav>
                                      </p:tavLst>
                                    </p:anim>
                                    <p:anim calcmode="lin" valueType="num">
                                      <p:cBhvr additive="base">
                                        <p:cTn dur="300"/>
                                        <p:tgtEl>
                                          <p:spTgt spid="153">
                                            <p:txEl>
                                              <p:pRg end="4" st="4"/>
                                            </p:txEl>
                                          </p:spTgt>
                                        </p:tgtEl>
                                        <p:attrNameLst>
                                          <p:attrName>ppt_h</p:attrName>
                                        </p:attrNameLst>
                                      </p:cBhvr>
                                      <p:tavLst>
                                        <p:tav fmla="" tm="0">
                                          <p:val>
                                            <p:strVal val="0"/>
                                          </p:val>
                                        </p:tav>
                                        <p:tav fmla="" tm="100000">
                                          <p:val>
                                            <p:strVal val="#ppt_h"/>
                                          </p:val>
                                        </p:tav>
                                      </p:tavLst>
                                    </p:anim>
                                  </p:childTnLst>
                                </p:cTn>
                              </p:par>
                            </p:childTnLst>
                          </p:cTn>
                        </p:par>
                        <p:par>
                          <p:cTn fill="hold">
                            <p:stCondLst>
                              <p:cond delay="12300"/>
                            </p:stCondLst>
                            <p:childTnLst>
                              <p:par>
                                <p:cTn fill="hold" nodeType="afterEffect" presetClass="entr" presetID="23" presetSubtype="16">
                                  <p:stCondLst>
                                    <p:cond delay="0"/>
                                  </p:stCondLst>
                                  <p:childTnLst>
                                    <p:set>
                                      <p:cBhvr>
                                        <p:cTn dur="1" fill="hold">
                                          <p:stCondLst>
                                            <p:cond delay="0"/>
                                          </p:stCondLst>
                                        </p:cTn>
                                        <p:tgtEl>
                                          <p:spTgt spid="153">
                                            <p:txEl>
                                              <p:pRg end="5" st="5"/>
                                            </p:txEl>
                                          </p:spTgt>
                                        </p:tgtEl>
                                        <p:attrNameLst>
                                          <p:attrName>style.visibility</p:attrName>
                                        </p:attrNameLst>
                                      </p:cBhvr>
                                      <p:to>
                                        <p:strVal val="visible"/>
                                      </p:to>
                                    </p:set>
                                    <p:anim calcmode="lin" valueType="num">
                                      <p:cBhvr additive="base">
                                        <p:cTn dur="300"/>
                                        <p:tgtEl>
                                          <p:spTgt spid="153">
                                            <p:txEl>
                                              <p:pRg end="5" st="5"/>
                                            </p:txEl>
                                          </p:spTgt>
                                        </p:tgtEl>
                                        <p:attrNameLst>
                                          <p:attrName>ppt_w</p:attrName>
                                        </p:attrNameLst>
                                      </p:cBhvr>
                                      <p:tavLst>
                                        <p:tav fmla="" tm="0">
                                          <p:val>
                                            <p:strVal val="0"/>
                                          </p:val>
                                        </p:tav>
                                        <p:tav fmla="" tm="100000">
                                          <p:val>
                                            <p:strVal val="#ppt_w"/>
                                          </p:val>
                                        </p:tav>
                                      </p:tavLst>
                                    </p:anim>
                                    <p:anim calcmode="lin" valueType="num">
                                      <p:cBhvr additive="base">
                                        <p:cTn dur="300"/>
                                        <p:tgtEl>
                                          <p:spTgt spid="153">
                                            <p:txEl>
                                              <p:pRg end="5" st="5"/>
                                            </p:txEl>
                                          </p:spTgt>
                                        </p:tgtEl>
                                        <p:attrNameLst>
                                          <p:attrName>ppt_h</p:attrName>
                                        </p:attrNameLst>
                                      </p:cBhvr>
                                      <p:tavLst>
                                        <p:tav fmla="" tm="0">
                                          <p:val>
                                            <p:strVal val="0"/>
                                          </p:val>
                                        </p:tav>
                                        <p:tav fmla="" tm="100000">
                                          <p:val>
                                            <p:strVal val="#ppt_h"/>
                                          </p:val>
                                        </p:tav>
                                      </p:tavLst>
                                    </p:anim>
                                  </p:childTnLst>
                                </p:cTn>
                              </p:par>
                            </p:childTnLst>
                          </p:cTn>
                        </p:par>
                        <p:par>
                          <p:cTn fill="hold">
                            <p:stCondLst>
                              <p:cond delay="12600"/>
                            </p:stCondLst>
                            <p:childTnLst>
                              <p:par>
                                <p:cTn fill="hold" nodeType="afterEffect" presetClass="entr" presetID="23" presetSubtype="16">
                                  <p:stCondLst>
                                    <p:cond delay="0"/>
                                  </p:stCondLst>
                                  <p:childTnLst>
                                    <p:set>
                                      <p:cBhvr>
                                        <p:cTn dur="1" fill="hold">
                                          <p:stCondLst>
                                            <p:cond delay="0"/>
                                          </p:stCondLst>
                                        </p:cTn>
                                        <p:tgtEl>
                                          <p:spTgt spid="153">
                                            <p:txEl>
                                              <p:pRg end="6" st="6"/>
                                            </p:txEl>
                                          </p:spTgt>
                                        </p:tgtEl>
                                        <p:attrNameLst>
                                          <p:attrName>style.visibility</p:attrName>
                                        </p:attrNameLst>
                                      </p:cBhvr>
                                      <p:to>
                                        <p:strVal val="visible"/>
                                      </p:to>
                                    </p:set>
                                    <p:anim calcmode="lin" valueType="num">
                                      <p:cBhvr additive="base">
                                        <p:cTn dur="300"/>
                                        <p:tgtEl>
                                          <p:spTgt spid="153">
                                            <p:txEl>
                                              <p:pRg end="6" st="6"/>
                                            </p:txEl>
                                          </p:spTgt>
                                        </p:tgtEl>
                                        <p:attrNameLst>
                                          <p:attrName>ppt_w</p:attrName>
                                        </p:attrNameLst>
                                      </p:cBhvr>
                                      <p:tavLst>
                                        <p:tav fmla="" tm="0">
                                          <p:val>
                                            <p:strVal val="0"/>
                                          </p:val>
                                        </p:tav>
                                        <p:tav fmla="" tm="100000">
                                          <p:val>
                                            <p:strVal val="#ppt_w"/>
                                          </p:val>
                                        </p:tav>
                                      </p:tavLst>
                                    </p:anim>
                                    <p:anim calcmode="lin" valueType="num">
                                      <p:cBhvr additive="base">
                                        <p:cTn dur="300"/>
                                        <p:tgtEl>
                                          <p:spTgt spid="153">
                                            <p:txEl>
                                              <p:pRg end="6" st="6"/>
                                            </p:txEl>
                                          </p:spTgt>
                                        </p:tgtEl>
                                        <p:attrNameLst>
                                          <p:attrName>ppt_h</p:attrName>
                                        </p:attrNameLst>
                                      </p:cBhvr>
                                      <p:tavLst>
                                        <p:tav fmla="" tm="0">
                                          <p:val>
                                            <p:strVal val="0"/>
                                          </p:val>
                                        </p:tav>
                                        <p:tav fmla="" tm="100000">
                                          <p:val>
                                            <p:strVal val="#ppt_h"/>
                                          </p:val>
                                        </p:tav>
                                      </p:tavLst>
                                    </p:anim>
                                  </p:childTnLst>
                                </p:cTn>
                              </p:par>
                            </p:childTnLst>
                          </p:cTn>
                        </p:par>
                        <p:par>
                          <p:cTn fill="hold">
                            <p:stCondLst>
                              <p:cond delay="12900"/>
                            </p:stCondLst>
                            <p:childTnLst>
                              <p:par>
                                <p:cTn fill="hold" nodeType="afterEffect" presetClass="entr" presetID="23" presetSubtype="16">
                                  <p:stCondLst>
                                    <p:cond delay="0"/>
                                  </p:stCondLst>
                                  <p:childTnLst>
                                    <p:set>
                                      <p:cBhvr>
                                        <p:cTn dur="1" fill="hold">
                                          <p:stCondLst>
                                            <p:cond delay="0"/>
                                          </p:stCondLst>
                                        </p:cTn>
                                        <p:tgtEl>
                                          <p:spTgt spid="153">
                                            <p:txEl>
                                              <p:pRg end="7" st="7"/>
                                            </p:txEl>
                                          </p:spTgt>
                                        </p:tgtEl>
                                        <p:attrNameLst>
                                          <p:attrName>style.visibility</p:attrName>
                                        </p:attrNameLst>
                                      </p:cBhvr>
                                      <p:to>
                                        <p:strVal val="visible"/>
                                      </p:to>
                                    </p:set>
                                    <p:anim calcmode="lin" valueType="num">
                                      <p:cBhvr additive="base">
                                        <p:cTn dur="300"/>
                                        <p:tgtEl>
                                          <p:spTgt spid="153">
                                            <p:txEl>
                                              <p:pRg end="7" st="7"/>
                                            </p:txEl>
                                          </p:spTgt>
                                        </p:tgtEl>
                                        <p:attrNameLst>
                                          <p:attrName>ppt_w</p:attrName>
                                        </p:attrNameLst>
                                      </p:cBhvr>
                                      <p:tavLst>
                                        <p:tav fmla="" tm="0">
                                          <p:val>
                                            <p:strVal val="0"/>
                                          </p:val>
                                        </p:tav>
                                        <p:tav fmla="" tm="100000">
                                          <p:val>
                                            <p:strVal val="#ppt_w"/>
                                          </p:val>
                                        </p:tav>
                                      </p:tavLst>
                                    </p:anim>
                                    <p:anim calcmode="lin" valueType="num">
                                      <p:cBhvr additive="base">
                                        <p:cTn dur="300"/>
                                        <p:tgtEl>
                                          <p:spTgt spid="153">
                                            <p:txEl>
                                              <p:pRg end="7" st="7"/>
                                            </p:txEl>
                                          </p:spTgt>
                                        </p:tgtEl>
                                        <p:attrNameLst>
                                          <p:attrName>ppt_h</p:attrName>
                                        </p:attrNameLst>
                                      </p:cBhvr>
                                      <p:tavLst>
                                        <p:tav fmla="" tm="0">
                                          <p:val>
                                            <p:strVal val="0"/>
                                          </p:val>
                                        </p:tav>
                                        <p:tav fmla="" tm="100000">
                                          <p:val>
                                            <p:strVal val="#ppt_h"/>
                                          </p:val>
                                        </p:tav>
                                      </p:tavLst>
                                    </p:anim>
                                  </p:childTnLst>
                                </p:cTn>
                              </p:par>
                            </p:childTnLst>
                          </p:cTn>
                        </p:par>
                        <p:par>
                          <p:cTn fill="hold">
                            <p:stCondLst>
                              <p:cond delay="13200"/>
                            </p:stCondLst>
                            <p:childTnLst>
                              <p:par>
                                <p:cTn fill="hold" nodeType="afterEffect" presetClass="entr" presetID="23" presetSubtype="16">
                                  <p:stCondLst>
                                    <p:cond delay="0"/>
                                  </p:stCondLst>
                                  <p:childTnLst>
                                    <p:set>
                                      <p:cBhvr>
                                        <p:cTn dur="1" fill="hold">
                                          <p:stCondLst>
                                            <p:cond delay="0"/>
                                          </p:stCondLst>
                                        </p:cTn>
                                        <p:tgtEl>
                                          <p:spTgt spid="153">
                                            <p:txEl>
                                              <p:pRg end="8" st="8"/>
                                            </p:txEl>
                                          </p:spTgt>
                                        </p:tgtEl>
                                        <p:attrNameLst>
                                          <p:attrName>style.visibility</p:attrName>
                                        </p:attrNameLst>
                                      </p:cBhvr>
                                      <p:to>
                                        <p:strVal val="visible"/>
                                      </p:to>
                                    </p:set>
                                    <p:anim calcmode="lin" valueType="num">
                                      <p:cBhvr additive="base">
                                        <p:cTn dur="300"/>
                                        <p:tgtEl>
                                          <p:spTgt spid="153">
                                            <p:txEl>
                                              <p:pRg end="8" st="8"/>
                                            </p:txEl>
                                          </p:spTgt>
                                        </p:tgtEl>
                                        <p:attrNameLst>
                                          <p:attrName>ppt_w</p:attrName>
                                        </p:attrNameLst>
                                      </p:cBhvr>
                                      <p:tavLst>
                                        <p:tav fmla="" tm="0">
                                          <p:val>
                                            <p:strVal val="0"/>
                                          </p:val>
                                        </p:tav>
                                        <p:tav fmla="" tm="100000">
                                          <p:val>
                                            <p:strVal val="#ppt_w"/>
                                          </p:val>
                                        </p:tav>
                                      </p:tavLst>
                                    </p:anim>
                                    <p:anim calcmode="lin" valueType="num">
                                      <p:cBhvr additive="base">
                                        <p:cTn dur="300"/>
                                        <p:tgtEl>
                                          <p:spTgt spid="153">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
                                  </p:stCondLst>
                                  <p:childTnLst>
                                    <p:set>
                                      <p:cBhvr>
                                        <p:cTn dur="1" fill="hold">
                                          <p:stCondLst>
                                            <p:cond delay="0"/>
                                          </p:stCondLst>
                                        </p:cTn>
                                        <p:tgtEl>
                                          <p:spTgt spid="154">
                                            <p:txEl>
                                              <p:pRg end="0" st="0"/>
                                            </p:txEl>
                                          </p:spTgt>
                                        </p:tgtEl>
                                        <p:attrNameLst>
                                          <p:attrName>style.visibility</p:attrName>
                                        </p:attrNameLst>
                                      </p:cBhvr>
                                      <p:to>
                                        <p:strVal val="visible"/>
                                      </p:to>
                                    </p:set>
                                    <p:animEffect filter="fade" transition="in">
                                      <p:cBhvr>
                                        <p:cTn dur="500"/>
                                        <p:tgtEl>
                                          <p:spTgt spid="154">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54">
                                            <p:txEl>
                                              <p:pRg end="1" st="1"/>
                                            </p:txEl>
                                          </p:spTgt>
                                        </p:tgtEl>
                                        <p:attrNameLst>
                                          <p:attrName>style.visibility</p:attrName>
                                        </p:attrNameLst>
                                      </p:cBhvr>
                                      <p:to>
                                        <p:strVal val="visible"/>
                                      </p:to>
                                    </p:set>
                                    <p:animEffect filter="fade" transition="in">
                                      <p:cBhvr>
                                        <p:cTn dur="500"/>
                                        <p:tgtEl>
                                          <p:spTgt spid="154">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54">
                                            <p:txEl>
                                              <p:pRg end="2" st="2"/>
                                            </p:txEl>
                                          </p:spTgt>
                                        </p:tgtEl>
                                        <p:attrNameLst>
                                          <p:attrName>style.visibility</p:attrName>
                                        </p:attrNameLst>
                                      </p:cBhvr>
                                      <p:to>
                                        <p:strVal val="visible"/>
                                      </p:to>
                                    </p:set>
                                    <p:animEffect filter="fade" transition="in">
                                      <p:cBhvr>
                                        <p:cTn dur="500"/>
                                        <p:tgtEl>
                                          <p:spTgt spid="154">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54">
                                            <p:txEl>
                                              <p:pRg end="3" st="3"/>
                                            </p:txEl>
                                          </p:spTgt>
                                        </p:tgtEl>
                                        <p:attrNameLst>
                                          <p:attrName>style.visibility</p:attrName>
                                        </p:attrNameLst>
                                      </p:cBhvr>
                                      <p:to>
                                        <p:strVal val="visible"/>
                                      </p:to>
                                    </p:set>
                                    <p:animEffect filter="fade" transition="in">
                                      <p:cBhvr>
                                        <p:cTn dur="500"/>
                                        <p:tgtEl>
                                          <p:spTgt spid="154">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54">
                                            <p:txEl>
                                              <p:pRg end="4" st="4"/>
                                            </p:txEl>
                                          </p:spTgt>
                                        </p:tgtEl>
                                        <p:attrNameLst>
                                          <p:attrName>style.visibility</p:attrName>
                                        </p:attrNameLst>
                                      </p:cBhvr>
                                      <p:to>
                                        <p:strVal val="visible"/>
                                      </p:to>
                                    </p:set>
                                    <p:animEffect filter="fade" transition="in">
                                      <p:cBhvr>
                                        <p:cTn dur="500"/>
                                        <p:tgtEl>
                                          <p:spTgt spid="154">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54">
                                            <p:txEl>
                                              <p:pRg end="5" st="5"/>
                                            </p:txEl>
                                          </p:spTgt>
                                        </p:tgtEl>
                                        <p:attrNameLst>
                                          <p:attrName>style.visibility</p:attrName>
                                        </p:attrNameLst>
                                      </p:cBhvr>
                                      <p:to>
                                        <p:strVal val="visible"/>
                                      </p:to>
                                    </p:set>
                                    <p:animEffect filter="fade" transition="in">
                                      <p:cBhvr>
                                        <p:cTn dur="500"/>
                                        <p:tgtEl>
                                          <p:spTgt spid="154">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54">
                                            <p:txEl>
                                              <p:pRg end="6" st="6"/>
                                            </p:txEl>
                                          </p:spTgt>
                                        </p:tgtEl>
                                        <p:attrNameLst>
                                          <p:attrName>style.visibility</p:attrName>
                                        </p:attrNameLst>
                                      </p:cBhvr>
                                      <p:to>
                                        <p:strVal val="visible"/>
                                      </p:to>
                                    </p:set>
                                    <p:animEffect filter="fade" transition="in">
                                      <p:cBhvr>
                                        <p:cTn dur="500"/>
                                        <p:tgtEl>
                                          <p:spTgt spid="154">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54">
                                            <p:txEl>
                                              <p:pRg end="7" st="7"/>
                                            </p:txEl>
                                          </p:spTgt>
                                        </p:tgtEl>
                                        <p:attrNameLst>
                                          <p:attrName>style.visibility</p:attrName>
                                        </p:attrNameLst>
                                      </p:cBhvr>
                                      <p:to>
                                        <p:strVal val="visible"/>
                                      </p:to>
                                    </p:set>
                                    <p:animEffect filter="fade" transition="in">
                                      <p:cBhvr>
                                        <p:cTn dur="500"/>
                                        <p:tgtEl>
                                          <p:spTgt spid="154">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54">
                                            <p:txEl>
                                              <p:pRg end="8" st="8"/>
                                            </p:txEl>
                                          </p:spTgt>
                                        </p:tgtEl>
                                        <p:attrNameLst>
                                          <p:attrName>style.visibility</p:attrName>
                                        </p:attrNameLst>
                                      </p:cBhvr>
                                      <p:to>
                                        <p:strVal val="visible"/>
                                      </p:to>
                                    </p:set>
                                    <p:animEffect filter="fade" transition="in">
                                      <p:cBhvr>
                                        <p:cTn dur="500"/>
                                        <p:tgtEl>
                                          <p:spTgt spid="154">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55">
                                            <p:txEl>
                                              <p:pRg end="0" st="0"/>
                                            </p:txEl>
                                          </p:spTgt>
                                        </p:tgtEl>
                                        <p:attrNameLst>
                                          <p:attrName>style.visibility</p:attrName>
                                        </p:attrNameLst>
                                      </p:cBhvr>
                                      <p:to>
                                        <p:strVal val="visible"/>
                                      </p:to>
                                    </p:set>
                                    <p:animEffect filter="fade" transition="in">
                                      <p:cBhvr>
                                        <p:cTn dur="500"/>
                                        <p:tgtEl>
                                          <p:spTgt spid="155">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55">
                                            <p:txEl>
                                              <p:pRg end="1" st="1"/>
                                            </p:txEl>
                                          </p:spTgt>
                                        </p:tgtEl>
                                        <p:attrNameLst>
                                          <p:attrName>style.visibility</p:attrName>
                                        </p:attrNameLst>
                                      </p:cBhvr>
                                      <p:to>
                                        <p:strVal val="visible"/>
                                      </p:to>
                                    </p:set>
                                    <p:animEffect filter="fade" transition="in">
                                      <p:cBhvr>
                                        <p:cTn dur="500"/>
                                        <p:tgtEl>
                                          <p:spTgt spid="155">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55">
                                            <p:txEl>
                                              <p:pRg end="2" st="2"/>
                                            </p:txEl>
                                          </p:spTgt>
                                        </p:tgtEl>
                                        <p:attrNameLst>
                                          <p:attrName>style.visibility</p:attrName>
                                        </p:attrNameLst>
                                      </p:cBhvr>
                                      <p:to>
                                        <p:strVal val="visible"/>
                                      </p:to>
                                    </p:set>
                                    <p:animEffect filter="fade" transition="in">
                                      <p:cBhvr>
                                        <p:cTn dur="500"/>
                                        <p:tgtEl>
                                          <p:spTgt spid="155">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55">
                                            <p:txEl>
                                              <p:pRg end="3" st="3"/>
                                            </p:txEl>
                                          </p:spTgt>
                                        </p:tgtEl>
                                        <p:attrNameLst>
                                          <p:attrName>style.visibility</p:attrName>
                                        </p:attrNameLst>
                                      </p:cBhvr>
                                      <p:to>
                                        <p:strVal val="visible"/>
                                      </p:to>
                                    </p:set>
                                    <p:animEffect filter="fade" transition="in">
                                      <p:cBhvr>
                                        <p:cTn dur="500"/>
                                        <p:tgtEl>
                                          <p:spTgt spid="155">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55">
                                            <p:txEl>
                                              <p:pRg end="4" st="4"/>
                                            </p:txEl>
                                          </p:spTgt>
                                        </p:tgtEl>
                                        <p:attrNameLst>
                                          <p:attrName>style.visibility</p:attrName>
                                        </p:attrNameLst>
                                      </p:cBhvr>
                                      <p:to>
                                        <p:strVal val="visible"/>
                                      </p:to>
                                    </p:set>
                                    <p:animEffect filter="fade" transition="in">
                                      <p:cBhvr>
                                        <p:cTn dur="500"/>
                                        <p:tgtEl>
                                          <p:spTgt spid="155">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55">
                                            <p:txEl>
                                              <p:pRg end="5" st="5"/>
                                            </p:txEl>
                                          </p:spTgt>
                                        </p:tgtEl>
                                        <p:attrNameLst>
                                          <p:attrName>style.visibility</p:attrName>
                                        </p:attrNameLst>
                                      </p:cBhvr>
                                      <p:to>
                                        <p:strVal val="visible"/>
                                      </p:to>
                                    </p:set>
                                    <p:animEffect filter="fade" transition="in">
                                      <p:cBhvr>
                                        <p:cTn dur="500"/>
                                        <p:tgtEl>
                                          <p:spTgt spid="155">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55">
                                            <p:txEl>
                                              <p:pRg end="6" st="6"/>
                                            </p:txEl>
                                          </p:spTgt>
                                        </p:tgtEl>
                                        <p:attrNameLst>
                                          <p:attrName>style.visibility</p:attrName>
                                        </p:attrNameLst>
                                      </p:cBhvr>
                                      <p:to>
                                        <p:strVal val="visible"/>
                                      </p:to>
                                    </p:set>
                                    <p:animEffect filter="fade" transition="in">
                                      <p:cBhvr>
                                        <p:cTn dur="500"/>
                                        <p:tgtEl>
                                          <p:spTgt spid="155">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55">
                                            <p:txEl>
                                              <p:pRg end="7" st="7"/>
                                            </p:txEl>
                                          </p:spTgt>
                                        </p:tgtEl>
                                        <p:attrNameLst>
                                          <p:attrName>style.visibility</p:attrName>
                                        </p:attrNameLst>
                                      </p:cBhvr>
                                      <p:to>
                                        <p:strVal val="visible"/>
                                      </p:to>
                                    </p:set>
                                    <p:animEffect filter="fade" transition="in">
                                      <p:cBhvr>
                                        <p:cTn dur="500"/>
                                        <p:tgtEl>
                                          <p:spTgt spid="155">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55">
                                            <p:txEl>
                                              <p:pRg end="8" st="8"/>
                                            </p:txEl>
                                          </p:spTgt>
                                        </p:tgtEl>
                                        <p:attrNameLst>
                                          <p:attrName>style.visibility</p:attrName>
                                        </p:attrNameLst>
                                      </p:cBhvr>
                                      <p:to>
                                        <p:strVal val="visible"/>
                                      </p:to>
                                    </p:set>
                                    <p:animEffect filter="fade" transition="in">
                                      <p:cBhvr>
                                        <p:cTn dur="500"/>
                                        <p:tgtEl>
                                          <p:spTgt spid="155">
                                            <p:txEl>
                                              <p:pRg end="8" st="8"/>
                                            </p:txEl>
                                          </p:spTgt>
                                        </p:tgtEl>
                                      </p:cBhvr>
                                    </p:animEffect>
                                  </p:childTnLst>
                                </p:cTn>
                              </p:par>
                            </p:childTnLst>
                          </p:cTn>
                        </p:par>
                        <p:par>
                          <p:cTn fill="hold">
                            <p:stCondLst>
                              <p:cond delay="13700"/>
                            </p:stCondLst>
                            <p:childTnLst>
                              <p:par>
                                <p:cTn fill="hold" nodeType="afterEffect" presetClass="entr" presetID="23" presetSubtype="16">
                                  <p:stCondLst>
                                    <p:cond delay="0"/>
                                  </p:stCondLst>
                                  <p:childTnLst>
                                    <p:set>
                                      <p:cBhvr>
                                        <p:cTn dur="1" fill="hold">
                                          <p:stCondLst>
                                            <p:cond delay="0"/>
                                          </p:stCondLst>
                                        </p:cTn>
                                        <p:tgtEl>
                                          <p:spTgt spid="156"/>
                                        </p:tgtEl>
                                        <p:attrNameLst>
                                          <p:attrName>style.visibility</p:attrName>
                                        </p:attrNameLst>
                                      </p:cBhvr>
                                      <p:to>
                                        <p:strVal val="visible"/>
                                      </p:to>
                                    </p:set>
                                    <p:anim calcmode="lin" valueType="num">
                                      <p:cBhvr additive="base">
                                        <p:cTn dur="400"/>
                                        <p:tgtEl>
                                          <p:spTgt spid="156"/>
                                        </p:tgtEl>
                                        <p:attrNameLst>
                                          <p:attrName>ppt_w</p:attrName>
                                        </p:attrNameLst>
                                      </p:cBhvr>
                                      <p:tavLst>
                                        <p:tav fmla="" tm="0">
                                          <p:val>
                                            <p:strVal val="0"/>
                                          </p:val>
                                        </p:tav>
                                        <p:tav fmla="" tm="100000">
                                          <p:val>
                                            <p:strVal val="#ppt_w"/>
                                          </p:val>
                                        </p:tav>
                                      </p:tavLst>
                                    </p:anim>
                                    <p:anim calcmode="lin" valueType="num">
                                      <p:cBhvr additive="base">
                                        <p:cTn dur="400"/>
                                        <p:tgtEl>
                                          <p:spTgt spid="156"/>
                                        </p:tgtEl>
                                        <p:attrNameLst>
                                          <p:attrName>ppt_h</p:attrName>
                                        </p:attrNameLst>
                                      </p:cBhvr>
                                      <p:tavLst>
                                        <p:tav fmla="" tm="0">
                                          <p:val>
                                            <p:strVal val="0"/>
                                          </p:val>
                                        </p:tav>
                                        <p:tav fmla="" tm="100000">
                                          <p:val>
                                            <p:strVal val="#ppt_h"/>
                                          </p:val>
                                        </p:tav>
                                      </p:tavLst>
                                    </p:anim>
                                  </p:childTnLst>
                                </p:cTn>
                              </p:par>
                            </p:childTnLst>
                          </p:cTn>
                        </p:par>
                        <p:par>
                          <p:cTn fill="hold">
                            <p:stCondLst>
                              <p:cond delay="14100"/>
                            </p:stCondLst>
                            <p:childTnLst>
                              <p:par>
                                <p:cTn fill="hold" nodeType="afterEffect" presetClass="entr" presetID="23" presetSubtype="16">
                                  <p:stCondLst>
                                    <p:cond delay="0"/>
                                  </p:stCondLst>
                                  <p:childTnLst>
                                    <p:set>
                                      <p:cBhvr>
                                        <p:cTn dur="1" fill="hold">
                                          <p:stCondLst>
                                            <p:cond delay="0"/>
                                          </p:stCondLst>
                                        </p:cTn>
                                        <p:tgtEl>
                                          <p:spTgt spid="157">
                                            <p:txEl>
                                              <p:pRg end="0" st="0"/>
                                            </p:txEl>
                                          </p:spTgt>
                                        </p:tgtEl>
                                        <p:attrNameLst>
                                          <p:attrName>style.visibility</p:attrName>
                                        </p:attrNameLst>
                                      </p:cBhvr>
                                      <p:to>
                                        <p:strVal val="visible"/>
                                      </p:to>
                                    </p:set>
                                    <p:anim calcmode="lin" valueType="num">
                                      <p:cBhvr additive="base">
                                        <p:cTn dur="300"/>
                                        <p:tgtEl>
                                          <p:spTgt spid="157">
                                            <p:txEl>
                                              <p:pRg end="0" st="0"/>
                                            </p:txEl>
                                          </p:spTgt>
                                        </p:tgtEl>
                                        <p:attrNameLst>
                                          <p:attrName>ppt_w</p:attrName>
                                        </p:attrNameLst>
                                      </p:cBhvr>
                                      <p:tavLst>
                                        <p:tav fmla="" tm="0">
                                          <p:val>
                                            <p:strVal val="0"/>
                                          </p:val>
                                        </p:tav>
                                        <p:tav fmla="" tm="100000">
                                          <p:val>
                                            <p:strVal val="#ppt_w"/>
                                          </p:val>
                                        </p:tav>
                                      </p:tavLst>
                                    </p:anim>
                                    <p:anim calcmode="lin" valueType="num">
                                      <p:cBhvr additive="base">
                                        <p:cTn dur="300"/>
                                        <p:tgtEl>
                                          <p:spTgt spid="157">
                                            <p:txEl>
                                              <p:pRg end="0" st="0"/>
                                            </p:txEl>
                                          </p:spTgt>
                                        </p:tgtEl>
                                        <p:attrNameLst>
                                          <p:attrName>ppt_h</p:attrName>
                                        </p:attrNameLst>
                                      </p:cBhvr>
                                      <p:tavLst>
                                        <p:tav fmla="" tm="0">
                                          <p:val>
                                            <p:strVal val="0"/>
                                          </p:val>
                                        </p:tav>
                                        <p:tav fmla="" tm="100000">
                                          <p:val>
                                            <p:strVal val="#ppt_h"/>
                                          </p:val>
                                        </p:tav>
                                      </p:tavLst>
                                    </p:anim>
                                  </p:childTnLst>
                                </p:cTn>
                              </p:par>
                            </p:childTnLst>
                          </p:cTn>
                        </p:par>
                        <p:par>
                          <p:cTn fill="hold">
                            <p:stCondLst>
                              <p:cond delay="14400"/>
                            </p:stCondLst>
                            <p:childTnLst>
                              <p:par>
                                <p:cTn fill="hold" nodeType="afterEffect" presetClass="entr" presetID="23" presetSubtype="16">
                                  <p:stCondLst>
                                    <p:cond delay="0"/>
                                  </p:stCondLst>
                                  <p:childTnLst>
                                    <p:set>
                                      <p:cBhvr>
                                        <p:cTn dur="1" fill="hold">
                                          <p:stCondLst>
                                            <p:cond delay="0"/>
                                          </p:stCondLst>
                                        </p:cTn>
                                        <p:tgtEl>
                                          <p:spTgt spid="157">
                                            <p:txEl>
                                              <p:pRg end="1" st="1"/>
                                            </p:txEl>
                                          </p:spTgt>
                                        </p:tgtEl>
                                        <p:attrNameLst>
                                          <p:attrName>style.visibility</p:attrName>
                                        </p:attrNameLst>
                                      </p:cBhvr>
                                      <p:to>
                                        <p:strVal val="visible"/>
                                      </p:to>
                                    </p:set>
                                    <p:anim calcmode="lin" valueType="num">
                                      <p:cBhvr additive="base">
                                        <p:cTn dur="300"/>
                                        <p:tgtEl>
                                          <p:spTgt spid="157">
                                            <p:txEl>
                                              <p:pRg end="1" st="1"/>
                                            </p:txEl>
                                          </p:spTgt>
                                        </p:tgtEl>
                                        <p:attrNameLst>
                                          <p:attrName>ppt_w</p:attrName>
                                        </p:attrNameLst>
                                      </p:cBhvr>
                                      <p:tavLst>
                                        <p:tav fmla="" tm="0">
                                          <p:val>
                                            <p:strVal val="0"/>
                                          </p:val>
                                        </p:tav>
                                        <p:tav fmla="" tm="100000">
                                          <p:val>
                                            <p:strVal val="#ppt_w"/>
                                          </p:val>
                                        </p:tav>
                                      </p:tavLst>
                                    </p:anim>
                                    <p:anim calcmode="lin" valueType="num">
                                      <p:cBhvr additive="base">
                                        <p:cTn dur="300"/>
                                        <p:tgtEl>
                                          <p:spTgt spid="157">
                                            <p:txEl>
                                              <p:pRg end="1" st="1"/>
                                            </p:txEl>
                                          </p:spTgt>
                                        </p:tgtEl>
                                        <p:attrNameLst>
                                          <p:attrName>ppt_h</p:attrName>
                                        </p:attrNameLst>
                                      </p:cBhvr>
                                      <p:tavLst>
                                        <p:tav fmla="" tm="0">
                                          <p:val>
                                            <p:strVal val="0"/>
                                          </p:val>
                                        </p:tav>
                                        <p:tav fmla="" tm="100000">
                                          <p:val>
                                            <p:strVal val="#ppt_h"/>
                                          </p:val>
                                        </p:tav>
                                      </p:tavLst>
                                    </p:anim>
                                  </p:childTnLst>
                                </p:cTn>
                              </p:par>
                            </p:childTnLst>
                          </p:cTn>
                        </p:par>
                        <p:par>
                          <p:cTn fill="hold">
                            <p:stCondLst>
                              <p:cond delay="14700"/>
                            </p:stCondLst>
                            <p:childTnLst>
                              <p:par>
                                <p:cTn fill="hold" nodeType="afterEffect" presetClass="entr" presetID="23" presetSubtype="16">
                                  <p:stCondLst>
                                    <p:cond delay="0"/>
                                  </p:stCondLst>
                                  <p:childTnLst>
                                    <p:set>
                                      <p:cBhvr>
                                        <p:cTn dur="1" fill="hold">
                                          <p:stCondLst>
                                            <p:cond delay="0"/>
                                          </p:stCondLst>
                                        </p:cTn>
                                        <p:tgtEl>
                                          <p:spTgt spid="157">
                                            <p:txEl>
                                              <p:pRg end="2" st="2"/>
                                            </p:txEl>
                                          </p:spTgt>
                                        </p:tgtEl>
                                        <p:attrNameLst>
                                          <p:attrName>style.visibility</p:attrName>
                                        </p:attrNameLst>
                                      </p:cBhvr>
                                      <p:to>
                                        <p:strVal val="visible"/>
                                      </p:to>
                                    </p:set>
                                    <p:anim calcmode="lin" valueType="num">
                                      <p:cBhvr additive="base">
                                        <p:cTn dur="300"/>
                                        <p:tgtEl>
                                          <p:spTgt spid="157">
                                            <p:txEl>
                                              <p:pRg end="2" st="2"/>
                                            </p:txEl>
                                          </p:spTgt>
                                        </p:tgtEl>
                                        <p:attrNameLst>
                                          <p:attrName>ppt_w</p:attrName>
                                        </p:attrNameLst>
                                      </p:cBhvr>
                                      <p:tavLst>
                                        <p:tav fmla="" tm="0">
                                          <p:val>
                                            <p:strVal val="0"/>
                                          </p:val>
                                        </p:tav>
                                        <p:tav fmla="" tm="100000">
                                          <p:val>
                                            <p:strVal val="#ppt_w"/>
                                          </p:val>
                                        </p:tav>
                                      </p:tavLst>
                                    </p:anim>
                                    <p:anim calcmode="lin" valueType="num">
                                      <p:cBhvr additive="base">
                                        <p:cTn dur="300"/>
                                        <p:tgtEl>
                                          <p:spTgt spid="157">
                                            <p:txEl>
                                              <p:pRg end="2" st="2"/>
                                            </p:txEl>
                                          </p:spTgt>
                                        </p:tgtEl>
                                        <p:attrNameLst>
                                          <p:attrName>ppt_h</p:attrName>
                                        </p:attrNameLst>
                                      </p:cBhvr>
                                      <p:tavLst>
                                        <p:tav fmla="" tm="0">
                                          <p:val>
                                            <p:strVal val="0"/>
                                          </p:val>
                                        </p:tav>
                                        <p:tav fmla="" tm="100000">
                                          <p:val>
                                            <p:strVal val="#ppt_h"/>
                                          </p:val>
                                        </p:tav>
                                      </p:tavLst>
                                    </p:anim>
                                  </p:childTnLst>
                                </p:cTn>
                              </p:par>
                            </p:childTnLst>
                          </p:cTn>
                        </p:par>
                        <p:par>
                          <p:cTn fill="hold">
                            <p:stCondLst>
                              <p:cond delay="15000"/>
                            </p:stCondLst>
                            <p:childTnLst>
                              <p:par>
                                <p:cTn fill="hold" nodeType="afterEffect" presetClass="entr" presetID="23" presetSubtype="16">
                                  <p:stCondLst>
                                    <p:cond delay="0"/>
                                  </p:stCondLst>
                                  <p:childTnLst>
                                    <p:set>
                                      <p:cBhvr>
                                        <p:cTn dur="1" fill="hold">
                                          <p:stCondLst>
                                            <p:cond delay="0"/>
                                          </p:stCondLst>
                                        </p:cTn>
                                        <p:tgtEl>
                                          <p:spTgt spid="157">
                                            <p:txEl>
                                              <p:pRg end="3" st="3"/>
                                            </p:txEl>
                                          </p:spTgt>
                                        </p:tgtEl>
                                        <p:attrNameLst>
                                          <p:attrName>style.visibility</p:attrName>
                                        </p:attrNameLst>
                                      </p:cBhvr>
                                      <p:to>
                                        <p:strVal val="visible"/>
                                      </p:to>
                                    </p:set>
                                    <p:anim calcmode="lin" valueType="num">
                                      <p:cBhvr additive="base">
                                        <p:cTn dur="300"/>
                                        <p:tgtEl>
                                          <p:spTgt spid="157">
                                            <p:txEl>
                                              <p:pRg end="3" st="3"/>
                                            </p:txEl>
                                          </p:spTgt>
                                        </p:tgtEl>
                                        <p:attrNameLst>
                                          <p:attrName>ppt_w</p:attrName>
                                        </p:attrNameLst>
                                      </p:cBhvr>
                                      <p:tavLst>
                                        <p:tav fmla="" tm="0">
                                          <p:val>
                                            <p:strVal val="0"/>
                                          </p:val>
                                        </p:tav>
                                        <p:tav fmla="" tm="100000">
                                          <p:val>
                                            <p:strVal val="#ppt_w"/>
                                          </p:val>
                                        </p:tav>
                                      </p:tavLst>
                                    </p:anim>
                                    <p:anim calcmode="lin" valueType="num">
                                      <p:cBhvr additive="base">
                                        <p:cTn dur="300"/>
                                        <p:tgtEl>
                                          <p:spTgt spid="157">
                                            <p:txEl>
                                              <p:pRg end="3" st="3"/>
                                            </p:txEl>
                                          </p:spTgt>
                                        </p:tgtEl>
                                        <p:attrNameLst>
                                          <p:attrName>ppt_h</p:attrName>
                                        </p:attrNameLst>
                                      </p:cBhvr>
                                      <p:tavLst>
                                        <p:tav fmla="" tm="0">
                                          <p:val>
                                            <p:strVal val="0"/>
                                          </p:val>
                                        </p:tav>
                                        <p:tav fmla="" tm="100000">
                                          <p:val>
                                            <p:strVal val="#ppt_h"/>
                                          </p:val>
                                        </p:tav>
                                      </p:tavLst>
                                    </p:anim>
                                  </p:childTnLst>
                                </p:cTn>
                              </p:par>
                            </p:childTnLst>
                          </p:cTn>
                        </p:par>
                        <p:par>
                          <p:cTn fill="hold">
                            <p:stCondLst>
                              <p:cond delay="15300"/>
                            </p:stCondLst>
                            <p:childTnLst>
                              <p:par>
                                <p:cTn fill="hold" nodeType="afterEffect" presetClass="entr" presetID="23" presetSubtype="16">
                                  <p:stCondLst>
                                    <p:cond delay="0"/>
                                  </p:stCondLst>
                                  <p:childTnLst>
                                    <p:set>
                                      <p:cBhvr>
                                        <p:cTn dur="1" fill="hold">
                                          <p:stCondLst>
                                            <p:cond delay="0"/>
                                          </p:stCondLst>
                                        </p:cTn>
                                        <p:tgtEl>
                                          <p:spTgt spid="157">
                                            <p:txEl>
                                              <p:pRg end="4" st="4"/>
                                            </p:txEl>
                                          </p:spTgt>
                                        </p:tgtEl>
                                        <p:attrNameLst>
                                          <p:attrName>style.visibility</p:attrName>
                                        </p:attrNameLst>
                                      </p:cBhvr>
                                      <p:to>
                                        <p:strVal val="visible"/>
                                      </p:to>
                                    </p:set>
                                    <p:anim calcmode="lin" valueType="num">
                                      <p:cBhvr additive="base">
                                        <p:cTn dur="300"/>
                                        <p:tgtEl>
                                          <p:spTgt spid="157">
                                            <p:txEl>
                                              <p:pRg end="4" st="4"/>
                                            </p:txEl>
                                          </p:spTgt>
                                        </p:tgtEl>
                                        <p:attrNameLst>
                                          <p:attrName>ppt_w</p:attrName>
                                        </p:attrNameLst>
                                      </p:cBhvr>
                                      <p:tavLst>
                                        <p:tav fmla="" tm="0">
                                          <p:val>
                                            <p:strVal val="0"/>
                                          </p:val>
                                        </p:tav>
                                        <p:tav fmla="" tm="100000">
                                          <p:val>
                                            <p:strVal val="#ppt_w"/>
                                          </p:val>
                                        </p:tav>
                                      </p:tavLst>
                                    </p:anim>
                                    <p:anim calcmode="lin" valueType="num">
                                      <p:cBhvr additive="base">
                                        <p:cTn dur="300"/>
                                        <p:tgtEl>
                                          <p:spTgt spid="157">
                                            <p:txEl>
                                              <p:pRg end="4" st="4"/>
                                            </p:txEl>
                                          </p:spTgt>
                                        </p:tgtEl>
                                        <p:attrNameLst>
                                          <p:attrName>ppt_h</p:attrName>
                                        </p:attrNameLst>
                                      </p:cBhvr>
                                      <p:tavLst>
                                        <p:tav fmla="" tm="0">
                                          <p:val>
                                            <p:strVal val="0"/>
                                          </p:val>
                                        </p:tav>
                                        <p:tav fmla="" tm="100000">
                                          <p:val>
                                            <p:strVal val="#ppt_h"/>
                                          </p:val>
                                        </p:tav>
                                      </p:tavLst>
                                    </p:anim>
                                  </p:childTnLst>
                                </p:cTn>
                              </p:par>
                            </p:childTnLst>
                          </p:cTn>
                        </p:par>
                        <p:par>
                          <p:cTn fill="hold">
                            <p:stCondLst>
                              <p:cond delay="15600"/>
                            </p:stCondLst>
                            <p:childTnLst>
                              <p:par>
                                <p:cTn fill="hold" nodeType="afterEffect" presetClass="entr" presetID="23" presetSubtype="16">
                                  <p:stCondLst>
                                    <p:cond delay="0"/>
                                  </p:stCondLst>
                                  <p:childTnLst>
                                    <p:set>
                                      <p:cBhvr>
                                        <p:cTn dur="1" fill="hold">
                                          <p:stCondLst>
                                            <p:cond delay="0"/>
                                          </p:stCondLst>
                                        </p:cTn>
                                        <p:tgtEl>
                                          <p:spTgt spid="157">
                                            <p:txEl>
                                              <p:pRg end="5" st="5"/>
                                            </p:txEl>
                                          </p:spTgt>
                                        </p:tgtEl>
                                        <p:attrNameLst>
                                          <p:attrName>style.visibility</p:attrName>
                                        </p:attrNameLst>
                                      </p:cBhvr>
                                      <p:to>
                                        <p:strVal val="visible"/>
                                      </p:to>
                                    </p:set>
                                    <p:anim calcmode="lin" valueType="num">
                                      <p:cBhvr additive="base">
                                        <p:cTn dur="300"/>
                                        <p:tgtEl>
                                          <p:spTgt spid="157">
                                            <p:txEl>
                                              <p:pRg end="5" st="5"/>
                                            </p:txEl>
                                          </p:spTgt>
                                        </p:tgtEl>
                                        <p:attrNameLst>
                                          <p:attrName>ppt_w</p:attrName>
                                        </p:attrNameLst>
                                      </p:cBhvr>
                                      <p:tavLst>
                                        <p:tav fmla="" tm="0">
                                          <p:val>
                                            <p:strVal val="0"/>
                                          </p:val>
                                        </p:tav>
                                        <p:tav fmla="" tm="100000">
                                          <p:val>
                                            <p:strVal val="#ppt_w"/>
                                          </p:val>
                                        </p:tav>
                                      </p:tavLst>
                                    </p:anim>
                                    <p:anim calcmode="lin" valueType="num">
                                      <p:cBhvr additive="base">
                                        <p:cTn dur="300"/>
                                        <p:tgtEl>
                                          <p:spTgt spid="157">
                                            <p:txEl>
                                              <p:pRg end="5" st="5"/>
                                            </p:txEl>
                                          </p:spTgt>
                                        </p:tgtEl>
                                        <p:attrNameLst>
                                          <p:attrName>ppt_h</p:attrName>
                                        </p:attrNameLst>
                                      </p:cBhvr>
                                      <p:tavLst>
                                        <p:tav fmla="" tm="0">
                                          <p:val>
                                            <p:strVal val="0"/>
                                          </p:val>
                                        </p:tav>
                                        <p:tav fmla="" tm="100000">
                                          <p:val>
                                            <p:strVal val="#ppt_h"/>
                                          </p:val>
                                        </p:tav>
                                      </p:tavLst>
                                    </p:anim>
                                  </p:childTnLst>
                                </p:cTn>
                              </p:par>
                            </p:childTnLst>
                          </p:cTn>
                        </p:par>
                        <p:par>
                          <p:cTn fill="hold">
                            <p:stCondLst>
                              <p:cond delay="15900"/>
                            </p:stCondLst>
                            <p:childTnLst>
                              <p:par>
                                <p:cTn fill="hold" nodeType="afterEffect" presetClass="entr" presetID="23" presetSubtype="16">
                                  <p:stCondLst>
                                    <p:cond delay="0"/>
                                  </p:stCondLst>
                                  <p:childTnLst>
                                    <p:set>
                                      <p:cBhvr>
                                        <p:cTn dur="1" fill="hold">
                                          <p:stCondLst>
                                            <p:cond delay="0"/>
                                          </p:stCondLst>
                                        </p:cTn>
                                        <p:tgtEl>
                                          <p:spTgt spid="157">
                                            <p:txEl>
                                              <p:pRg end="6" st="6"/>
                                            </p:txEl>
                                          </p:spTgt>
                                        </p:tgtEl>
                                        <p:attrNameLst>
                                          <p:attrName>style.visibility</p:attrName>
                                        </p:attrNameLst>
                                      </p:cBhvr>
                                      <p:to>
                                        <p:strVal val="visible"/>
                                      </p:to>
                                    </p:set>
                                    <p:anim calcmode="lin" valueType="num">
                                      <p:cBhvr additive="base">
                                        <p:cTn dur="300"/>
                                        <p:tgtEl>
                                          <p:spTgt spid="157">
                                            <p:txEl>
                                              <p:pRg end="6" st="6"/>
                                            </p:txEl>
                                          </p:spTgt>
                                        </p:tgtEl>
                                        <p:attrNameLst>
                                          <p:attrName>ppt_w</p:attrName>
                                        </p:attrNameLst>
                                      </p:cBhvr>
                                      <p:tavLst>
                                        <p:tav fmla="" tm="0">
                                          <p:val>
                                            <p:strVal val="0"/>
                                          </p:val>
                                        </p:tav>
                                        <p:tav fmla="" tm="100000">
                                          <p:val>
                                            <p:strVal val="#ppt_w"/>
                                          </p:val>
                                        </p:tav>
                                      </p:tavLst>
                                    </p:anim>
                                    <p:anim calcmode="lin" valueType="num">
                                      <p:cBhvr additive="base">
                                        <p:cTn dur="300"/>
                                        <p:tgtEl>
                                          <p:spTgt spid="157">
                                            <p:txEl>
                                              <p:pRg end="6" st="6"/>
                                            </p:txEl>
                                          </p:spTgt>
                                        </p:tgtEl>
                                        <p:attrNameLst>
                                          <p:attrName>ppt_h</p:attrName>
                                        </p:attrNameLst>
                                      </p:cBhvr>
                                      <p:tavLst>
                                        <p:tav fmla="" tm="0">
                                          <p:val>
                                            <p:strVal val="0"/>
                                          </p:val>
                                        </p:tav>
                                        <p:tav fmla="" tm="100000">
                                          <p:val>
                                            <p:strVal val="#ppt_h"/>
                                          </p:val>
                                        </p:tav>
                                      </p:tavLst>
                                    </p:anim>
                                  </p:childTnLst>
                                </p:cTn>
                              </p:par>
                            </p:childTnLst>
                          </p:cTn>
                        </p:par>
                        <p:par>
                          <p:cTn fill="hold">
                            <p:stCondLst>
                              <p:cond delay="16200"/>
                            </p:stCondLst>
                            <p:childTnLst>
                              <p:par>
                                <p:cTn fill="hold" nodeType="afterEffect" presetClass="entr" presetID="23" presetSubtype="16">
                                  <p:stCondLst>
                                    <p:cond delay="0"/>
                                  </p:stCondLst>
                                  <p:childTnLst>
                                    <p:set>
                                      <p:cBhvr>
                                        <p:cTn dur="1" fill="hold">
                                          <p:stCondLst>
                                            <p:cond delay="0"/>
                                          </p:stCondLst>
                                        </p:cTn>
                                        <p:tgtEl>
                                          <p:spTgt spid="157">
                                            <p:txEl>
                                              <p:pRg end="7" st="7"/>
                                            </p:txEl>
                                          </p:spTgt>
                                        </p:tgtEl>
                                        <p:attrNameLst>
                                          <p:attrName>style.visibility</p:attrName>
                                        </p:attrNameLst>
                                      </p:cBhvr>
                                      <p:to>
                                        <p:strVal val="visible"/>
                                      </p:to>
                                    </p:set>
                                    <p:anim calcmode="lin" valueType="num">
                                      <p:cBhvr additive="base">
                                        <p:cTn dur="300"/>
                                        <p:tgtEl>
                                          <p:spTgt spid="157">
                                            <p:txEl>
                                              <p:pRg end="7" st="7"/>
                                            </p:txEl>
                                          </p:spTgt>
                                        </p:tgtEl>
                                        <p:attrNameLst>
                                          <p:attrName>ppt_w</p:attrName>
                                        </p:attrNameLst>
                                      </p:cBhvr>
                                      <p:tavLst>
                                        <p:tav fmla="" tm="0">
                                          <p:val>
                                            <p:strVal val="0"/>
                                          </p:val>
                                        </p:tav>
                                        <p:tav fmla="" tm="100000">
                                          <p:val>
                                            <p:strVal val="#ppt_w"/>
                                          </p:val>
                                        </p:tav>
                                      </p:tavLst>
                                    </p:anim>
                                    <p:anim calcmode="lin" valueType="num">
                                      <p:cBhvr additive="base">
                                        <p:cTn dur="300"/>
                                        <p:tgtEl>
                                          <p:spTgt spid="157">
                                            <p:txEl>
                                              <p:pRg end="7" st="7"/>
                                            </p:txEl>
                                          </p:spTgt>
                                        </p:tgtEl>
                                        <p:attrNameLst>
                                          <p:attrName>ppt_h</p:attrName>
                                        </p:attrNameLst>
                                      </p:cBhvr>
                                      <p:tavLst>
                                        <p:tav fmla="" tm="0">
                                          <p:val>
                                            <p:strVal val="0"/>
                                          </p:val>
                                        </p:tav>
                                        <p:tav fmla="" tm="100000">
                                          <p:val>
                                            <p:strVal val="#ppt_h"/>
                                          </p:val>
                                        </p:tav>
                                      </p:tavLst>
                                    </p:anim>
                                  </p:childTnLst>
                                </p:cTn>
                              </p:par>
                            </p:childTnLst>
                          </p:cTn>
                        </p:par>
                        <p:par>
                          <p:cTn fill="hold">
                            <p:stCondLst>
                              <p:cond delay="16500"/>
                            </p:stCondLst>
                            <p:childTnLst>
                              <p:par>
                                <p:cTn fill="hold" nodeType="afterEffect" presetClass="entr" presetID="23" presetSubtype="16">
                                  <p:stCondLst>
                                    <p:cond delay="0"/>
                                  </p:stCondLst>
                                  <p:childTnLst>
                                    <p:set>
                                      <p:cBhvr>
                                        <p:cTn dur="1" fill="hold">
                                          <p:stCondLst>
                                            <p:cond delay="0"/>
                                          </p:stCondLst>
                                        </p:cTn>
                                        <p:tgtEl>
                                          <p:spTgt spid="157">
                                            <p:txEl>
                                              <p:pRg end="8" st="8"/>
                                            </p:txEl>
                                          </p:spTgt>
                                        </p:tgtEl>
                                        <p:attrNameLst>
                                          <p:attrName>style.visibility</p:attrName>
                                        </p:attrNameLst>
                                      </p:cBhvr>
                                      <p:to>
                                        <p:strVal val="visible"/>
                                      </p:to>
                                    </p:set>
                                    <p:anim calcmode="lin" valueType="num">
                                      <p:cBhvr additive="base">
                                        <p:cTn dur="300"/>
                                        <p:tgtEl>
                                          <p:spTgt spid="157">
                                            <p:txEl>
                                              <p:pRg end="8" st="8"/>
                                            </p:txEl>
                                          </p:spTgt>
                                        </p:tgtEl>
                                        <p:attrNameLst>
                                          <p:attrName>ppt_w</p:attrName>
                                        </p:attrNameLst>
                                      </p:cBhvr>
                                      <p:tavLst>
                                        <p:tav fmla="" tm="0">
                                          <p:val>
                                            <p:strVal val="0"/>
                                          </p:val>
                                        </p:tav>
                                        <p:tav fmla="" tm="100000">
                                          <p:val>
                                            <p:strVal val="#ppt_w"/>
                                          </p:val>
                                        </p:tav>
                                      </p:tavLst>
                                    </p:anim>
                                    <p:anim calcmode="lin" valueType="num">
                                      <p:cBhvr additive="base">
                                        <p:cTn dur="300"/>
                                        <p:tgtEl>
                                          <p:spTgt spid="157">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
                                  </p:stCondLst>
                                  <p:childTnLst>
                                    <p:set>
                                      <p:cBhvr>
                                        <p:cTn dur="1" fill="hold">
                                          <p:stCondLst>
                                            <p:cond delay="0"/>
                                          </p:stCondLst>
                                        </p:cTn>
                                        <p:tgtEl>
                                          <p:spTgt spid="158">
                                            <p:txEl>
                                              <p:pRg end="0" st="0"/>
                                            </p:txEl>
                                          </p:spTgt>
                                        </p:tgtEl>
                                        <p:attrNameLst>
                                          <p:attrName>style.visibility</p:attrName>
                                        </p:attrNameLst>
                                      </p:cBhvr>
                                      <p:to>
                                        <p:strVal val="visible"/>
                                      </p:to>
                                    </p:set>
                                    <p:animEffect filter="fade" transition="in">
                                      <p:cBhvr>
                                        <p:cTn dur="500"/>
                                        <p:tgtEl>
                                          <p:spTgt spid="158">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58">
                                            <p:txEl>
                                              <p:pRg end="1" st="1"/>
                                            </p:txEl>
                                          </p:spTgt>
                                        </p:tgtEl>
                                        <p:attrNameLst>
                                          <p:attrName>style.visibility</p:attrName>
                                        </p:attrNameLst>
                                      </p:cBhvr>
                                      <p:to>
                                        <p:strVal val="visible"/>
                                      </p:to>
                                    </p:set>
                                    <p:animEffect filter="fade" transition="in">
                                      <p:cBhvr>
                                        <p:cTn dur="500"/>
                                        <p:tgtEl>
                                          <p:spTgt spid="158">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58">
                                            <p:txEl>
                                              <p:pRg end="2" st="2"/>
                                            </p:txEl>
                                          </p:spTgt>
                                        </p:tgtEl>
                                        <p:attrNameLst>
                                          <p:attrName>style.visibility</p:attrName>
                                        </p:attrNameLst>
                                      </p:cBhvr>
                                      <p:to>
                                        <p:strVal val="visible"/>
                                      </p:to>
                                    </p:set>
                                    <p:animEffect filter="fade" transition="in">
                                      <p:cBhvr>
                                        <p:cTn dur="500"/>
                                        <p:tgtEl>
                                          <p:spTgt spid="158">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58">
                                            <p:txEl>
                                              <p:pRg end="3" st="3"/>
                                            </p:txEl>
                                          </p:spTgt>
                                        </p:tgtEl>
                                        <p:attrNameLst>
                                          <p:attrName>style.visibility</p:attrName>
                                        </p:attrNameLst>
                                      </p:cBhvr>
                                      <p:to>
                                        <p:strVal val="visible"/>
                                      </p:to>
                                    </p:set>
                                    <p:animEffect filter="fade" transition="in">
                                      <p:cBhvr>
                                        <p:cTn dur="500"/>
                                        <p:tgtEl>
                                          <p:spTgt spid="158">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58">
                                            <p:txEl>
                                              <p:pRg end="4" st="4"/>
                                            </p:txEl>
                                          </p:spTgt>
                                        </p:tgtEl>
                                        <p:attrNameLst>
                                          <p:attrName>style.visibility</p:attrName>
                                        </p:attrNameLst>
                                      </p:cBhvr>
                                      <p:to>
                                        <p:strVal val="visible"/>
                                      </p:to>
                                    </p:set>
                                    <p:animEffect filter="fade" transition="in">
                                      <p:cBhvr>
                                        <p:cTn dur="500"/>
                                        <p:tgtEl>
                                          <p:spTgt spid="158">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58">
                                            <p:txEl>
                                              <p:pRg end="5" st="5"/>
                                            </p:txEl>
                                          </p:spTgt>
                                        </p:tgtEl>
                                        <p:attrNameLst>
                                          <p:attrName>style.visibility</p:attrName>
                                        </p:attrNameLst>
                                      </p:cBhvr>
                                      <p:to>
                                        <p:strVal val="visible"/>
                                      </p:to>
                                    </p:set>
                                    <p:animEffect filter="fade" transition="in">
                                      <p:cBhvr>
                                        <p:cTn dur="500"/>
                                        <p:tgtEl>
                                          <p:spTgt spid="158">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58">
                                            <p:txEl>
                                              <p:pRg end="6" st="6"/>
                                            </p:txEl>
                                          </p:spTgt>
                                        </p:tgtEl>
                                        <p:attrNameLst>
                                          <p:attrName>style.visibility</p:attrName>
                                        </p:attrNameLst>
                                      </p:cBhvr>
                                      <p:to>
                                        <p:strVal val="visible"/>
                                      </p:to>
                                    </p:set>
                                    <p:animEffect filter="fade" transition="in">
                                      <p:cBhvr>
                                        <p:cTn dur="500"/>
                                        <p:tgtEl>
                                          <p:spTgt spid="158">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58">
                                            <p:txEl>
                                              <p:pRg end="7" st="7"/>
                                            </p:txEl>
                                          </p:spTgt>
                                        </p:tgtEl>
                                        <p:attrNameLst>
                                          <p:attrName>style.visibility</p:attrName>
                                        </p:attrNameLst>
                                      </p:cBhvr>
                                      <p:to>
                                        <p:strVal val="visible"/>
                                      </p:to>
                                    </p:set>
                                    <p:animEffect filter="fade" transition="in">
                                      <p:cBhvr>
                                        <p:cTn dur="500"/>
                                        <p:tgtEl>
                                          <p:spTgt spid="158">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58">
                                            <p:txEl>
                                              <p:pRg end="8" st="8"/>
                                            </p:txEl>
                                          </p:spTgt>
                                        </p:tgtEl>
                                        <p:attrNameLst>
                                          <p:attrName>style.visibility</p:attrName>
                                        </p:attrNameLst>
                                      </p:cBhvr>
                                      <p:to>
                                        <p:strVal val="visible"/>
                                      </p:to>
                                    </p:set>
                                    <p:animEffect filter="fade" transition="in">
                                      <p:cBhvr>
                                        <p:cTn dur="500"/>
                                        <p:tgtEl>
                                          <p:spTgt spid="158">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59">
                                            <p:txEl>
                                              <p:pRg end="0" st="0"/>
                                            </p:txEl>
                                          </p:spTgt>
                                        </p:tgtEl>
                                        <p:attrNameLst>
                                          <p:attrName>style.visibility</p:attrName>
                                        </p:attrNameLst>
                                      </p:cBhvr>
                                      <p:to>
                                        <p:strVal val="visible"/>
                                      </p:to>
                                    </p:set>
                                    <p:animEffect filter="fade" transition="in">
                                      <p:cBhvr>
                                        <p:cTn dur="500"/>
                                        <p:tgtEl>
                                          <p:spTgt spid="159">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59">
                                            <p:txEl>
                                              <p:pRg end="1" st="1"/>
                                            </p:txEl>
                                          </p:spTgt>
                                        </p:tgtEl>
                                        <p:attrNameLst>
                                          <p:attrName>style.visibility</p:attrName>
                                        </p:attrNameLst>
                                      </p:cBhvr>
                                      <p:to>
                                        <p:strVal val="visible"/>
                                      </p:to>
                                    </p:set>
                                    <p:animEffect filter="fade" transition="in">
                                      <p:cBhvr>
                                        <p:cTn dur="500"/>
                                        <p:tgtEl>
                                          <p:spTgt spid="159">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59">
                                            <p:txEl>
                                              <p:pRg end="2" st="2"/>
                                            </p:txEl>
                                          </p:spTgt>
                                        </p:tgtEl>
                                        <p:attrNameLst>
                                          <p:attrName>style.visibility</p:attrName>
                                        </p:attrNameLst>
                                      </p:cBhvr>
                                      <p:to>
                                        <p:strVal val="visible"/>
                                      </p:to>
                                    </p:set>
                                    <p:animEffect filter="fade" transition="in">
                                      <p:cBhvr>
                                        <p:cTn dur="500"/>
                                        <p:tgtEl>
                                          <p:spTgt spid="159">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59">
                                            <p:txEl>
                                              <p:pRg end="3" st="3"/>
                                            </p:txEl>
                                          </p:spTgt>
                                        </p:tgtEl>
                                        <p:attrNameLst>
                                          <p:attrName>style.visibility</p:attrName>
                                        </p:attrNameLst>
                                      </p:cBhvr>
                                      <p:to>
                                        <p:strVal val="visible"/>
                                      </p:to>
                                    </p:set>
                                    <p:animEffect filter="fade" transition="in">
                                      <p:cBhvr>
                                        <p:cTn dur="500"/>
                                        <p:tgtEl>
                                          <p:spTgt spid="159">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59">
                                            <p:txEl>
                                              <p:pRg end="4" st="4"/>
                                            </p:txEl>
                                          </p:spTgt>
                                        </p:tgtEl>
                                        <p:attrNameLst>
                                          <p:attrName>style.visibility</p:attrName>
                                        </p:attrNameLst>
                                      </p:cBhvr>
                                      <p:to>
                                        <p:strVal val="visible"/>
                                      </p:to>
                                    </p:set>
                                    <p:animEffect filter="fade" transition="in">
                                      <p:cBhvr>
                                        <p:cTn dur="500"/>
                                        <p:tgtEl>
                                          <p:spTgt spid="159">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59">
                                            <p:txEl>
                                              <p:pRg end="5" st="5"/>
                                            </p:txEl>
                                          </p:spTgt>
                                        </p:tgtEl>
                                        <p:attrNameLst>
                                          <p:attrName>style.visibility</p:attrName>
                                        </p:attrNameLst>
                                      </p:cBhvr>
                                      <p:to>
                                        <p:strVal val="visible"/>
                                      </p:to>
                                    </p:set>
                                    <p:animEffect filter="fade" transition="in">
                                      <p:cBhvr>
                                        <p:cTn dur="500"/>
                                        <p:tgtEl>
                                          <p:spTgt spid="159">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59">
                                            <p:txEl>
                                              <p:pRg end="6" st="6"/>
                                            </p:txEl>
                                          </p:spTgt>
                                        </p:tgtEl>
                                        <p:attrNameLst>
                                          <p:attrName>style.visibility</p:attrName>
                                        </p:attrNameLst>
                                      </p:cBhvr>
                                      <p:to>
                                        <p:strVal val="visible"/>
                                      </p:to>
                                    </p:set>
                                    <p:animEffect filter="fade" transition="in">
                                      <p:cBhvr>
                                        <p:cTn dur="500"/>
                                        <p:tgtEl>
                                          <p:spTgt spid="159">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59">
                                            <p:txEl>
                                              <p:pRg end="7" st="7"/>
                                            </p:txEl>
                                          </p:spTgt>
                                        </p:tgtEl>
                                        <p:attrNameLst>
                                          <p:attrName>style.visibility</p:attrName>
                                        </p:attrNameLst>
                                      </p:cBhvr>
                                      <p:to>
                                        <p:strVal val="visible"/>
                                      </p:to>
                                    </p:set>
                                    <p:animEffect filter="fade" transition="in">
                                      <p:cBhvr>
                                        <p:cTn dur="500"/>
                                        <p:tgtEl>
                                          <p:spTgt spid="159">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59">
                                            <p:txEl>
                                              <p:pRg end="8" st="8"/>
                                            </p:txEl>
                                          </p:spTgt>
                                        </p:tgtEl>
                                        <p:attrNameLst>
                                          <p:attrName>style.visibility</p:attrName>
                                        </p:attrNameLst>
                                      </p:cBhvr>
                                      <p:to>
                                        <p:strVal val="visible"/>
                                      </p:to>
                                    </p:set>
                                    <p:animEffect filter="fade" transition="in">
                                      <p:cBhvr>
                                        <p:cTn dur="500"/>
                                        <p:tgtEl>
                                          <p:spTgt spid="159">
                                            <p:txEl>
                                              <p:pRg end="8" st="8"/>
                                            </p:txEl>
                                          </p:spTgt>
                                        </p:tgtEl>
                                      </p:cBhvr>
                                    </p:animEffect>
                                  </p:childTnLst>
                                </p:cTn>
                              </p:par>
                            </p:childTnLst>
                          </p:cTn>
                        </p:par>
                        <p:par>
                          <p:cTn fill="hold">
                            <p:stCondLst>
                              <p:cond delay="17000"/>
                            </p:stCondLst>
                            <p:childTnLst>
                              <p:par>
                                <p:cTn fill="hold" nodeType="afterEffect" presetClass="entr" presetID="23" presetSubtype="16">
                                  <p:stCondLst>
                                    <p:cond delay="0"/>
                                  </p:stCondLst>
                                  <p:childTnLst>
                                    <p:set>
                                      <p:cBhvr>
                                        <p:cTn dur="1" fill="hold">
                                          <p:stCondLst>
                                            <p:cond delay="0"/>
                                          </p:stCondLst>
                                        </p:cTn>
                                        <p:tgtEl>
                                          <p:spTgt spid="160"/>
                                        </p:tgtEl>
                                        <p:attrNameLst>
                                          <p:attrName>style.visibility</p:attrName>
                                        </p:attrNameLst>
                                      </p:cBhvr>
                                      <p:to>
                                        <p:strVal val="visible"/>
                                      </p:to>
                                    </p:set>
                                    <p:anim calcmode="lin" valueType="num">
                                      <p:cBhvr additive="base">
                                        <p:cTn dur="400"/>
                                        <p:tgtEl>
                                          <p:spTgt spid="160"/>
                                        </p:tgtEl>
                                        <p:attrNameLst>
                                          <p:attrName>ppt_w</p:attrName>
                                        </p:attrNameLst>
                                      </p:cBhvr>
                                      <p:tavLst>
                                        <p:tav fmla="" tm="0">
                                          <p:val>
                                            <p:strVal val="0"/>
                                          </p:val>
                                        </p:tav>
                                        <p:tav fmla="" tm="100000">
                                          <p:val>
                                            <p:strVal val="#ppt_w"/>
                                          </p:val>
                                        </p:tav>
                                      </p:tavLst>
                                    </p:anim>
                                    <p:anim calcmode="lin" valueType="num">
                                      <p:cBhvr additive="base">
                                        <p:cTn dur="400"/>
                                        <p:tgtEl>
                                          <p:spTgt spid="160"/>
                                        </p:tgtEl>
                                        <p:attrNameLst>
                                          <p:attrName>ppt_h</p:attrName>
                                        </p:attrNameLst>
                                      </p:cBhvr>
                                      <p:tavLst>
                                        <p:tav fmla="" tm="0">
                                          <p:val>
                                            <p:strVal val="0"/>
                                          </p:val>
                                        </p:tav>
                                        <p:tav fmla="" tm="100000">
                                          <p:val>
                                            <p:strVal val="#ppt_h"/>
                                          </p:val>
                                        </p:tav>
                                      </p:tavLst>
                                    </p:anim>
                                  </p:childTnLst>
                                </p:cTn>
                              </p:par>
                            </p:childTnLst>
                          </p:cTn>
                        </p:par>
                        <p:par>
                          <p:cTn fill="hold">
                            <p:stCondLst>
                              <p:cond delay="17400"/>
                            </p:stCondLst>
                            <p:childTnLst>
                              <p:par>
                                <p:cTn fill="hold" nodeType="afterEffect" presetClass="entr" presetID="23" presetSubtype="16">
                                  <p:stCondLst>
                                    <p:cond delay="0"/>
                                  </p:stCondLst>
                                  <p:childTnLst>
                                    <p:set>
                                      <p:cBhvr>
                                        <p:cTn dur="1" fill="hold">
                                          <p:stCondLst>
                                            <p:cond delay="0"/>
                                          </p:stCondLst>
                                        </p:cTn>
                                        <p:tgtEl>
                                          <p:spTgt spid="161">
                                            <p:txEl>
                                              <p:pRg end="0" st="0"/>
                                            </p:txEl>
                                          </p:spTgt>
                                        </p:tgtEl>
                                        <p:attrNameLst>
                                          <p:attrName>style.visibility</p:attrName>
                                        </p:attrNameLst>
                                      </p:cBhvr>
                                      <p:to>
                                        <p:strVal val="visible"/>
                                      </p:to>
                                    </p:set>
                                    <p:anim calcmode="lin" valueType="num">
                                      <p:cBhvr additive="base">
                                        <p:cTn dur="300"/>
                                        <p:tgtEl>
                                          <p:spTgt spid="161">
                                            <p:txEl>
                                              <p:pRg end="0" st="0"/>
                                            </p:txEl>
                                          </p:spTgt>
                                        </p:tgtEl>
                                        <p:attrNameLst>
                                          <p:attrName>ppt_w</p:attrName>
                                        </p:attrNameLst>
                                      </p:cBhvr>
                                      <p:tavLst>
                                        <p:tav fmla="" tm="0">
                                          <p:val>
                                            <p:strVal val="0"/>
                                          </p:val>
                                        </p:tav>
                                        <p:tav fmla="" tm="100000">
                                          <p:val>
                                            <p:strVal val="#ppt_w"/>
                                          </p:val>
                                        </p:tav>
                                      </p:tavLst>
                                    </p:anim>
                                    <p:anim calcmode="lin" valueType="num">
                                      <p:cBhvr additive="base">
                                        <p:cTn dur="300"/>
                                        <p:tgtEl>
                                          <p:spTgt spid="161">
                                            <p:txEl>
                                              <p:pRg end="0" st="0"/>
                                            </p:txEl>
                                          </p:spTgt>
                                        </p:tgtEl>
                                        <p:attrNameLst>
                                          <p:attrName>ppt_h</p:attrName>
                                        </p:attrNameLst>
                                      </p:cBhvr>
                                      <p:tavLst>
                                        <p:tav fmla="" tm="0">
                                          <p:val>
                                            <p:strVal val="0"/>
                                          </p:val>
                                        </p:tav>
                                        <p:tav fmla="" tm="100000">
                                          <p:val>
                                            <p:strVal val="#ppt_h"/>
                                          </p:val>
                                        </p:tav>
                                      </p:tavLst>
                                    </p:anim>
                                  </p:childTnLst>
                                </p:cTn>
                              </p:par>
                            </p:childTnLst>
                          </p:cTn>
                        </p:par>
                        <p:par>
                          <p:cTn fill="hold">
                            <p:stCondLst>
                              <p:cond delay="17700"/>
                            </p:stCondLst>
                            <p:childTnLst>
                              <p:par>
                                <p:cTn fill="hold" nodeType="afterEffect" presetClass="entr" presetID="23" presetSubtype="16">
                                  <p:stCondLst>
                                    <p:cond delay="0"/>
                                  </p:stCondLst>
                                  <p:childTnLst>
                                    <p:set>
                                      <p:cBhvr>
                                        <p:cTn dur="1" fill="hold">
                                          <p:stCondLst>
                                            <p:cond delay="0"/>
                                          </p:stCondLst>
                                        </p:cTn>
                                        <p:tgtEl>
                                          <p:spTgt spid="161">
                                            <p:txEl>
                                              <p:pRg end="1" st="1"/>
                                            </p:txEl>
                                          </p:spTgt>
                                        </p:tgtEl>
                                        <p:attrNameLst>
                                          <p:attrName>style.visibility</p:attrName>
                                        </p:attrNameLst>
                                      </p:cBhvr>
                                      <p:to>
                                        <p:strVal val="visible"/>
                                      </p:to>
                                    </p:set>
                                    <p:anim calcmode="lin" valueType="num">
                                      <p:cBhvr additive="base">
                                        <p:cTn dur="300"/>
                                        <p:tgtEl>
                                          <p:spTgt spid="161">
                                            <p:txEl>
                                              <p:pRg end="1" st="1"/>
                                            </p:txEl>
                                          </p:spTgt>
                                        </p:tgtEl>
                                        <p:attrNameLst>
                                          <p:attrName>ppt_w</p:attrName>
                                        </p:attrNameLst>
                                      </p:cBhvr>
                                      <p:tavLst>
                                        <p:tav fmla="" tm="0">
                                          <p:val>
                                            <p:strVal val="0"/>
                                          </p:val>
                                        </p:tav>
                                        <p:tav fmla="" tm="100000">
                                          <p:val>
                                            <p:strVal val="#ppt_w"/>
                                          </p:val>
                                        </p:tav>
                                      </p:tavLst>
                                    </p:anim>
                                    <p:anim calcmode="lin" valueType="num">
                                      <p:cBhvr additive="base">
                                        <p:cTn dur="300"/>
                                        <p:tgtEl>
                                          <p:spTgt spid="161">
                                            <p:txEl>
                                              <p:pRg end="1" st="1"/>
                                            </p:txEl>
                                          </p:spTgt>
                                        </p:tgtEl>
                                        <p:attrNameLst>
                                          <p:attrName>ppt_h</p:attrName>
                                        </p:attrNameLst>
                                      </p:cBhvr>
                                      <p:tavLst>
                                        <p:tav fmla="" tm="0">
                                          <p:val>
                                            <p:strVal val="0"/>
                                          </p:val>
                                        </p:tav>
                                        <p:tav fmla="" tm="100000">
                                          <p:val>
                                            <p:strVal val="#ppt_h"/>
                                          </p:val>
                                        </p:tav>
                                      </p:tavLst>
                                    </p:anim>
                                  </p:childTnLst>
                                </p:cTn>
                              </p:par>
                            </p:childTnLst>
                          </p:cTn>
                        </p:par>
                        <p:par>
                          <p:cTn fill="hold">
                            <p:stCondLst>
                              <p:cond delay="18000"/>
                            </p:stCondLst>
                            <p:childTnLst>
                              <p:par>
                                <p:cTn fill="hold" nodeType="afterEffect" presetClass="entr" presetID="23" presetSubtype="16">
                                  <p:stCondLst>
                                    <p:cond delay="0"/>
                                  </p:stCondLst>
                                  <p:childTnLst>
                                    <p:set>
                                      <p:cBhvr>
                                        <p:cTn dur="1" fill="hold">
                                          <p:stCondLst>
                                            <p:cond delay="0"/>
                                          </p:stCondLst>
                                        </p:cTn>
                                        <p:tgtEl>
                                          <p:spTgt spid="161">
                                            <p:txEl>
                                              <p:pRg end="2" st="2"/>
                                            </p:txEl>
                                          </p:spTgt>
                                        </p:tgtEl>
                                        <p:attrNameLst>
                                          <p:attrName>style.visibility</p:attrName>
                                        </p:attrNameLst>
                                      </p:cBhvr>
                                      <p:to>
                                        <p:strVal val="visible"/>
                                      </p:to>
                                    </p:set>
                                    <p:anim calcmode="lin" valueType="num">
                                      <p:cBhvr additive="base">
                                        <p:cTn dur="300"/>
                                        <p:tgtEl>
                                          <p:spTgt spid="161">
                                            <p:txEl>
                                              <p:pRg end="2" st="2"/>
                                            </p:txEl>
                                          </p:spTgt>
                                        </p:tgtEl>
                                        <p:attrNameLst>
                                          <p:attrName>ppt_w</p:attrName>
                                        </p:attrNameLst>
                                      </p:cBhvr>
                                      <p:tavLst>
                                        <p:tav fmla="" tm="0">
                                          <p:val>
                                            <p:strVal val="0"/>
                                          </p:val>
                                        </p:tav>
                                        <p:tav fmla="" tm="100000">
                                          <p:val>
                                            <p:strVal val="#ppt_w"/>
                                          </p:val>
                                        </p:tav>
                                      </p:tavLst>
                                    </p:anim>
                                    <p:anim calcmode="lin" valueType="num">
                                      <p:cBhvr additive="base">
                                        <p:cTn dur="300"/>
                                        <p:tgtEl>
                                          <p:spTgt spid="161">
                                            <p:txEl>
                                              <p:pRg end="2" st="2"/>
                                            </p:txEl>
                                          </p:spTgt>
                                        </p:tgtEl>
                                        <p:attrNameLst>
                                          <p:attrName>ppt_h</p:attrName>
                                        </p:attrNameLst>
                                      </p:cBhvr>
                                      <p:tavLst>
                                        <p:tav fmla="" tm="0">
                                          <p:val>
                                            <p:strVal val="0"/>
                                          </p:val>
                                        </p:tav>
                                        <p:tav fmla="" tm="100000">
                                          <p:val>
                                            <p:strVal val="#ppt_h"/>
                                          </p:val>
                                        </p:tav>
                                      </p:tavLst>
                                    </p:anim>
                                  </p:childTnLst>
                                </p:cTn>
                              </p:par>
                            </p:childTnLst>
                          </p:cTn>
                        </p:par>
                        <p:par>
                          <p:cTn fill="hold">
                            <p:stCondLst>
                              <p:cond delay="18300"/>
                            </p:stCondLst>
                            <p:childTnLst>
                              <p:par>
                                <p:cTn fill="hold" nodeType="afterEffect" presetClass="entr" presetID="23" presetSubtype="16">
                                  <p:stCondLst>
                                    <p:cond delay="0"/>
                                  </p:stCondLst>
                                  <p:childTnLst>
                                    <p:set>
                                      <p:cBhvr>
                                        <p:cTn dur="1" fill="hold">
                                          <p:stCondLst>
                                            <p:cond delay="0"/>
                                          </p:stCondLst>
                                        </p:cTn>
                                        <p:tgtEl>
                                          <p:spTgt spid="161">
                                            <p:txEl>
                                              <p:pRg end="3" st="3"/>
                                            </p:txEl>
                                          </p:spTgt>
                                        </p:tgtEl>
                                        <p:attrNameLst>
                                          <p:attrName>style.visibility</p:attrName>
                                        </p:attrNameLst>
                                      </p:cBhvr>
                                      <p:to>
                                        <p:strVal val="visible"/>
                                      </p:to>
                                    </p:set>
                                    <p:anim calcmode="lin" valueType="num">
                                      <p:cBhvr additive="base">
                                        <p:cTn dur="300"/>
                                        <p:tgtEl>
                                          <p:spTgt spid="161">
                                            <p:txEl>
                                              <p:pRg end="3" st="3"/>
                                            </p:txEl>
                                          </p:spTgt>
                                        </p:tgtEl>
                                        <p:attrNameLst>
                                          <p:attrName>ppt_w</p:attrName>
                                        </p:attrNameLst>
                                      </p:cBhvr>
                                      <p:tavLst>
                                        <p:tav fmla="" tm="0">
                                          <p:val>
                                            <p:strVal val="0"/>
                                          </p:val>
                                        </p:tav>
                                        <p:tav fmla="" tm="100000">
                                          <p:val>
                                            <p:strVal val="#ppt_w"/>
                                          </p:val>
                                        </p:tav>
                                      </p:tavLst>
                                    </p:anim>
                                    <p:anim calcmode="lin" valueType="num">
                                      <p:cBhvr additive="base">
                                        <p:cTn dur="300"/>
                                        <p:tgtEl>
                                          <p:spTgt spid="161">
                                            <p:txEl>
                                              <p:pRg end="3" st="3"/>
                                            </p:txEl>
                                          </p:spTgt>
                                        </p:tgtEl>
                                        <p:attrNameLst>
                                          <p:attrName>ppt_h</p:attrName>
                                        </p:attrNameLst>
                                      </p:cBhvr>
                                      <p:tavLst>
                                        <p:tav fmla="" tm="0">
                                          <p:val>
                                            <p:strVal val="0"/>
                                          </p:val>
                                        </p:tav>
                                        <p:tav fmla="" tm="100000">
                                          <p:val>
                                            <p:strVal val="#ppt_h"/>
                                          </p:val>
                                        </p:tav>
                                      </p:tavLst>
                                    </p:anim>
                                  </p:childTnLst>
                                </p:cTn>
                              </p:par>
                            </p:childTnLst>
                          </p:cTn>
                        </p:par>
                        <p:par>
                          <p:cTn fill="hold">
                            <p:stCondLst>
                              <p:cond delay="18600"/>
                            </p:stCondLst>
                            <p:childTnLst>
                              <p:par>
                                <p:cTn fill="hold" nodeType="afterEffect" presetClass="entr" presetID="23" presetSubtype="16">
                                  <p:stCondLst>
                                    <p:cond delay="0"/>
                                  </p:stCondLst>
                                  <p:childTnLst>
                                    <p:set>
                                      <p:cBhvr>
                                        <p:cTn dur="1" fill="hold">
                                          <p:stCondLst>
                                            <p:cond delay="0"/>
                                          </p:stCondLst>
                                        </p:cTn>
                                        <p:tgtEl>
                                          <p:spTgt spid="161">
                                            <p:txEl>
                                              <p:pRg end="4" st="4"/>
                                            </p:txEl>
                                          </p:spTgt>
                                        </p:tgtEl>
                                        <p:attrNameLst>
                                          <p:attrName>style.visibility</p:attrName>
                                        </p:attrNameLst>
                                      </p:cBhvr>
                                      <p:to>
                                        <p:strVal val="visible"/>
                                      </p:to>
                                    </p:set>
                                    <p:anim calcmode="lin" valueType="num">
                                      <p:cBhvr additive="base">
                                        <p:cTn dur="300"/>
                                        <p:tgtEl>
                                          <p:spTgt spid="161">
                                            <p:txEl>
                                              <p:pRg end="4" st="4"/>
                                            </p:txEl>
                                          </p:spTgt>
                                        </p:tgtEl>
                                        <p:attrNameLst>
                                          <p:attrName>ppt_w</p:attrName>
                                        </p:attrNameLst>
                                      </p:cBhvr>
                                      <p:tavLst>
                                        <p:tav fmla="" tm="0">
                                          <p:val>
                                            <p:strVal val="0"/>
                                          </p:val>
                                        </p:tav>
                                        <p:tav fmla="" tm="100000">
                                          <p:val>
                                            <p:strVal val="#ppt_w"/>
                                          </p:val>
                                        </p:tav>
                                      </p:tavLst>
                                    </p:anim>
                                    <p:anim calcmode="lin" valueType="num">
                                      <p:cBhvr additive="base">
                                        <p:cTn dur="300"/>
                                        <p:tgtEl>
                                          <p:spTgt spid="161">
                                            <p:txEl>
                                              <p:pRg end="4" st="4"/>
                                            </p:txEl>
                                          </p:spTgt>
                                        </p:tgtEl>
                                        <p:attrNameLst>
                                          <p:attrName>ppt_h</p:attrName>
                                        </p:attrNameLst>
                                      </p:cBhvr>
                                      <p:tavLst>
                                        <p:tav fmla="" tm="0">
                                          <p:val>
                                            <p:strVal val="0"/>
                                          </p:val>
                                        </p:tav>
                                        <p:tav fmla="" tm="100000">
                                          <p:val>
                                            <p:strVal val="#ppt_h"/>
                                          </p:val>
                                        </p:tav>
                                      </p:tavLst>
                                    </p:anim>
                                  </p:childTnLst>
                                </p:cTn>
                              </p:par>
                            </p:childTnLst>
                          </p:cTn>
                        </p:par>
                        <p:par>
                          <p:cTn fill="hold">
                            <p:stCondLst>
                              <p:cond delay="18900"/>
                            </p:stCondLst>
                            <p:childTnLst>
                              <p:par>
                                <p:cTn fill="hold" nodeType="afterEffect" presetClass="entr" presetID="23" presetSubtype="16">
                                  <p:stCondLst>
                                    <p:cond delay="0"/>
                                  </p:stCondLst>
                                  <p:childTnLst>
                                    <p:set>
                                      <p:cBhvr>
                                        <p:cTn dur="1" fill="hold">
                                          <p:stCondLst>
                                            <p:cond delay="0"/>
                                          </p:stCondLst>
                                        </p:cTn>
                                        <p:tgtEl>
                                          <p:spTgt spid="161">
                                            <p:txEl>
                                              <p:pRg end="5" st="5"/>
                                            </p:txEl>
                                          </p:spTgt>
                                        </p:tgtEl>
                                        <p:attrNameLst>
                                          <p:attrName>style.visibility</p:attrName>
                                        </p:attrNameLst>
                                      </p:cBhvr>
                                      <p:to>
                                        <p:strVal val="visible"/>
                                      </p:to>
                                    </p:set>
                                    <p:anim calcmode="lin" valueType="num">
                                      <p:cBhvr additive="base">
                                        <p:cTn dur="300"/>
                                        <p:tgtEl>
                                          <p:spTgt spid="161">
                                            <p:txEl>
                                              <p:pRg end="5" st="5"/>
                                            </p:txEl>
                                          </p:spTgt>
                                        </p:tgtEl>
                                        <p:attrNameLst>
                                          <p:attrName>ppt_w</p:attrName>
                                        </p:attrNameLst>
                                      </p:cBhvr>
                                      <p:tavLst>
                                        <p:tav fmla="" tm="0">
                                          <p:val>
                                            <p:strVal val="0"/>
                                          </p:val>
                                        </p:tav>
                                        <p:tav fmla="" tm="100000">
                                          <p:val>
                                            <p:strVal val="#ppt_w"/>
                                          </p:val>
                                        </p:tav>
                                      </p:tavLst>
                                    </p:anim>
                                    <p:anim calcmode="lin" valueType="num">
                                      <p:cBhvr additive="base">
                                        <p:cTn dur="300"/>
                                        <p:tgtEl>
                                          <p:spTgt spid="161">
                                            <p:txEl>
                                              <p:pRg end="5" st="5"/>
                                            </p:txEl>
                                          </p:spTgt>
                                        </p:tgtEl>
                                        <p:attrNameLst>
                                          <p:attrName>ppt_h</p:attrName>
                                        </p:attrNameLst>
                                      </p:cBhvr>
                                      <p:tavLst>
                                        <p:tav fmla="" tm="0">
                                          <p:val>
                                            <p:strVal val="0"/>
                                          </p:val>
                                        </p:tav>
                                        <p:tav fmla="" tm="100000">
                                          <p:val>
                                            <p:strVal val="#ppt_h"/>
                                          </p:val>
                                        </p:tav>
                                      </p:tavLst>
                                    </p:anim>
                                  </p:childTnLst>
                                </p:cTn>
                              </p:par>
                            </p:childTnLst>
                          </p:cTn>
                        </p:par>
                        <p:par>
                          <p:cTn fill="hold">
                            <p:stCondLst>
                              <p:cond delay="19200"/>
                            </p:stCondLst>
                            <p:childTnLst>
                              <p:par>
                                <p:cTn fill="hold" nodeType="afterEffect" presetClass="entr" presetID="23" presetSubtype="16">
                                  <p:stCondLst>
                                    <p:cond delay="0"/>
                                  </p:stCondLst>
                                  <p:childTnLst>
                                    <p:set>
                                      <p:cBhvr>
                                        <p:cTn dur="1" fill="hold">
                                          <p:stCondLst>
                                            <p:cond delay="0"/>
                                          </p:stCondLst>
                                        </p:cTn>
                                        <p:tgtEl>
                                          <p:spTgt spid="161">
                                            <p:txEl>
                                              <p:pRg end="6" st="6"/>
                                            </p:txEl>
                                          </p:spTgt>
                                        </p:tgtEl>
                                        <p:attrNameLst>
                                          <p:attrName>style.visibility</p:attrName>
                                        </p:attrNameLst>
                                      </p:cBhvr>
                                      <p:to>
                                        <p:strVal val="visible"/>
                                      </p:to>
                                    </p:set>
                                    <p:anim calcmode="lin" valueType="num">
                                      <p:cBhvr additive="base">
                                        <p:cTn dur="300"/>
                                        <p:tgtEl>
                                          <p:spTgt spid="161">
                                            <p:txEl>
                                              <p:pRg end="6" st="6"/>
                                            </p:txEl>
                                          </p:spTgt>
                                        </p:tgtEl>
                                        <p:attrNameLst>
                                          <p:attrName>ppt_w</p:attrName>
                                        </p:attrNameLst>
                                      </p:cBhvr>
                                      <p:tavLst>
                                        <p:tav fmla="" tm="0">
                                          <p:val>
                                            <p:strVal val="0"/>
                                          </p:val>
                                        </p:tav>
                                        <p:tav fmla="" tm="100000">
                                          <p:val>
                                            <p:strVal val="#ppt_w"/>
                                          </p:val>
                                        </p:tav>
                                      </p:tavLst>
                                    </p:anim>
                                    <p:anim calcmode="lin" valueType="num">
                                      <p:cBhvr additive="base">
                                        <p:cTn dur="300"/>
                                        <p:tgtEl>
                                          <p:spTgt spid="161">
                                            <p:txEl>
                                              <p:pRg end="6" st="6"/>
                                            </p:txEl>
                                          </p:spTgt>
                                        </p:tgtEl>
                                        <p:attrNameLst>
                                          <p:attrName>ppt_h</p:attrName>
                                        </p:attrNameLst>
                                      </p:cBhvr>
                                      <p:tavLst>
                                        <p:tav fmla="" tm="0">
                                          <p:val>
                                            <p:strVal val="0"/>
                                          </p:val>
                                        </p:tav>
                                        <p:tav fmla="" tm="100000">
                                          <p:val>
                                            <p:strVal val="#ppt_h"/>
                                          </p:val>
                                        </p:tav>
                                      </p:tavLst>
                                    </p:anim>
                                  </p:childTnLst>
                                </p:cTn>
                              </p:par>
                            </p:childTnLst>
                          </p:cTn>
                        </p:par>
                        <p:par>
                          <p:cTn fill="hold">
                            <p:stCondLst>
                              <p:cond delay="19500"/>
                            </p:stCondLst>
                            <p:childTnLst>
                              <p:par>
                                <p:cTn fill="hold" nodeType="afterEffect" presetClass="entr" presetID="23" presetSubtype="16">
                                  <p:stCondLst>
                                    <p:cond delay="0"/>
                                  </p:stCondLst>
                                  <p:childTnLst>
                                    <p:set>
                                      <p:cBhvr>
                                        <p:cTn dur="1" fill="hold">
                                          <p:stCondLst>
                                            <p:cond delay="0"/>
                                          </p:stCondLst>
                                        </p:cTn>
                                        <p:tgtEl>
                                          <p:spTgt spid="161">
                                            <p:txEl>
                                              <p:pRg end="7" st="7"/>
                                            </p:txEl>
                                          </p:spTgt>
                                        </p:tgtEl>
                                        <p:attrNameLst>
                                          <p:attrName>style.visibility</p:attrName>
                                        </p:attrNameLst>
                                      </p:cBhvr>
                                      <p:to>
                                        <p:strVal val="visible"/>
                                      </p:to>
                                    </p:set>
                                    <p:anim calcmode="lin" valueType="num">
                                      <p:cBhvr additive="base">
                                        <p:cTn dur="300"/>
                                        <p:tgtEl>
                                          <p:spTgt spid="161">
                                            <p:txEl>
                                              <p:pRg end="7" st="7"/>
                                            </p:txEl>
                                          </p:spTgt>
                                        </p:tgtEl>
                                        <p:attrNameLst>
                                          <p:attrName>ppt_w</p:attrName>
                                        </p:attrNameLst>
                                      </p:cBhvr>
                                      <p:tavLst>
                                        <p:tav fmla="" tm="0">
                                          <p:val>
                                            <p:strVal val="0"/>
                                          </p:val>
                                        </p:tav>
                                        <p:tav fmla="" tm="100000">
                                          <p:val>
                                            <p:strVal val="#ppt_w"/>
                                          </p:val>
                                        </p:tav>
                                      </p:tavLst>
                                    </p:anim>
                                    <p:anim calcmode="lin" valueType="num">
                                      <p:cBhvr additive="base">
                                        <p:cTn dur="300"/>
                                        <p:tgtEl>
                                          <p:spTgt spid="161">
                                            <p:txEl>
                                              <p:pRg end="7" st="7"/>
                                            </p:txEl>
                                          </p:spTgt>
                                        </p:tgtEl>
                                        <p:attrNameLst>
                                          <p:attrName>ppt_h</p:attrName>
                                        </p:attrNameLst>
                                      </p:cBhvr>
                                      <p:tavLst>
                                        <p:tav fmla="" tm="0">
                                          <p:val>
                                            <p:strVal val="0"/>
                                          </p:val>
                                        </p:tav>
                                        <p:tav fmla="" tm="100000">
                                          <p:val>
                                            <p:strVal val="#ppt_h"/>
                                          </p:val>
                                        </p:tav>
                                      </p:tavLst>
                                    </p:anim>
                                  </p:childTnLst>
                                </p:cTn>
                              </p:par>
                            </p:childTnLst>
                          </p:cTn>
                        </p:par>
                        <p:par>
                          <p:cTn fill="hold">
                            <p:stCondLst>
                              <p:cond delay="19800"/>
                            </p:stCondLst>
                            <p:childTnLst>
                              <p:par>
                                <p:cTn fill="hold" nodeType="afterEffect" presetClass="entr" presetID="23" presetSubtype="16">
                                  <p:stCondLst>
                                    <p:cond delay="0"/>
                                  </p:stCondLst>
                                  <p:childTnLst>
                                    <p:set>
                                      <p:cBhvr>
                                        <p:cTn dur="1" fill="hold">
                                          <p:stCondLst>
                                            <p:cond delay="0"/>
                                          </p:stCondLst>
                                        </p:cTn>
                                        <p:tgtEl>
                                          <p:spTgt spid="161">
                                            <p:txEl>
                                              <p:pRg end="8" st="8"/>
                                            </p:txEl>
                                          </p:spTgt>
                                        </p:tgtEl>
                                        <p:attrNameLst>
                                          <p:attrName>style.visibility</p:attrName>
                                        </p:attrNameLst>
                                      </p:cBhvr>
                                      <p:to>
                                        <p:strVal val="visible"/>
                                      </p:to>
                                    </p:set>
                                    <p:anim calcmode="lin" valueType="num">
                                      <p:cBhvr additive="base">
                                        <p:cTn dur="300"/>
                                        <p:tgtEl>
                                          <p:spTgt spid="161">
                                            <p:txEl>
                                              <p:pRg end="8" st="8"/>
                                            </p:txEl>
                                          </p:spTgt>
                                        </p:tgtEl>
                                        <p:attrNameLst>
                                          <p:attrName>ppt_w</p:attrName>
                                        </p:attrNameLst>
                                      </p:cBhvr>
                                      <p:tavLst>
                                        <p:tav fmla="" tm="0">
                                          <p:val>
                                            <p:strVal val="0"/>
                                          </p:val>
                                        </p:tav>
                                        <p:tav fmla="" tm="100000">
                                          <p:val>
                                            <p:strVal val="#ppt_w"/>
                                          </p:val>
                                        </p:tav>
                                      </p:tavLst>
                                    </p:anim>
                                    <p:anim calcmode="lin" valueType="num">
                                      <p:cBhvr additive="base">
                                        <p:cTn dur="300"/>
                                        <p:tgtEl>
                                          <p:spTgt spid="161">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
                                  </p:stCondLst>
                                  <p:childTnLst>
                                    <p:set>
                                      <p:cBhvr>
                                        <p:cTn dur="1" fill="hold">
                                          <p:stCondLst>
                                            <p:cond delay="0"/>
                                          </p:stCondLst>
                                        </p:cTn>
                                        <p:tgtEl>
                                          <p:spTgt spid="162">
                                            <p:txEl>
                                              <p:pRg end="0" st="0"/>
                                            </p:txEl>
                                          </p:spTgt>
                                        </p:tgtEl>
                                        <p:attrNameLst>
                                          <p:attrName>style.visibility</p:attrName>
                                        </p:attrNameLst>
                                      </p:cBhvr>
                                      <p:to>
                                        <p:strVal val="visible"/>
                                      </p:to>
                                    </p:set>
                                    <p:animEffect filter="fade" transition="in">
                                      <p:cBhvr>
                                        <p:cTn dur="500"/>
                                        <p:tgtEl>
                                          <p:spTgt spid="162">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62">
                                            <p:txEl>
                                              <p:pRg end="1" st="1"/>
                                            </p:txEl>
                                          </p:spTgt>
                                        </p:tgtEl>
                                        <p:attrNameLst>
                                          <p:attrName>style.visibility</p:attrName>
                                        </p:attrNameLst>
                                      </p:cBhvr>
                                      <p:to>
                                        <p:strVal val="visible"/>
                                      </p:to>
                                    </p:set>
                                    <p:animEffect filter="fade" transition="in">
                                      <p:cBhvr>
                                        <p:cTn dur="500"/>
                                        <p:tgtEl>
                                          <p:spTgt spid="162">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62">
                                            <p:txEl>
                                              <p:pRg end="2" st="2"/>
                                            </p:txEl>
                                          </p:spTgt>
                                        </p:tgtEl>
                                        <p:attrNameLst>
                                          <p:attrName>style.visibility</p:attrName>
                                        </p:attrNameLst>
                                      </p:cBhvr>
                                      <p:to>
                                        <p:strVal val="visible"/>
                                      </p:to>
                                    </p:set>
                                    <p:animEffect filter="fade" transition="in">
                                      <p:cBhvr>
                                        <p:cTn dur="500"/>
                                        <p:tgtEl>
                                          <p:spTgt spid="162">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62">
                                            <p:txEl>
                                              <p:pRg end="3" st="3"/>
                                            </p:txEl>
                                          </p:spTgt>
                                        </p:tgtEl>
                                        <p:attrNameLst>
                                          <p:attrName>style.visibility</p:attrName>
                                        </p:attrNameLst>
                                      </p:cBhvr>
                                      <p:to>
                                        <p:strVal val="visible"/>
                                      </p:to>
                                    </p:set>
                                    <p:animEffect filter="fade" transition="in">
                                      <p:cBhvr>
                                        <p:cTn dur="500"/>
                                        <p:tgtEl>
                                          <p:spTgt spid="162">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62">
                                            <p:txEl>
                                              <p:pRg end="4" st="4"/>
                                            </p:txEl>
                                          </p:spTgt>
                                        </p:tgtEl>
                                        <p:attrNameLst>
                                          <p:attrName>style.visibility</p:attrName>
                                        </p:attrNameLst>
                                      </p:cBhvr>
                                      <p:to>
                                        <p:strVal val="visible"/>
                                      </p:to>
                                    </p:set>
                                    <p:animEffect filter="fade" transition="in">
                                      <p:cBhvr>
                                        <p:cTn dur="500"/>
                                        <p:tgtEl>
                                          <p:spTgt spid="162">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62">
                                            <p:txEl>
                                              <p:pRg end="5" st="5"/>
                                            </p:txEl>
                                          </p:spTgt>
                                        </p:tgtEl>
                                        <p:attrNameLst>
                                          <p:attrName>style.visibility</p:attrName>
                                        </p:attrNameLst>
                                      </p:cBhvr>
                                      <p:to>
                                        <p:strVal val="visible"/>
                                      </p:to>
                                    </p:set>
                                    <p:animEffect filter="fade" transition="in">
                                      <p:cBhvr>
                                        <p:cTn dur="500"/>
                                        <p:tgtEl>
                                          <p:spTgt spid="162">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62">
                                            <p:txEl>
                                              <p:pRg end="6" st="6"/>
                                            </p:txEl>
                                          </p:spTgt>
                                        </p:tgtEl>
                                        <p:attrNameLst>
                                          <p:attrName>style.visibility</p:attrName>
                                        </p:attrNameLst>
                                      </p:cBhvr>
                                      <p:to>
                                        <p:strVal val="visible"/>
                                      </p:to>
                                    </p:set>
                                    <p:animEffect filter="fade" transition="in">
                                      <p:cBhvr>
                                        <p:cTn dur="500"/>
                                        <p:tgtEl>
                                          <p:spTgt spid="162">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62">
                                            <p:txEl>
                                              <p:pRg end="7" st="7"/>
                                            </p:txEl>
                                          </p:spTgt>
                                        </p:tgtEl>
                                        <p:attrNameLst>
                                          <p:attrName>style.visibility</p:attrName>
                                        </p:attrNameLst>
                                      </p:cBhvr>
                                      <p:to>
                                        <p:strVal val="visible"/>
                                      </p:to>
                                    </p:set>
                                    <p:animEffect filter="fade" transition="in">
                                      <p:cBhvr>
                                        <p:cTn dur="500"/>
                                        <p:tgtEl>
                                          <p:spTgt spid="162">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62">
                                            <p:txEl>
                                              <p:pRg end="8" st="8"/>
                                            </p:txEl>
                                          </p:spTgt>
                                        </p:tgtEl>
                                        <p:attrNameLst>
                                          <p:attrName>style.visibility</p:attrName>
                                        </p:attrNameLst>
                                      </p:cBhvr>
                                      <p:to>
                                        <p:strVal val="visible"/>
                                      </p:to>
                                    </p:set>
                                    <p:animEffect filter="fade" transition="in">
                                      <p:cBhvr>
                                        <p:cTn dur="500"/>
                                        <p:tgtEl>
                                          <p:spTgt spid="162">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63">
                                            <p:txEl>
                                              <p:pRg end="0" st="0"/>
                                            </p:txEl>
                                          </p:spTgt>
                                        </p:tgtEl>
                                        <p:attrNameLst>
                                          <p:attrName>style.visibility</p:attrName>
                                        </p:attrNameLst>
                                      </p:cBhvr>
                                      <p:to>
                                        <p:strVal val="visible"/>
                                      </p:to>
                                    </p:set>
                                    <p:animEffect filter="fade" transition="in">
                                      <p:cBhvr>
                                        <p:cTn dur="500"/>
                                        <p:tgtEl>
                                          <p:spTgt spid="163">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63">
                                            <p:txEl>
                                              <p:pRg end="1" st="1"/>
                                            </p:txEl>
                                          </p:spTgt>
                                        </p:tgtEl>
                                        <p:attrNameLst>
                                          <p:attrName>style.visibility</p:attrName>
                                        </p:attrNameLst>
                                      </p:cBhvr>
                                      <p:to>
                                        <p:strVal val="visible"/>
                                      </p:to>
                                    </p:set>
                                    <p:animEffect filter="fade" transition="in">
                                      <p:cBhvr>
                                        <p:cTn dur="500"/>
                                        <p:tgtEl>
                                          <p:spTgt spid="163">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63">
                                            <p:txEl>
                                              <p:pRg end="2" st="2"/>
                                            </p:txEl>
                                          </p:spTgt>
                                        </p:tgtEl>
                                        <p:attrNameLst>
                                          <p:attrName>style.visibility</p:attrName>
                                        </p:attrNameLst>
                                      </p:cBhvr>
                                      <p:to>
                                        <p:strVal val="visible"/>
                                      </p:to>
                                    </p:set>
                                    <p:animEffect filter="fade" transition="in">
                                      <p:cBhvr>
                                        <p:cTn dur="500"/>
                                        <p:tgtEl>
                                          <p:spTgt spid="163">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63">
                                            <p:txEl>
                                              <p:pRg end="3" st="3"/>
                                            </p:txEl>
                                          </p:spTgt>
                                        </p:tgtEl>
                                        <p:attrNameLst>
                                          <p:attrName>style.visibility</p:attrName>
                                        </p:attrNameLst>
                                      </p:cBhvr>
                                      <p:to>
                                        <p:strVal val="visible"/>
                                      </p:to>
                                    </p:set>
                                    <p:animEffect filter="fade" transition="in">
                                      <p:cBhvr>
                                        <p:cTn dur="500"/>
                                        <p:tgtEl>
                                          <p:spTgt spid="163">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63">
                                            <p:txEl>
                                              <p:pRg end="4" st="4"/>
                                            </p:txEl>
                                          </p:spTgt>
                                        </p:tgtEl>
                                        <p:attrNameLst>
                                          <p:attrName>style.visibility</p:attrName>
                                        </p:attrNameLst>
                                      </p:cBhvr>
                                      <p:to>
                                        <p:strVal val="visible"/>
                                      </p:to>
                                    </p:set>
                                    <p:animEffect filter="fade" transition="in">
                                      <p:cBhvr>
                                        <p:cTn dur="500"/>
                                        <p:tgtEl>
                                          <p:spTgt spid="163">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63">
                                            <p:txEl>
                                              <p:pRg end="5" st="5"/>
                                            </p:txEl>
                                          </p:spTgt>
                                        </p:tgtEl>
                                        <p:attrNameLst>
                                          <p:attrName>style.visibility</p:attrName>
                                        </p:attrNameLst>
                                      </p:cBhvr>
                                      <p:to>
                                        <p:strVal val="visible"/>
                                      </p:to>
                                    </p:set>
                                    <p:animEffect filter="fade" transition="in">
                                      <p:cBhvr>
                                        <p:cTn dur="500"/>
                                        <p:tgtEl>
                                          <p:spTgt spid="163">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63">
                                            <p:txEl>
                                              <p:pRg end="6" st="6"/>
                                            </p:txEl>
                                          </p:spTgt>
                                        </p:tgtEl>
                                        <p:attrNameLst>
                                          <p:attrName>style.visibility</p:attrName>
                                        </p:attrNameLst>
                                      </p:cBhvr>
                                      <p:to>
                                        <p:strVal val="visible"/>
                                      </p:to>
                                    </p:set>
                                    <p:animEffect filter="fade" transition="in">
                                      <p:cBhvr>
                                        <p:cTn dur="500"/>
                                        <p:tgtEl>
                                          <p:spTgt spid="163">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63">
                                            <p:txEl>
                                              <p:pRg end="7" st="7"/>
                                            </p:txEl>
                                          </p:spTgt>
                                        </p:tgtEl>
                                        <p:attrNameLst>
                                          <p:attrName>style.visibility</p:attrName>
                                        </p:attrNameLst>
                                      </p:cBhvr>
                                      <p:to>
                                        <p:strVal val="visible"/>
                                      </p:to>
                                    </p:set>
                                    <p:animEffect filter="fade" transition="in">
                                      <p:cBhvr>
                                        <p:cTn dur="500"/>
                                        <p:tgtEl>
                                          <p:spTgt spid="163">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63">
                                            <p:txEl>
                                              <p:pRg end="8" st="8"/>
                                            </p:txEl>
                                          </p:spTgt>
                                        </p:tgtEl>
                                        <p:attrNameLst>
                                          <p:attrName>style.visibility</p:attrName>
                                        </p:attrNameLst>
                                      </p:cBhvr>
                                      <p:to>
                                        <p:strVal val="visible"/>
                                      </p:to>
                                    </p:set>
                                    <p:animEffect filter="fade" transition="in">
                                      <p:cBhvr>
                                        <p:cTn dur="500"/>
                                        <p:tgtEl>
                                          <p:spTgt spid="163">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ic list 3">
  <p:cSld name="Iconic list 3">
    <p:spTree>
      <p:nvGrpSpPr>
        <p:cNvPr id="168" name="Shape 168"/>
        <p:cNvGrpSpPr/>
        <p:nvPr/>
      </p:nvGrpSpPr>
      <p:grpSpPr>
        <a:xfrm>
          <a:off x="0" y="0"/>
          <a:ext cx="0" cy="0"/>
          <a:chOff x="0" y="0"/>
          <a:chExt cx="0" cy="0"/>
        </a:xfrm>
      </p:grpSpPr>
      <p:sp>
        <p:nvSpPr>
          <p:cNvPr id="169" name="Google Shape;169;p41"/>
          <p:cNvSpPr txBox="1"/>
          <p:nvPr>
            <p:ph idx="1" type="body"/>
          </p:nvPr>
        </p:nvSpPr>
        <p:spPr>
          <a:xfrm>
            <a:off x="603251" y="324582"/>
            <a:ext cx="10972800" cy="4317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3000"/>
              <a:buNone/>
              <a:defRPr b="1" sz="300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0" name="Google Shape;170;p41"/>
          <p:cNvSpPr txBox="1"/>
          <p:nvPr>
            <p:ph idx="2" type="body"/>
          </p:nvPr>
        </p:nvSpPr>
        <p:spPr>
          <a:xfrm>
            <a:off x="603251" y="827103"/>
            <a:ext cx="10972800" cy="228451"/>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accent3"/>
              </a:buClr>
              <a:buSzPts val="1440"/>
              <a:buNone/>
              <a:defRPr b="0" sz="1440">
                <a:solidFill>
                  <a:schemeClr val="accent3"/>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1" name="Google Shape;171;p41"/>
          <p:cNvSpPr/>
          <p:nvPr/>
        </p:nvSpPr>
        <p:spPr>
          <a:xfrm>
            <a:off x="644176" y="1638675"/>
            <a:ext cx="3030357" cy="782954"/>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172" name="Google Shape;172;p41"/>
          <p:cNvSpPr txBox="1"/>
          <p:nvPr>
            <p:ph idx="3" type="body"/>
          </p:nvPr>
        </p:nvSpPr>
        <p:spPr>
          <a:xfrm>
            <a:off x="1101380" y="1684396"/>
            <a:ext cx="704141" cy="674519"/>
          </a:xfrm>
          <a:prstGeom prst="rect">
            <a:avLst/>
          </a:prstGeom>
          <a:noFill/>
          <a:ln>
            <a:noFill/>
          </a:ln>
        </p:spPr>
        <p:txBody>
          <a:bodyPr anchorCtr="0" anchor="ctr" bIns="103875" lIns="0" spcFirstLastPara="1" rIns="0" wrap="square" tIns="103875">
            <a:normAutofit/>
          </a:bodyPr>
          <a:lstStyle>
            <a:lvl1pPr indent="-228600" lvl="0" marL="457200" algn="ctr">
              <a:lnSpc>
                <a:spcPct val="100000"/>
              </a:lnSpc>
              <a:spcBef>
                <a:spcPts val="0"/>
              </a:spcBef>
              <a:spcAft>
                <a:spcPts val="0"/>
              </a:spcAft>
              <a:buClr>
                <a:schemeClr val="lt1"/>
              </a:buClr>
              <a:buSzPts val="2400"/>
              <a:buNone/>
              <a:defRPr b="1" sz="2400">
                <a:solidFill>
                  <a:schemeClr val="l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73" name="Google Shape;173;p41"/>
          <p:cNvGrpSpPr/>
          <p:nvPr/>
        </p:nvGrpSpPr>
        <p:grpSpPr>
          <a:xfrm>
            <a:off x="101309" y="385540"/>
            <a:ext cx="383999" cy="342172"/>
            <a:chOff x="5270500" y="1460500"/>
            <a:chExt cx="1701800" cy="2705100"/>
          </a:xfrm>
        </p:grpSpPr>
        <p:sp>
          <p:nvSpPr>
            <p:cNvPr id="174" name="Google Shape;174;p41"/>
            <p:cNvSpPr/>
            <p:nvPr/>
          </p:nvSpPr>
          <p:spPr>
            <a:xfrm>
              <a:off x="5270500" y="1460500"/>
              <a:ext cx="457200" cy="27051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175" name="Google Shape;175;p41"/>
            <p:cNvSpPr/>
            <p:nvPr/>
          </p:nvSpPr>
          <p:spPr>
            <a:xfrm>
              <a:off x="5892800" y="1460500"/>
              <a:ext cx="457200" cy="2705100"/>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176" name="Google Shape;176;p41"/>
            <p:cNvSpPr/>
            <p:nvPr/>
          </p:nvSpPr>
          <p:spPr>
            <a:xfrm>
              <a:off x="6515100" y="1460500"/>
              <a:ext cx="457200" cy="2705100"/>
            </a:xfrm>
            <a:prstGeom prst="roundRect">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grpSp>
      <p:sp>
        <p:nvSpPr>
          <p:cNvPr id="177" name="Google Shape;177;p41"/>
          <p:cNvSpPr txBox="1"/>
          <p:nvPr>
            <p:ph idx="4" type="body"/>
          </p:nvPr>
        </p:nvSpPr>
        <p:spPr>
          <a:xfrm>
            <a:off x="1918408" y="1827910"/>
            <a:ext cx="1581147" cy="4317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3000"/>
              <a:buNone/>
              <a:defRPr b="1" sz="300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8" name="Google Shape;178;p41"/>
          <p:cNvSpPr txBox="1"/>
          <p:nvPr>
            <p:ph idx="5" type="body"/>
          </p:nvPr>
        </p:nvSpPr>
        <p:spPr>
          <a:xfrm>
            <a:off x="603251" y="2588938"/>
            <a:ext cx="3071283" cy="228451"/>
          </a:xfrm>
          <a:prstGeom prst="rect">
            <a:avLst/>
          </a:prstGeom>
          <a:noFill/>
          <a:ln>
            <a:noFill/>
          </a:ln>
        </p:spPr>
        <p:txBody>
          <a:bodyPr anchorCtr="0" anchor="ctr" bIns="40500" lIns="0" spcFirstLastPara="1" rIns="0" wrap="square" tIns="40500">
            <a:normAutofit/>
          </a:bodyPr>
          <a:lstStyle>
            <a:lvl1pPr indent="-228600" lvl="0" marL="457200" algn="ctr">
              <a:lnSpc>
                <a:spcPct val="100000"/>
              </a:lnSpc>
              <a:spcBef>
                <a:spcPts val="0"/>
              </a:spcBef>
              <a:spcAft>
                <a:spcPts val="0"/>
              </a:spcAft>
              <a:buClr>
                <a:schemeClr val="lt1"/>
              </a:buClr>
              <a:buSzPts val="2160"/>
              <a:buNone/>
              <a:defRPr b="0" sz="216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9" name="Google Shape;179;p41"/>
          <p:cNvSpPr txBox="1"/>
          <p:nvPr>
            <p:ph idx="6" type="body"/>
          </p:nvPr>
        </p:nvSpPr>
        <p:spPr>
          <a:xfrm>
            <a:off x="603256" y="2979949"/>
            <a:ext cx="3071281" cy="779972"/>
          </a:xfrm>
          <a:prstGeom prst="rect">
            <a:avLst/>
          </a:prstGeom>
          <a:noFill/>
          <a:ln>
            <a:noFill/>
          </a:ln>
        </p:spPr>
        <p:txBody>
          <a:bodyPr anchorCtr="0" anchor="t" bIns="0" lIns="0" spcFirstLastPara="1" rIns="0" wrap="square" tIns="0">
            <a:normAutofit/>
          </a:bodyPr>
          <a:lstStyle>
            <a:lvl1pPr indent="-228600" lvl="0" marL="457200" algn="ctr">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0" name="Google Shape;180;p41"/>
          <p:cNvSpPr/>
          <p:nvPr/>
        </p:nvSpPr>
        <p:spPr>
          <a:xfrm>
            <a:off x="4548717" y="1638675"/>
            <a:ext cx="3071283" cy="782954"/>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181" name="Google Shape;181;p41"/>
          <p:cNvSpPr txBox="1"/>
          <p:nvPr>
            <p:ph idx="7" type="body"/>
          </p:nvPr>
        </p:nvSpPr>
        <p:spPr>
          <a:xfrm>
            <a:off x="5046847" y="1684396"/>
            <a:ext cx="704141" cy="674519"/>
          </a:xfrm>
          <a:prstGeom prst="rect">
            <a:avLst/>
          </a:prstGeom>
          <a:noFill/>
          <a:ln>
            <a:noFill/>
          </a:ln>
        </p:spPr>
        <p:txBody>
          <a:bodyPr anchorCtr="0" anchor="ctr" bIns="103875" lIns="0" spcFirstLastPara="1" rIns="0" wrap="square" tIns="103875">
            <a:normAutofit/>
          </a:bodyPr>
          <a:lstStyle>
            <a:lvl1pPr indent="-228600" lvl="0" marL="457200" algn="ctr">
              <a:lnSpc>
                <a:spcPct val="100000"/>
              </a:lnSpc>
              <a:spcBef>
                <a:spcPts val="0"/>
              </a:spcBef>
              <a:spcAft>
                <a:spcPts val="0"/>
              </a:spcAft>
              <a:buClr>
                <a:schemeClr val="lt1"/>
              </a:buClr>
              <a:buSzPts val="2400"/>
              <a:buNone/>
              <a:defRPr b="1" sz="2400">
                <a:solidFill>
                  <a:schemeClr val="l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2" name="Google Shape;182;p41"/>
          <p:cNvSpPr txBox="1"/>
          <p:nvPr>
            <p:ph idx="8" type="body"/>
          </p:nvPr>
        </p:nvSpPr>
        <p:spPr>
          <a:xfrm>
            <a:off x="5818720" y="1827910"/>
            <a:ext cx="1581147" cy="4317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3000"/>
              <a:buNone/>
              <a:defRPr b="1" sz="300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3" name="Google Shape;183;p41"/>
          <p:cNvSpPr txBox="1"/>
          <p:nvPr>
            <p:ph idx="9" type="body"/>
          </p:nvPr>
        </p:nvSpPr>
        <p:spPr>
          <a:xfrm>
            <a:off x="4548717" y="2588938"/>
            <a:ext cx="3071283" cy="228451"/>
          </a:xfrm>
          <a:prstGeom prst="rect">
            <a:avLst/>
          </a:prstGeom>
          <a:noFill/>
          <a:ln>
            <a:noFill/>
          </a:ln>
        </p:spPr>
        <p:txBody>
          <a:bodyPr anchorCtr="0" anchor="ctr" bIns="40500" lIns="0" spcFirstLastPara="1" rIns="0" wrap="square" tIns="40500">
            <a:normAutofit/>
          </a:bodyPr>
          <a:lstStyle>
            <a:lvl1pPr indent="-228600" lvl="0" marL="457200" algn="ctr">
              <a:lnSpc>
                <a:spcPct val="100000"/>
              </a:lnSpc>
              <a:spcBef>
                <a:spcPts val="0"/>
              </a:spcBef>
              <a:spcAft>
                <a:spcPts val="0"/>
              </a:spcAft>
              <a:buClr>
                <a:schemeClr val="lt1"/>
              </a:buClr>
              <a:buSzPts val="2160"/>
              <a:buNone/>
              <a:defRPr b="0" sz="216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4" name="Google Shape;184;p41"/>
          <p:cNvSpPr txBox="1"/>
          <p:nvPr>
            <p:ph idx="13" type="body"/>
          </p:nvPr>
        </p:nvSpPr>
        <p:spPr>
          <a:xfrm>
            <a:off x="4548722" y="2979949"/>
            <a:ext cx="3071281" cy="779972"/>
          </a:xfrm>
          <a:prstGeom prst="rect">
            <a:avLst/>
          </a:prstGeom>
          <a:noFill/>
          <a:ln>
            <a:noFill/>
          </a:ln>
        </p:spPr>
        <p:txBody>
          <a:bodyPr anchorCtr="0" anchor="t" bIns="0" lIns="0" spcFirstLastPara="1" rIns="0" wrap="square" tIns="0">
            <a:normAutofit/>
          </a:bodyPr>
          <a:lstStyle>
            <a:lvl1pPr indent="-228600" lvl="0" marL="457200" algn="ctr">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5" name="Google Shape;185;p41"/>
          <p:cNvSpPr/>
          <p:nvPr/>
        </p:nvSpPr>
        <p:spPr>
          <a:xfrm>
            <a:off x="8504768" y="1638675"/>
            <a:ext cx="3071283" cy="782954"/>
          </a:xfrm>
          <a:prstGeom prst="roundRect">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186" name="Google Shape;186;p41"/>
          <p:cNvSpPr txBox="1"/>
          <p:nvPr>
            <p:ph idx="14" type="body"/>
          </p:nvPr>
        </p:nvSpPr>
        <p:spPr>
          <a:xfrm>
            <a:off x="9002898" y="1684396"/>
            <a:ext cx="704141" cy="674519"/>
          </a:xfrm>
          <a:prstGeom prst="rect">
            <a:avLst/>
          </a:prstGeom>
          <a:noFill/>
          <a:ln>
            <a:noFill/>
          </a:ln>
        </p:spPr>
        <p:txBody>
          <a:bodyPr anchorCtr="0" anchor="ctr" bIns="103875" lIns="0" spcFirstLastPara="1" rIns="0" wrap="square" tIns="103875">
            <a:normAutofit/>
          </a:bodyPr>
          <a:lstStyle>
            <a:lvl1pPr indent="-228600" lvl="0" marL="457200" algn="ctr">
              <a:lnSpc>
                <a:spcPct val="100000"/>
              </a:lnSpc>
              <a:spcBef>
                <a:spcPts val="0"/>
              </a:spcBef>
              <a:spcAft>
                <a:spcPts val="0"/>
              </a:spcAft>
              <a:buClr>
                <a:schemeClr val="lt1"/>
              </a:buClr>
              <a:buSzPts val="2400"/>
              <a:buNone/>
              <a:defRPr b="1" sz="2400">
                <a:solidFill>
                  <a:schemeClr val="l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7" name="Google Shape;187;p41"/>
          <p:cNvSpPr txBox="1"/>
          <p:nvPr>
            <p:ph idx="15" type="body"/>
          </p:nvPr>
        </p:nvSpPr>
        <p:spPr>
          <a:xfrm>
            <a:off x="9752193" y="1827910"/>
            <a:ext cx="1581147" cy="4317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3000"/>
              <a:buNone/>
              <a:defRPr b="1" sz="300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8" name="Google Shape;188;p41"/>
          <p:cNvSpPr txBox="1"/>
          <p:nvPr>
            <p:ph idx="16" type="body"/>
          </p:nvPr>
        </p:nvSpPr>
        <p:spPr>
          <a:xfrm>
            <a:off x="8504768" y="2588938"/>
            <a:ext cx="3071283" cy="228451"/>
          </a:xfrm>
          <a:prstGeom prst="rect">
            <a:avLst/>
          </a:prstGeom>
          <a:noFill/>
          <a:ln>
            <a:noFill/>
          </a:ln>
        </p:spPr>
        <p:txBody>
          <a:bodyPr anchorCtr="0" anchor="ctr" bIns="40500" lIns="0" spcFirstLastPara="1" rIns="0" wrap="square" tIns="40500">
            <a:normAutofit/>
          </a:bodyPr>
          <a:lstStyle>
            <a:lvl1pPr indent="-228600" lvl="0" marL="457200" algn="ctr">
              <a:lnSpc>
                <a:spcPct val="100000"/>
              </a:lnSpc>
              <a:spcBef>
                <a:spcPts val="0"/>
              </a:spcBef>
              <a:spcAft>
                <a:spcPts val="0"/>
              </a:spcAft>
              <a:buClr>
                <a:schemeClr val="lt1"/>
              </a:buClr>
              <a:buSzPts val="2160"/>
              <a:buNone/>
              <a:defRPr b="0" sz="216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9" name="Google Shape;189;p41"/>
          <p:cNvSpPr txBox="1"/>
          <p:nvPr>
            <p:ph idx="17" type="body"/>
          </p:nvPr>
        </p:nvSpPr>
        <p:spPr>
          <a:xfrm>
            <a:off x="8504773" y="2979949"/>
            <a:ext cx="3071281" cy="779972"/>
          </a:xfrm>
          <a:prstGeom prst="rect">
            <a:avLst/>
          </a:prstGeom>
          <a:noFill/>
          <a:ln>
            <a:noFill/>
          </a:ln>
        </p:spPr>
        <p:txBody>
          <a:bodyPr anchorCtr="0" anchor="t" bIns="0" lIns="0" spcFirstLastPara="1" rIns="0" wrap="square" tIns="0">
            <a:normAutofit/>
          </a:bodyPr>
          <a:lstStyle>
            <a:lvl1pPr indent="-228600" lvl="0" marL="457200" algn="ctr">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0" name="Google Shape;190;p41"/>
          <p:cNvSpPr/>
          <p:nvPr/>
        </p:nvSpPr>
        <p:spPr>
          <a:xfrm>
            <a:off x="644179" y="4066912"/>
            <a:ext cx="3030356" cy="782954"/>
          </a:xfrm>
          <a:prstGeom prst="roundRect">
            <a:avLst>
              <a:gd fmla="val 50000" name="adj"/>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191" name="Google Shape;191;p41"/>
          <p:cNvSpPr txBox="1"/>
          <p:nvPr>
            <p:ph idx="18" type="body"/>
          </p:nvPr>
        </p:nvSpPr>
        <p:spPr>
          <a:xfrm>
            <a:off x="1101380" y="4112633"/>
            <a:ext cx="704141" cy="674519"/>
          </a:xfrm>
          <a:prstGeom prst="rect">
            <a:avLst/>
          </a:prstGeom>
          <a:noFill/>
          <a:ln>
            <a:noFill/>
          </a:ln>
        </p:spPr>
        <p:txBody>
          <a:bodyPr anchorCtr="0" anchor="ctr" bIns="103875" lIns="0" spcFirstLastPara="1" rIns="0" wrap="square" tIns="103875">
            <a:normAutofit/>
          </a:bodyPr>
          <a:lstStyle>
            <a:lvl1pPr indent="-228600" lvl="0" marL="457200" algn="ctr">
              <a:lnSpc>
                <a:spcPct val="100000"/>
              </a:lnSpc>
              <a:spcBef>
                <a:spcPts val="0"/>
              </a:spcBef>
              <a:spcAft>
                <a:spcPts val="0"/>
              </a:spcAft>
              <a:buClr>
                <a:schemeClr val="lt1"/>
              </a:buClr>
              <a:buSzPts val="2400"/>
              <a:buNone/>
              <a:defRPr b="1" sz="2400">
                <a:solidFill>
                  <a:schemeClr val="l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2" name="Google Shape;192;p41"/>
          <p:cNvSpPr txBox="1"/>
          <p:nvPr>
            <p:ph idx="19" type="body"/>
          </p:nvPr>
        </p:nvSpPr>
        <p:spPr>
          <a:xfrm>
            <a:off x="1918408" y="4254871"/>
            <a:ext cx="1581147" cy="4317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3000"/>
              <a:buNone/>
              <a:defRPr b="1" sz="300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3" name="Google Shape;193;p41"/>
          <p:cNvSpPr txBox="1"/>
          <p:nvPr>
            <p:ph idx="20" type="body"/>
          </p:nvPr>
        </p:nvSpPr>
        <p:spPr>
          <a:xfrm>
            <a:off x="603251" y="5017174"/>
            <a:ext cx="3071283" cy="228451"/>
          </a:xfrm>
          <a:prstGeom prst="rect">
            <a:avLst/>
          </a:prstGeom>
          <a:noFill/>
          <a:ln>
            <a:noFill/>
          </a:ln>
        </p:spPr>
        <p:txBody>
          <a:bodyPr anchorCtr="0" anchor="ctr" bIns="40500" lIns="0" spcFirstLastPara="1" rIns="0" wrap="square" tIns="40500">
            <a:normAutofit/>
          </a:bodyPr>
          <a:lstStyle>
            <a:lvl1pPr indent="-228600" lvl="0" marL="457200" algn="ctr">
              <a:lnSpc>
                <a:spcPct val="100000"/>
              </a:lnSpc>
              <a:spcBef>
                <a:spcPts val="0"/>
              </a:spcBef>
              <a:spcAft>
                <a:spcPts val="0"/>
              </a:spcAft>
              <a:buClr>
                <a:schemeClr val="lt1"/>
              </a:buClr>
              <a:buSzPts val="2160"/>
              <a:buNone/>
              <a:defRPr b="0" sz="216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4" name="Google Shape;194;p41"/>
          <p:cNvSpPr txBox="1"/>
          <p:nvPr>
            <p:ph idx="21" type="body"/>
          </p:nvPr>
        </p:nvSpPr>
        <p:spPr>
          <a:xfrm>
            <a:off x="603256" y="5428506"/>
            <a:ext cx="3071281" cy="779972"/>
          </a:xfrm>
          <a:prstGeom prst="rect">
            <a:avLst/>
          </a:prstGeom>
          <a:noFill/>
          <a:ln>
            <a:noFill/>
          </a:ln>
        </p:spPr>
        <p:txBody>
          <a:bodyPr anchorCtr="0" anchor="t" bIns="0" lIns="0" spcFirstLastPara="1" rIns="0" wrap="square" tIns="0">
            <a:normAutofit/>
          </a:bodyPr>
          <a:lstStyle>
            <a:lvl1pPr indent="-228600" lvl="0" marL="457200" algn="ctr">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5" name="Google Shape;195;p41"/>
          <p:cNvSpPr/>
          <p:nvPr/>
        </p:nvSpPr>
        <p:spPr>
          <a:xfrm>
            <a:off x="4548720" y="4066912"/>
            <a:ext cx="3071280" cy="782954"/>
          </a:xfrm>
          <a:prstGeom prst="roundRect">
            <a:avLst>
              <a:gd fmla="val 50000" name="adj"/>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196" name="Google Shape;196;p41"/>
          <p:cNvSpPr txBox="1"/>
          <p:nvPr>
            <p:ph idx="22" type="body"/>
          </p:nvPr>
        </p:nvSpPr>
        <p:spPr>
          <a:xfrm>
            <a:off x="5046847" y="4112633"/>
            <a:ext cx="704141" cy="674519"/>
          </a:xfrm>
          <a:prstGeom prst="rect">
            <a:avLst/>
          </a:prstGeom>
          <a:noFill/>
          <a:ln>
            <a:noFill/>
          </a:ln>
        </p:spPr>
        <p:txBody>
          <a:bodyPr anchorCtr="0" anchor="ctr" bIns="103875" lIns="0" spcFirstLastPara="1" rIns="0" wrap="square" tIns="103875">
            <a:normAutofit/>
          </a:bodyPr>
          <a:lstStyle>
            <a:lvl1pPr indent="-228600" lvl="0" marL="457200" algn="ctr">
              <a:lnSpc>
                <a:spcPct val="100000"/>
              </a:lnSpc>
              <a:spcBef>
                <a:spcPts val="0"/>
              </a:spcBef>
              <a:spcAft>
                <a:spcPts val="0"/>
              </a:spcAft>
              <a:buClr>
                <a:schemeClr val="lt1"/>
              </a:buClr>
              <a:buSzPts val="2400"/>
              <a:buNone/>
              <a:defRPr b="1" sz="2400">
                <a:solidFill>
                  <a:schemeClr val="l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7" name="Google Shape;197;p41"/>
          <p:cNvSpPr txBox="1"/>
          <p:nvPr>
            <p:ph idx="23" type="body"/>
          </p:nvPr>
        </p:nvSpPr>
        <p:spPr>
          <a:xfrm>
            <a:off x="5818720" y="4254871"/>
            <a:ext cx="1581147" cy="4317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3000"/>
              <a:buNone/>
              <a:defRPr b="1" sz="300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8" name="Google Shape;198;p41"/>
          <p:cNvSpPr txBox="1"/>
          <p:nvPr>
            <p:ph idx="24" type="body"/>
          </p:nvPr>
        </p:nvSpPr>
        <p:spPr>
          <a:xfrm>
            <a:off x="4548717" y="5017174"/>
            <a:ext cx="3071283" cy="228451"/>
          </a:xfrm>
          <a:prstGeom prst="rect">
            <a:avLst/>
          </a:prstGeom>
          <a:noFill/>
          <a:ln>
            <a:noFill/>
          </a:ln>
        </p:spPr>
        <p:txBody>
          <a:bodyPr anchorCtr="0" anchor="ctr" bIns="40500" lIns="0" spcFirstLastPara="1" rIns="0" wrap="square" tIns="40500">
            <a:normAutofit/>
          </a:bodyPr>
          <a:lstStyle>
            <a:lvl1pPr indent="-228600" lvl="0" marL="457200" algn="ctr">
              <a:lnSpc>
                <a:spcPct val="100000"/>
              </a:lnSpc>
              <a:spcBef>
                <a:spcPts val="0"/>
              </a:spcBef>
              <a:spcAft>
                <a:spcPts val="0"/>
              </a:spcAft>
              <a:buClr>
                <a:schemeClr val="lt1"/>
              </a:buClr>
              <a:buSzPts val="2160"/>
              <a:buNone/>
              <a:defRPr b="0" sz="216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9" name="Google Shape;199;p41"/>
          <p:cNvSpPr txBox="1"/>
          <p:nvPr>
            <p:ph idx="25" type="body"/>
          </p:nvPr>
        </p:nvSpPr>
        <p:spPr>
          <a:xfrm>
            <a:off x="4548722" y="5428506"/>
            <a:ext cx="3071281" cy="779972"/>
          </a:xfrm>
          <a:prstGeom prst="rect">
            <a:avLst/>
          </a:prstGeom>
          <a:noFill/>
          <a:ln>
            <a:noFill/>
          </a:ln>
        </p:spPr>
        <p:txBody>
          <a:bodyPr anchorCtr="0" anchor="t" bIns="0" lIns="0" spcFirstLastPara="1" rIns="0" wrap="square" tIns="0">
            <a:normAutofit/>
          </a:bodyPr>
          <a:lstStyle>
            <a:lvl1pPr indent="-228600" lvl="0" marL="457200" algn="ctr">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0" name="Google Shape;200;p41"/>
          <p:cNvSpPr/>
          <p:nvPr/>
        </p:nvSpPr>
        <p:spPr>
          <a:xfrm>
            <a:off x="8504771" y="4066912"/>
            <a:ext cx="3071280" cy="782954"/>
          </a:xfrm>
          <a:prstGeom prst="roundRect">
            <a:avLst>
              <a:gd fmla="val 50000"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201" name="Google Shape;201;p41"/>
          <p:cNvSpPr txBox="1"/>
          <p:nvPr>
            <p:ph idx="26" type="body"/>
          </p:nvPr>
        </p:nvSpPr>
        <p:spPr>
          <a:xfrm>
            <a:off x="9002898" y="4112633"/>
            <a:ext cx="704141" cy="674519"/>
          </a:xfrm>
          <a:prstGeom prst="rect">
            <a:avLst/>
          </a:prstGeom>
          <a:noFill/>
          <a:ln>
            <a:noFill/>
          </a:ln>
        </p:spPr>
        <p:txBody>
          <a:bodyPr anchorCtr="0" anchor="ctr" bIns="103875" lIns="0" spcFirstLastPara="1" rIns="0" wrap="square" tIns="103875">
            <a:normAutofit/>
          </a:bodyPr>
          <a:lstStyle>
            <a:lvl1pPr indent="-228600" lvl="0" marL="457200" algn="ctr">
              <a:lnSpc>
                <a:spcPct val="100000"/>
              </a:lnSpc>
              <a:spcBef>
                <a:spcPts val="0"/>
              </a:spcBef>
              <a:spcAft>
                <a:spcPts val="0"/>
              </a:spcAft>
              <a:buClr>
                <a:schemeClr val="lt1"/>
              </a:buClr>
              <a:buSzPts val="2400"/>
              <a:buNone/>
              <a:defRPr b="1" sz="2400">
                <a:solidFill>
                  <a:schemeClr val="l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2" name="Google Shape;202;p41"/>
          <p:cNvSpPr txBox="1"/>
          <p:nvPr>
            <p:ph idx="27" type="body"/>
          </p:nvPr>
        </p:nvSpPr>
        <p:spPr>
          <a:xfrm>
            <a:off x="9752193" y="4254871"/>
            <a:ext cx="1581147" cy="4317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3000"/>
              <a:buNone/>
              <a:defRPr b="1" sz="300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3" name="Google Shape;203;p41"/>
          <p:cNvSpPr txBox="1"/>
          <p:nvPr>
            <p:ph idx="28" type="body"/>
          </p:nvPr>
        </p:nvSpPr>
        <p:spPr>
          <a:xfrm>
            <a:off x="8504768" y="5017174"/>
            <a:ext cx="3071283" cy="228451"/>
          </a:xfrm>
          <a:prstGeom prst="rect">
            <a:avLst/>
          </a:prstGeom>
          <a:noFill/>
          <a:ln>
            <a:noFill/>
          </a:ln>
        </p:spPr>
        <p:txBody>
          <a:bodyPr anchorCtr="0" anchor="ctr" bIns="40500" lIns="0" spcFirstLastPara="1" rIns="0" wrap="square" tIns="40500">
            <a:normAutofit/>
          </a:bodyPr>
          <a:lstStyle>
            <a:lvl1pPr indent="-228600" lvl="0" marL="457200" algn="ctr">
              <a:lnSpc>
                <a:spcPct val="100000"/>
              </a:lnSpc>
              <a:spcBef>
                <a:spcPts val="0"/>
              </a:spcBef>
              <a:spcAft>
                <a:spcPts val="0"/>
              </a:spcAft>
              <a:buClr>
                <a:schemeClr val="lt1"/>
              </a:buClr>
              <a:buSzPts val="2160"/>
              <a:buNone/>
              <a:defRPr b="0" sz="216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4" name="Google Shape;204;p41"/>
          <p:cNvSpPr txBox="1"/>
          <p:nvPr>
            <p:ph idx="29" type="body"/>
          </p:nvPr>
        </p:nvSpPr>
        <p:spPr>
          <a:xfrm>
            <a:off x="8504773" y="5428506"/>
            <a:ext cx="3071281" cy="779972"/>
          </a:xfrm>
          <a:prstGeom prst="rect">
            <a:avLst/>
          </a:prstGeom>
          <a:noFill/>
          <a:ln>
            <a:noFill/>
          </a:ln>
        </p:spPr>
        <p:txBody>
          <a:bodyPr anchorCtr="0" anchor="t" bIns="0" lIns="0" spcFirstLastPara="1" rIns="0" wrap="square" tIns="0">
            <a:normAutofit/>
          </a:bodyPr>
          <a:lstStyle>
            <a:lvl1pPr indent="-228600" lvl="0" marL="457200" algn="ctr">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125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500"/>
                                        <p:tgtEl>
                                          <p:spTgt spid="173"/>
                                        </p:tgtEl>
                                      </p:cBhvr>
                                    </p:animEffect>
                                  </p:childTnLst>
                                </p:cTn>
                              </p:par>
                              <p:par>
                                <p:cTn fill="hold" nodeType="withEffect" presetClass="entr" presetID="10" presetSubtype="0">
                                  <p:stCondLst>
                                    <p:cond delay="200"/>
                                  </p:stCondLst>
                                  <p:childTnLst>
                                    <p:set>
                                      <p:cBhvr>
                                        <p:cTn dur="1" fill="hold">
                                          <p:stCondLst>
                                            <p:cond delay="0"/>
                                          </p:stCondLst>
                                        </p:cTn>
                                        <p:tgtEl>
                                          <p:spTgt spid="169">
                                            <p:txEl>
                                              <p:pRg end="0" st="0"/>
                                            </p:txEl>
                                          </p:spTgt>
                                        </p:tgtEl>
                                        <p:attrNameLst>
                                          <p:attrName>style.visibility</p:attrName>
                                        </p:attrNameLst>
                                      </p:cBhvr>
                                      <p:to>
                                        <p:strVal val="visible"/>
                                      </p:to>
                                    </p:set>
                                    <p:animEffect filter="fade" transition="in">
                                      <p:cBhvr>
                                        <p:cTn dur="400"/>
                                        <p:tgtEl>
                                          <p:spTgt spid="169">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69">
                                            <p:txEl>
                                              <p:pRg end="1" st="1"/>
                                            </p:txEl>
                                          </p:spTgt>
                                        </p:tgtEl>
                                        <p:attrNameLst>
                                          <p:attrName>style.visibility</p:attrName>
                                        </p:attrNameLst>
                                      </p:cBhvr>
                                      <p:to>
                                        <p:strVal val="visible"/>
                                      </p:to>
                                    </p:set>
                                    <p:animEffect filter="fade" transition="in">
                                      <p:cBhvr>
                                        <p:cTn dur="400"/>
                                        <p:tgtEl>
                                          <p:spTgt spid="169">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69">
                                            <p:txEl>
                                              <p:pRg end="2" st="2"/>
                                            </p:txEl>
                                          </p:spTgt>
                                        </p:tgtEl>
                                        <p:attrNameLst>
                                          <p:attrName>style.visibility</p:attrName>
                                        </p:attrNameLst>
                                      </p:cBhvr>
                                      <p:to>
                                        <p:strVal val="visible"/>
                                      </p:to>
                                    </p:set>
                                    <p:animEffect filter="fade" transition="in">
                                      <p:cBhvr>
                                        <p:cTn dur="400"/>
                                        <p:tgtEl>
                                          <p:spTgt spid="169">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69">
                                            <p:txEl>
                                              <p:pRg end="3" st="3"/>
                                            </p:txEl>
                                          </p:spTgt>
                                        </p:tgtEl>
                                        <p:attrNameLst>
                                          <p:attrName>style.visibility</p:attrName>
                                        </p:attrNameLst>
                                      </p:cBhvr>
                                      <p:to>
                                        <p:strVal val="visible"/>
                                      </p:to>
                                    </p:set>
                                    <p:animEffect filter="fade" transition="in">
                                      <p:cBhvr>
                                        <p:cTn dur="400"/>
                                        <p:tgtEl>
                                          <p:spTgt spid="169">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69">
                                            <p:txEl>
                                              <p:pRg end="4" st="4"/>
                                            </p:txEl>
                                          </p:spTgt>
                                        </p:tgtEl>
                                        <p:attrNameLst>
                                          <p:attrName>style.visibility</p:attrName>
                                        </p:attrNameLst>
                                      </p:cBhvr>
                                      <p:to>
                                        <p:strVal val="visible"/>
                                      </p:to>
                                    </p:set>
                                    <p:animEffect filter="fade" transition="in">
                                      <p:cBhvr>
                                        <p:cTn dur="400"/>
                                        <p:tgtEl>
                                          <p:spTgt spid="169">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69">
                                            <p:txEl>
                                              <p:pRg end="5" st="5"/>
                                            </p:txEl>
                                          </p:spTgt>
                                        </p:tgtEl>
                                        <p:attrNameLst>
                                          <p:attrName>style.visibility</p:attrName>
                                        </p:attrNameLst>
                                      </p:cBhvr>
                                      <p:to>
                                        <p:strVal val="visible"/>
                                      </p:to>
                                    </p:set>
                                    <p:animEffect filter="fade" transition="in">
                                      <p:cBhvr>
                                        <p:cTn dur="400"/>
                                        <p:tgtEl>
                                          <p:spTgt spid="169">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69">
                                            <p:txEl>
                                              <p:pRg end="6" st="6"/>
                                            </p:txEl>
                                          </p:spTgt>
                                        </p:tgtEl>
                                        <p:attrNameLst>
                                          <p:attrName>style.visibility</p:attrName>
                                        </p:attrNameLst>
                                      </p:cBhvr>
                                      <p:to>
                                        <p:strVal val="visible"/>
                                      </p:to>
                                    </p:set>
                                    <p:animEffect filter="fade" transition="in">
                                      <p:cBhvr>
                                        <p:cTn dur="400"/>
                                        <p:tgtEl>
                                          <p:spTgt spid="169">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69">
                                            <p:txEl>
                                              <p:pRg end="7" st="7"/>
                                            </p:txEl>
                                          </p:spTgt>
                                        </p:tgtEl>
                                        <p:attrNameLst>
                                          <p:attrName>style.visibility</p:attrName>
                                        </p:attrNameLst>
                                      </p:cBhvr>
                                      <p:to>
                                        <p:strVal val="visible"/>
                                      </p:to>
                                    </p:set>
                                    <p:animEffect filter="fade" transition="in">
                                      <p:cBhvr>
                                        <p:cTn dur="400"/>
                                        <p:tgtEl>
                                          <p:spTgt spid="169">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69">
                                            <p:txEl>
                                              <p:pRg end="8" st="8"/>
                                            </p:txEl>
                                          </p:spTgt>
                                        </p:tgtEl>
                                        <p:attrNameLst>
                                          <p:attrName>style.visibility</p:attrName>
                                        </p:attrNameLst>
                                      </p:cBhvr>
                                      <p:to>
                                        <p:strVal val="visible"/>
                                      </p:to>
                                    </p:set>
                                    <p:animEffect filter="fade" transition="in">
                                      <p:cBhvr>
                                        <p:cTn dur="400"/>
                                        <p:tgtEl>
                                          <p:spTgt spid="169">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70">
                                            <p:txEl>
                                              <p:pRg end="0" st="0"/>
                                            </p:txEl>
                                          </p:spTgt>
                                        </p:tgtEl>
                                        <p:attrNameLst>
                                          <p:attrName>style.visibility</p:attrName>
                                        </p:attrNameLst>
                                      </p:cBhvr>
                                      <p:to>
                                        <p:strVal val="visible"/>
                                      </p:to>
                                    </p:set>
                                    <p:animEffect filter="fade" transition="in">
                                      <p:cBhvr>
                                        <p:cTn dur="500"/>
                                        <p:tgtEl>
                                          <p:spTgt spid="170">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70">
                                            <p:txEl>
                                              <p:pRg end="1" st="1"/>
                                            </p:txEl>
                                          </p:spTgt>
                                        </p:tgtEl>
                                        <p:attrNameLst>
                                          <p:attrName>style.visibility</p:attrName>
                                        </p:attrNameLst>
                                      </p:cBhvr>
                                      <p:to>
                                        <p:strVal val="visible"/>
                                      </p:to>
                                    </p:set>
                                    <p:animEffect filter="fade" transition="in">
                                      <p:cBhvr>
                                        <p:cTn dur="500"/>
                                        <p:tgtEl>
                                          <p:spTgt spid="170">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70">
                                            <p:txEl>
                                              <p:pRg end="2" st="2"/>
                                            </p:txEl>
                                          </p:spTgt>
                                        </p:tgtEl>
                                        <p:attrNameLst>
                                          <p:attrName>style.visibility</p:attrName>
                                        </p:attrNameLst>
                                      </p:cBhvr>
                                      <p:to>
                                        <p:strVal val="visible"/>
                                      </p:to>
                                    </p:set>
                                    <p:animEffect filter="fade" transition="in">
                                      <p:cBhvr>
                                        <p:cTn dur="500"/>
                                        <p:tgtEl>
                                          <p:spTgt spid="170">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70">
                                            <p:txEl>
                                              <p:pRg end="3" st="3"/>
                                            </p:txEl>
                                          </p:spTgt>
                                        </p:tgtEl>
                                        <p:attrNameLst>
                                          <p:attrName>style.visibility</p:attrName>
                                        </p:attrNameLst>
                                      </p:cBhvr>
                                      <p:to>
                                        <p:strVal val="visible"/>
                                      </p:to>
                                    </p:set>
                                    <p:animEffect filter="fade" transition="in">
                                      <p:cBhvr>
                                        <p:cTn dur="500"/>
                                        <p:tgtEl>
                                          <p:spTgt spid="170">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70">
                                            <p:txEl>
                                              <p:pRg end="4" st="4"/>
                                            </p:txEl>
                                          </p:spTgt>
                                        </p:tgtEl>
                                        <p:attrNameLst>
                                          <p:attrName>style.visibility</p:attrName>
                                        </p:attrNameLst>
                                      </p:cBhvr>
                                      <p:to>
                                        <p:strVal val="visible"/>
                                      </p:to>
                                    </p:set>
                                    <p:animEffect filter="fade" transition="in">
                                      <p:cBhvr>
                                        <p:cTn dur="500"/>
                                        <p:tgtEl>
                                          <p:spTgt spid="170">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70">
                                            <p:txEl>
                                              <p:pRg end="5" st="5"/>
                                            </p:txEl>
                                          </p:spTgt>
                                        </p:tgtEl>
                                        <p:attrNameLst>
                                          <p:attrName>style.visibility</p:attrName>
                                        </p:attrNameLst>
                                      </p:cBhvr>
                                      <p:to>
                                        <p:strVal val="visible"/>
                                      </p:to>
                                    </p:set>
                                    <p:animEffect filter="fade" transition="in">
                                      <p:cBhvr>
                                        <p:cTn dur="500"/>
                                        <p:tgtEl>
                                          <p:spTgt spid="170">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70">
                                            <p:txEl>
                                              <p:pRg end="6" st="6"/>
                                            </p:txEl>
                                          </p:spTgt>
                                        </p:tgtEl>
                                        <p:attrNameLst>
                                          <p:attrName>style.visibility</p:attrName>
                                        </p:attrNameLst>
                                      </p:cBhvr>
                                      <p:to>
                                        <p:strVal val="visible"/>
                                      </p:to>
                                    </p:set>
                                    <p:animEffect filter="fade" transition="in">
                                      <p:cBhvr>
                                        <p:cTn dur="500"/>
                                        <p:tgtEl>
                                          <p:spTgt spid="170">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70">
                                            <p:txEl>
                                              <p:pRg end="7" st="7"/>
                                            </p:txEl>
                                          </p:spTgt>
                                        </p:tgtEl>
                                        <p:attrNameLst>
                                          <p:attrName>style.visibility</p:attrName>
                                        </p:attrNameLst>
                                      </p:cBhvr>
                                      <p:to>
                                        <p:strVal val="visible"/>
                                      </p:to>
                                    </p:set>
                                    <p:animEffect filter="fade" transition="in">
                                      <p:cBhvr>
                                        <p:cTn dur="500"/>
                                        <p:tgtEl>
                                          <p:spTgt spid="170">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70">
                                            <p:txEl>
                                              <p:pRg end="8" st="8"/>
                                            </p:txEl>
                                          </p:spTgt>
                                        </p:tgtEl>
                                        <p:attrNameLst>
                                          <p:attrName>style.visibility</p:attrName>
                                        </p:attrNameLst>
                                      </p:cBhvr>
                                      <p:to>
                                        <p:strVal val="visible"/>
                                      </p:to>
                                    </p:set>
                                    <p:animEffect filter="fade" transition="in">
                                      <p:cBhvr>
                                        <p:cTn dur="500"/>
                                        <p:tgtEl>
                                          <p:spTgt spid="170">
                                            <p:txEl>
                                              <p:pRg end="8" st="8"/>
                                            </p:txEl>
                                          </p:spTgt>
                                        </p:tgtEl>
                                      </p:cBhvr>
                                    </p:animEffect>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171"/>
                                        </p:tgtEl>
                                        <p:attrNameLst>
                                          <p:attrName>style.visibility</p:attrName>
                                        </p:attrNameLst>
                                      </p:cBhvr>
                                      <p:to>
                                        <p:strVal val="visible"/>
                                      </p:to>
                                    </p:set>
                                    <p:anim calcmode="lin" valueType="num">
                                      <p:cBhvr additive="base">
                                        <p:cTn dur="400"/>
                                        <p:tgtEl>
                                          <p:spTgt spid="171"/>
                                        </p:tgtEl>
                                        <p:attrNameLst>
                                          <p:attrName>ppt_w</p:attrName>
                                        </p:attrNameLst>
                                      </p:cBhvr>
                                      <p:tavLst>
                                        <p:tav fmla="" tm="0">
                                          <p:val>
                                            <p:strVal val="0"/>
                                          </p:val>
                                        </p:tav>
                                        <p:tav fmla="" tm="100000">
                                          <p:val>
                                            <p:strVal val="#ppt_w"/>
                                          </p:val>
                                        </p:tav>
                                      </p:tavLst>
                                    </p:anim>
                                    <p:anim calcmode="lin" valueType="num">
                                      <p:cBhvr additive="base">
                                        <p:cTn dur="400"/>
                                        <p:tgtEl>
                                          <p:spTgt spid="171"/>
                                        </p:tgtEl>
                                        <p:attrNameLst>
                                          <p:attrName>ppt_h</p:attrName>
                                        </p:attrNameLst>
                                      </p:cBhvr>
                                      <p:tavLst>
                                        <p:tav fmla="" tm="0">
                                          <p:val>
                                            <p:strVal val="0"/>
                                          </p:val>
                                        </p:tav>
                                        <p:tav fmla="" tm="100000">
                                          <p:val>
                                            <p:strVal val="#ppt_h"/>
                                          </p:val>
                                        </p:tav>
                                      </p:tavLst>
                                    </p:anim>
                                  </p:childTnLst>
                                </p:cTn>
                              </p:par>
                            </p:childTnLst>
                          </p:cTn>
                        </p:par>
                        <p:par>
                          <p:cTn fill="hold">
                            <p:stCondLst>
                              <p:cond delay="900"/>
                            </p:stCondLst>
                            <p:childTnLst>
                              <p:par>
                                <p:cTn fill="hold" nodeType="afterEffect" presetClass="entr" presetID="23" presetSubtype="16">
                                  <p:stCondLst>
                                    <p:cond delay="0"/>
                                  </p:stCondLst>
                                  <p:childTnLst>
                                    <p:set>
                                      <p:cBhvr>
                                        <p:cTn dur="1" fill="hold">
                                          <p:stCondLst>
                                            <p:cond delay="0"/>
                                          </p:stCondLst>
                                        </p:cTn>
                                        <p:tgtEl>
                                          <p:spTgt spid="172">
                                            <p:txEl>
                                              <p:pRg end="0" st="0"/>
                                            </p:txEl>
                                          </p:spTgt>
                                        </p:tgtEl>
                                        <p:attrNameLst>
                                          <p:attrName>style.visibility</p:attrName>
                                        </p:attrNameLst>
                                      </p:cBhvr>
                                      <p:to>
                                        <p:strVal val="visible"/>
                                      </p:to>
                                    </p:set>
                                    <p:anim calcmode="lin" valueType="num">
                                      <p:cBhvr additive="base">
                                        <p:cTn dur="300"/>
                                        <p:tgtEl>
                                          <p:spTgt spid="172">
                                            <p:txEl>
                                              <p:pRg end="0" st="0"/>
                                            </p:txEl>
                                          </p:spTgt>
                                        </p:tgtEl>
                                        <p:attrNameLst>
                                          <p:attrName>ppt_w</p:attrName>
                                        </p:attrNameLst>
                                      </p:cBhvr>
                                      <p:tavLst>
                                        <p:tav fmla="" tm="0">
                                          <p:val>
                                            <p:strVal val="0"/>
                                          </p:val>
                                        </p:tav>
                                        <p:tav fmla="" tm="100000">
                                          <p:val>
                                            <p:strVal val="#ppt_w"/>
                                          </p:val>
                                        </p:tav>
                                      </p:tavLst>
                                    </p:anim>
                                    <p:anim calcmode="lin" valueType="num">
                                      <p:cBhvr additive="base">
                                        <p:cTn dur="300"/>
                                        <p:tgtEl>
                                          <p:spTgt spid="172">
                                            <p:txEl>
                                              <p:pRg end="0" st="0"/>
                                            </p:txEl>
                                          </p:spTgt>
                                        </p:tgtEl>
                                        <p:attrNameLst>
                                          <p:attrName>ppt_h</p:attrName>
                                        </p:attrNameLst>
                                      </p:cBhvr>
                                      <p:tavLst>
                                        <p:tav fmla="" tm="0">
                                          <p:val>
                                            <p:strVal val="0"/>
                                          </p:val>
                                        </p:tav>
                                        <p:tav fmla="" tm="100000">
                                          <p:val>
                                            <p:strVal val="#ppt_h"/>
                                          </p:val>
                                        </p:tav>
                                      </p:tavLst>
                                    </p:anim>
                                  </p:childTnLst>
                                </p:cTn>
                              </p:par>
                            </p:childTnLst>
                          </p:cTn>
                        </p:par>
                        <p:par>
                          <p:cTn fill="hold">
                            <p:stCondLst>
                              <p:cond delay="1200"/>
                            </p:stCondLst>
                            <p:childTnLst>
                              <p:par>
                                <p:cTn fill="hold" nodeType="afterEffect" presetClass="entr" presetID="23" presetSubtype="16">
                                  <p:stCondLst>
                                    <p:cond delay="0"/>
                                  </p:stCondLst>
                                  <p:childTnLst>
                                    <p:set>
                                      <p:cBhvr>
                                        <p:cTn dur="1" fill="hold">
                                          <p:stCondLst>
                                            <p:cond delay="0"/>
                                          </p:stCondLst>
                                        </p:cTn>
                                        <p:tgtEl>
                                          <p:spTgt spid="172">
                                            <p:txEl>
                                              <p:pRg end="1" st="1"/>
                                            </p:txEl>
                                          </p:spTgt>
                                        </p:tgtEl>
                                        <p:attrNameLst>
                                          <p:attrName>style.visibility</p:attrName>
                                        </p:attrNameLst>
                                      </p:cBhvr>
                                      <p:to>
                                        <p:strVal val="visible"/>
                                      </p:to>
                                    </p:set>
                                    <p:anim calcmode="lin" valueType="num">
                                      <p:cBhvr additive="base">
                                        <p:cTn dur="300"/>
                                        <p:tgtEl>
                                          <p:spTgt spid="172">
                                            <p:txEl>
                                              <p:pRg end="1" st="1"/>
                                            </p:txEl>
                                          </p:spTgt>
                                        </p:tgtEl>
                                        <p:attrNameLst>
                                          <p:attrName>ppt_w</p:attrName>
                                        </p:attrNameLst>
                                      </p:cBhvr>
                                      <p:tavLst>
                                        <p:tav fmla="" tm="0">
                                          <p:val>
                                            <p:strVal val="0"/>
                                          </p:val>
                                        </p:tav>
                                        <p:tav fmla="" tm="100000">
                                          <p:val>
                                            <p:strVal val="#ppt_w"/>
                                          </p:val>
                                        </p:tav>
                                      </p:tavLst>
                                    </p:anim>
                                    <p:anim calcmode="lin" valueType="num">
                                      <p:cBhvr additive="base">
                                        <p:cTn dur="300"/>
                                        <p:tgtEl>
                                          <p:spTgt spid="172">
                                            <p:txEl>
                                              <p:pRg end="1" st="1"/>
                                            </p:txEl>
                                          </p:spTgt>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23" presetSubtype="16">
                                  <p:stCondLst>
                                    <p:cond delay="0"/>
                                  </p:stCondLst>
                                  <p:childTnLst>
                                    <p:set>
                                      <p:cBhvr>
                                        <p:cTn dur="1" fill="hold">
                                          <p:stCondLst>
                                            <p:cond delay="0"/>
                                          </p:stCondLst>
                                        </p:cTn>
                                        <p:tgtEl>
                                          <p:spTgt spid="172">
                                            <p:txEl>
                                              <p:pRg end="2" st="2"/>
                                            </p:txEl>
                                          </p:spTgt>
                                        </p:tgtEl>
                                        <p:attrNameLst>
                                          <p:attrName>style.visibility</p:attrName>
                                        </p:attrNameLst>
                                      </p:cBhvr>
                                      <p:to>
                                        <p:strVal val="visible"/>
                                      </p:to>
                                    </p:set>
                                    <p:anim calcmode="lin" valueType="num">
                                      <p:cBhvr additive="base">
                                        <p:cTn dur="300"/>
                                        <p:tgtEl>
                                          <p:spTgt spid="172">
                                            <p:txEl>
                                              <p:pRg end="2" st="2"/>
                                            </p:txEl>
                                          </p:spTgt>
                                        </p:tgtEl>
                                        <p:attrNameLst>
                                          <p:attrName>ppt_w</p:attrName>
                                        </p:attrNameLst>
                                      </p:cBhvr>
                                      <p:tavLst>
                                        <p:tav fmla="" tm="0">
                                          <p:val>
                                            <p:strVal val="0"/>
                                          </p:val>
                                        </p:tav>
                                        <p:tav fmla="" tm="100000">
                                          <p:val>
                                            <p:strVal val="#ppt_w"/>
                                          </p:val>
                                        </p:tav>
                                      </p:tavLst>
                                    </p:anim>
                                    <p:anim calcmode="lin" valueType="num">
                                      <p:cBhvr additive="base">
                                        <p:cTn dur="300"/>
                                        <p:tgtEl>
                                          <p:spTgt spid="172">
                                            <p:txEl>
                                              <p:pRg end="2" st="2"/>
                                            </p:txEl>
                                          </p:spTgt>
                                        </p:tgtEl>
                                        <p:attrNameLst>
                                          <p:attrName>ppt_h</p:attrName>
                                        </p:attrNameLst>
                                      </p:cBhvr>
                                      <p:tavLst>
                                        <p:tav fmla="" tm="0">
                                          <p:val>
                                            <p:strVal val="0"/>
                                          </p:val>
                                        </p:tav>
                                        <p:tav fmla="" tm="100000">
                                          <p:val>
                                            <p:strVal val="#ppt_h"/>
                                          </p:val>
                                        </p:tav>
                                      </p:tavLst>
                                    </p:anim>
                                  </p:childTnLst>
                                </p:cTn>
                              </p:par>
                            </p:childTnLst>
                          </p:cTn>
                        </p:par>
                        <p:par>
                          <p:cTn fill="hold">
                            <p:stCondLst>
                              <p:cond delay="1800"/>
                            </p:stCondLst>
                            <p:childTnLst>
                              <p:par>
                                <p:cTn fill="hold" nodeType="afterEffect" presetClass="entr" presetID="23" presetSubtype="16">
                                  <p:stCondLst>
                                    <p:cond delay="0"/>
                                  </p:stCondLst>
                                  <p:childTnLst>
                                    <p:set>
                                      <p:cBhvr>
                                        <p:cTn dur="1" fill="hold">
                                          <p:stCondLst>
                                            <p:cond delay="0"/>
                                          </p:stCondLst>
                                        </p:cTn>
                                        <p:tgtEl>
                                          <p:spTgt spid="172">
                                            <p:txEl>
                                              <p:pRg end="3" st="3"/>
                                            </p:txEl>
                                          </p:spTgt>
                                        </p:tgtEl>
                                        <p:attrNameLst>
                                          <p:attrName>style.visibility</p:attrName>
                                        </p:attrNameLst>
                                      </p:cBhvr>
                                      <p:to>
                                        <p:strVal val="visible"/>
                                      </p:to>
                                    </p:set>
                                    <p:anim calcmode="lin" valueType="num">
                                      <p:cBhvr additive="base">
                                        <p:cTn dur="300"/>
                                        <p:tgtEl>
                                          <p:spTgt spid="172">
                                            <p:txEl>
                                              <p:pRg end="3" st="3"/>
                                            </p:txEl>
                                          </p:spTgt>
                                        </p:tgtEl>
                                        <p:attrNameLst>
                                          <p:attrName>ppt_w</p:attrName>
                                        </p:attrNameLst>
                                      </p:cBhvr>
                                      <p:tavLst>
                                        <p:tav fmla="" tm="0">
                                          <p:val>
                                            <p:strVal val="0"/>
                                          </p:val>
                                        </p:tav>
                                        <p:tav fmla="" tm="100000">
                                          <p:val>
                                            <p:strVal val="#ppt_w"/>
                                          </p:val>
                                        </p:tav>
                                      </p:tavLst>
                                    </p:anim>
                                    <p:anim calcmode="lin" valueType="num">
                                      <p:cBhvr additive="base">
                                        <p:cTn dur="300"/>
                                        <p:tgtEl>
                                          <p:spTgt spid="172">
                                            <p:txEl>
                                              <p:pRg end="3" st="3"/>
                                            </p:txEl>
                                          </p:spTgt>
                                        </p:tgtEl>
                                        <p:attrNameLst>
                                          <p:attrName>ppt_h</p:attrName>
                                        </p:attrNameLst>
                                      </p:cBhvr>
                                      <p:tavLst>
                                        <p:tav fmla="" tm="0">
                                          <p:val>
                                            <p:strVal val="0"/>
                                          </p:val>
                                        </p:tav>
                                        <p:tav fmla="" tm="100000">
                                          <p:val>
                                            <p:strVal val="#ppt_h"/>
                                          </p:val>
                                        </p:tav>
                                      </p:tavLst>
                                    </p:anim>
                                  </p:childTnLst>
                                </p:cTn>
                              </p:par>
                            </p:childTnLst>
                          </p:cTn>
                        </p:par>
                        <p:par>
                          <p:cTn fill="hold">
                            <p:stCondLst>
                              <p:cond delay="2100"/>
                            </p:stCondLst>
                            <p:childTnLst>
                              <p:par>
                                <p:cTn fill="hold" nodeType="afterEffect" presetClass="entr" presetID="23" presetSubtype="16">
                                  <p:stCondLst>
                                    <p:cond delay="0"/>
                                  </p:stCondLst>
                                  <p:childTnLst>
                                    <p:set>
                                      <p:cBhvr>
                                        <p:cTn dur="1" fill="hold">
                                          <p:stCondLst>
                                            <p:cond delay="0"/>
                                          </p:stCondLst>
                                        </p:cTn>
                                        <p:tgtEl>
                                          <p:spTgt spid="172">
                                            <p:txEl>
                                              <p:pRg end="4" st="4"/>
                                            </p:txEl>
                                          </p:spTgt>
                                        </p:tgtEl>
                                        <p:attrNameLst>
                                          <p:attrName>style.visibility</p:attrName>
                                        </p:attrNameLst>
                                      </p:cBhvr>
                                      <p:to>
                                        <p:strVal val="visible"/>
                                      </p:to>
                                    </p:set>
                                    <p:anim calcmode="lin" valueType="num">
                                      <p:cBhvr additive="base">
                                        <p:cTn dur="300"/>
                                        <p:tgtEl>
                                          <p:spTgt spid="172">
                                            <p:txEl>
                                              <p:pRg end="4" st="4"/>
                                            </p:txEl>
                                          </p:spTgt>
                                        </p:tgtEl>
                                        <p:attrNameLst>
                                          <p:attrName>ppt_w</p:attrName>
                                        </p:attrNameLst>
                                      </p:cBhvr>
                                      <p:tavLst>
                                        <p:tav fmla="" tm="0">
                                          <p:val>
                                            <p:strVal val="0"/>
                                          </p:val>
                                        </p:tav>
                                        <p:tav fmla="" tm="100000">
                                          <p:val>
                                            <p:strVal val="#ppt_w"/>
                                          </p:val>
                                        </p:tav>
                                      </p:tavLst>
                                    </p:anim>
                                    <p:anim calcmode="lin" valueType="num">
                                      <p:cBhvr additive="base">
                                        <p:cTn dur="300"/>
                                        <p:tgtEl>
                                          <p:spTgt spid="172">
                                            <p:txEl>
                                              <p:pRg end="4" st="4"/>
                                            </p:txEl>
                                          </p:spTgt>
                                        </p:tgtEl>
                                        <p:attrNameLst>
                                          <p:attrName>ppt_h</p:attrName>
                                        </p:attrNameLst>
                                      </p:cBhvr>
                                      <p:tavLst>
                                        <p:tav fmla="" tm="0">
                                          <p:val>
                                            <p:strVal val="0"/>
                                          </p:val>
                                        </p:tav>
                                        <p:tav fmla="" tm="100000">
                                          <p:val>
                                            <p:strVal val="#ppt_h"/>
                                          </p:val>
                                        </p:tav>
                                      </p:tavLst>
                                    </p:anim>
                                  </p:childTnLst>
                                </p:cTn>
                              </p:par>
                            </p:childTnLst>
                          </p:cTn>
                        </p:par>
                        <p:par>
                          <p:cTn fill="hold">
                            <p:stCondLst>
                              <p:cond delay="2400"/>
                            </p:stCondLst>
                            <p:childTnLst>
                              <p:par>
                                <p:cTn fill="hold" nodeType="afterEffect" presetClass="entr" presetID="23" presetSubtype="16">
                                  <p:stCondLst>
                                    <p:cond delay="0"/>
                                  </p:stCondLst>
                                  <p:childTnLst>
                                    <p:set>
                                      <p:cBhvr>
                                        <p:cTn dur="1" fill="hold">
                                          <p:stCondLst>
                                            <p:cond delay="0"/>
                                          </p:stCondLst>
                                        </p:cTn>
                                        <p:tgtEl>
                                          <p:spTgt spid="172">
                                            <p:txEl>
                                              <p:pRg end="5" st="5"/>
                                            </p:txEl>
                                          </p:spTgt>
                                        </p:tgtEl>
                                        <p:attrNameLst>
                                          <p:attrName>style.visibility</p:attrName>
                                        </p:attrNameLst>
                                      </p:cBhvr>
                                      <p:to>
                                        <p:strVal val="visible"/>
                                      </p:to>
                                    </p:set>
                                    <p:anim calcmode="lin" valueType="num">
                                      <p:cBhvr additive="base">
                                        <p:cTn dur="300"/>
                                        <p:tgtEl>
                                          <p:spTgt spid="172">
                                            <p:txEl>
                                              <p:pRg end="5" st="5"/>
                                            </p:txEl>
                                          </p:spTgt>
                                        </p:tgtEl>
                                        <p:attrNameLst>
                                          <p:attrName>ppt_w</p:attrName>
                                        </p:attrNameLst>
                                      </p:cBhvr>
                                      <p:tavLst>
                                        <p:tav fmla="" tm="0">
                                          <p:val>
                                            <p:strVal val="0"/>
                                          </p:val>
                                        </p:tav>
                                        <p:tav fmla="" tm="100000">
                                          <p:val>
                                            <p:strVal val="#ppt_w"/>
                                          </p:val>
                                        </p:tav>
                                      </p:tavLst>
                                    </p:anim>
                                    <p:anim calcmode="lin" valueType="num">
                                      <p:cBhvr additive="base">
                                        <p:cTn dur="300"/>
                                        <p:tgtEl>
                                          <p:spTgt spid="172">
                                            <p:txEl>
                                              <p:pRg end="5" st="5"/>
                                            </p:txEl>
                                          </p:spTgt>
                                        </p:tgtEl>
                                        <p:attrNameLst>
                                          <p:attrName>ppt_h</p:attrName>
                                        </p:attrNameLst>
                                      </p:cBhvr>
                                      <p:tavLst>
                                        <p:tav fmla="" tm="0">
                                          <p:val>
                                            <p:strVal val="0"/>
                                          </p:val>
                                        </p:tav>
                                        <p:tav fmla="" tm="100000">
                                          <p:val>
                                            <p:strVal val="#ppt_h"/>
                                          </p:val>
                                        </p:tav>
                                      </p:tavLst>
                                    </p:anim>
                                  </p:childTnLst>
                                </p:cTn>
                              </p:par>
                            </p:childTnLst>
                          </p:cTn>
                        </p:par>
                        <p:par>
                          <p:cTn fill="hold">
                            <p:stCondLst>
                              <p:cond delay="2700"/>
                            </p:stCondLst>
                            <p:childTnLst>
                              <p:par>
                                <p:cTn fill="hold" nodeType="afterEffect" presetClass="entr" presetID="23" presetSubtype="16">
                                  <p:stCondLst>
                                    <p:cond delay="0"/>
                                  </p:stCondLst>
                                  <p:childTnLst>
                                    <p:set>
                                      <p:cBhvr>
                                        <p:cTn dur="1" fill="hold">
                                          <p:stCondLst>
                                            <p:cond delay="0"/>
                                          </p:stCondLst>
                                        </p:cTn>
                                        <p:tgtEl>
                                          <p:spTgt spid="172">
                                            <p:txEl>
                                              <p:pRg end="6" st="6"/>
                                            </p:txEl>
                                          </p:spTgt>
                                        </p:tgtEl>
                                        <p:attrNameLst>
                                          <p:attrName>style.visibility</p:attrName>
                                        </p:attrNameLst>
                                      </p:cBhvr>
                                      <p:to>
                                        <p:strVal val="visible"/>
                                      </p:to>
                                    </p:set>
                                    <p:anim calcmode="lin" valueType="num">
                                      <p:cBhvr additive="base">
                                        <p:cTn dur="300"/>
                                        <p:tgtEl>
                                          <p:spTgt spid="172">
                                            <p:txEl>
                                              <p:pRg end="6" st="6"/>
                                            </p:txEl>
                                          </p:spTgt>
                                        </p:tgtEl>
                                        <p:attrNameLst>
                                          <p:attrName>ppt_w</p:attrName>
                                        </p:attrNameLst>
                                      </p:cBhvr>
                                      <p:tavLst>
                                        <p:tav fmla="" tm="0">
                                          <p:val>
                                            <p:strVal val="0"/>
                                          </p:val>
                                        </p:tav>
                                        <p:tav fmla="" tm="100000">
                                          <p:val>
                                            <p:strVal val="#ppt_w"/>
                                          </p:val>
                                        </p:tav>
                                      </p:tavLst>
                                    </p:anim>
                                    <p:anim calcmode="lin" valueType="num">
                                      <p:cBhvr additive="base">
                                        <p:cTn dur="300"/>
                                        <p:tgtEl>
                                          <p:spTgt spid="172">
                                            <p:txEl>
                                              <p:pRg end="6" st="6"/>
                                            </p:txEl>
                                          </p:spTgt>
                                        </p:tgtEl>
                                        <p:attrNameLst>
                                          <p:attrName>ppt_h</p:attrName>
                                        </p:attrNameLst>
                                      </p:cBhvr>
                                      <p:tavLst>
                                        <p:tav fmla="" tm="0">
                                          <p:val>
                                            <p:strVal val="0"/>
                                          </p:val>
                                        </p:tav>
                                        <p:tav fmla="" tm="100000">
                                          <p:val>
                                            <p:strVal val="#ppt_h"/>
                                          </p:val>
                                        </p:tav>
                                      </p:tavLst>
                                    </p:anim>
                                  </p:childTnLst>
                                </p:cTn>
                              </p:par>
                            </p:childTnLst>
                          </p:cTn>
                        </p:par>
                        <p:par>
                          <p:cTn fill="hold">
                            <p:stCondLst>
                              <p:cond delay="3000"/>
                            </p:stCondLst>
                            <p:childTnLst>
                              <p:par>
                                <p:cTn fill="hold" nodeType="afterEffect" presetClass="entr" presetID="23" presetSubtype="16">
                                  <p:stCondLst>
                                    <p:cond delay="0"/>
                                  </p:stCondLst>
                                  <p:childTnLst>
                                    <p:set>
                                      <p:cBhvr>
                                        <p:cTn dur="1" fill="hold">
                                          <p:stCondLst>
                                            <p:cond delay="0"/>
                                          </p:stCondLst>
                                        </p:cTn>
                                        <p:tgtEl>
                                          <p:spTgt spid="172">
                                            <p:txEl>
                                              <p:pRg end="7" st="7"/>
                                            </p:txEl>
                                          </p:spTgt>
                                        </p:tgtEl>
                                        <p:attrNameLst>
                                          <p:attrName>style.visibility</p:attrName>
                                        </p:attrNameLst>
                                      </p:cBhvr>
                                      <p:to>
                                        <p:strVal val="visible"/>
                                      </p:to>
                                    </p:set>
                                    <p:anim calcmode="lin" valueType="num">
                                      <p:cBhvr additive="base">
                                        <p:cTn dur="300"/>
                                        <p:tgtEl>
                                          <p:spTgt spid="172">
                                            <p:txEl>
                                              <p:pRg end="7" st="7"/>
                                            </p:txEl>
                                          </p:spTgt>
                                        </p:tgtEl>
                                        <p:attrNameLst>
                                          <p:attrName>ppt_w</p:attrName>
                                        </p:attrNameLst>
                                      </p:cBhvr>
                                      <p:tavLst>
                                        <p:tav fmla="" tm="0">
                                          <p:val>
                                            <p:strVal val="0"/>
                                          </p:val>
                                        </p:tav>
                                        <p:tav fmla="" tm="100000">
                                          <p:val>
                                            <p:strVal val="#ppt_w"/>
                                          </p:val>
                                        </p:tav>
                                      </p:tavLst>
                                    </p:anim>
                                    <p:anim calcmode="lin" valueType="num">
                                      <p:cBhvr additive="base">
                                        <p:cTn dur="300"/>
                                        <p:tgtEl>
                                          <p:spTgt spid="172">
                                            <p:txEl>
                                              <p:pRg end="7" st="7"/>
                                            </p:txEl>
                                          </p:spTgt>
                                        </p:tgtEl>
                                        <p:attrNameLst>
                                          <p:attrName>ppt_h</p:attrName>
                                        </p:attrNameLst>
                                      </p:cBhvr>
                                      <p:tavLst>
                                        <p:tav fmla="" tm="0">
                                          <p:val>
                                            <p:strVal val="0"/>
                                          </p:val>
                                        </p:tav>
                                        <p:tav fmla="" tm="100000">
                                          <p:val>
                                            <p:strVal val="#ppt_h"/>
                                          </p:val>
                                        </p:tav>
                                      </p:tavLst>
                                    </p:anim>
                                  </p:childTnLst>
                                </p:cTn>
                              </p:par>
                            </p:childTnLst>
                          </p:cTn>
                        </p:par>
                        <p:par>
                          <p:cTn fill="hold">
                            <p:stCondLst>
                              <p:cond delay="3300"/>
                            </p:stCondLst>
                            <p:childTnLst>
                              <p:par>
                                <p:cTn fill="hold" nodeType="afterEffect" presetClass="entr" presetID="23" presetSubtype="16">
                                  <p:stCondLst>
                                    <p:cond delay="0"/>
                                  </p:stCondLst>
                                  <p:childTnLst>
                                    <p:set>
                                      <p:cBhvr>
                                        <p:cTn dur="1" fill="hold">
                                          <p:stCondLst>
                                            <p:cond delay="0"/>
                                          </p:stCondLst>
                                        </p:cTn>
                                        <p:tgtEl>
                                          <p:spTgt spid="172">
                                            <p:txEl>
                                              <p:pRg end="8" st="8"/>
                                            </p:txEl>
                                          </p:spTgt>
                                        </p:tgtEl>
                                        <p:attrNameLst>
                                          <p:attrName>style.visibility</p:attrName>
                                        </p:attrNameLst>
                                      </p:cBhvr>
                                      <p:to>
                                        <p:strVal val="visible"/>
                                      </p:to>
                                    </p:set>
                                    <p:anim calcmode="lin" valueType="num">
                                      <p:cBhvr additive="base">
                                        <p:cTn dur="300"/>
                                        <p:tgtEl>
                                          <p:spTgt spid="172">
                                            <p:txEl>
                                              <p:pRg end="8" st="8"/>
                                            </p:txEl>
                                          </p:spTgt>
                                        </p:tgtEl>
                                        <p:attrNameLst>
                                          <p:attrName>ppt_w</p:attrName>
                                        </p:attrNameLst>
                                      </p:cBhvr>
                                      <p:tavLst>
                                        <p:tav fmla="" tm="0">
                                          <p:val>
                                            <p:strVal val="0"/>
                                          </p:val>
                                        </p:tav>
                                        <p:tav fmla="" tm="100000">
                                          <p:val>
                                            <p:strVal val="#ppt_w"/>
                                          </p:val>
                                        </p:tav>
                                      </p:tavLst>
                                    </p:anim>
                                    <p:anim calcmode="lin" valueType="num">
                                      <p:cBhvr additive="base">
                                        <p:cTn dur="300"/>
                                        <p:tgtEl>
                                          <p:spTgt spid="172">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
                                  </p:stCondLst>
                                  <p:childTnLst>
                                    <p:set>
                                      <p:cBhvr>
                                        <p:cTn dur="1" fill="hold">
                                          <p:stCondLst>
                                            <p:cond delay="0"/>
                                          </p:stCondLst>
                                        </p:cTn>
                                        <p:tgtEl>
                                          <p:spTgt spid="177">
                                            <p:txEl>
                                              <p:pRg end="0" st="0"/>
                                            </p:txEl>
                                          </p:spTgt>
                                        </p:tgtEl>
                                        <p:attrNameLst>
                                          <p:attrName>style.visibility</p:attrName>
                                        </p:attrNameLst>
                                      </p:cBhvr>
                                      <p:to>
                                        <p:strVal val="visible"/>
                                      </p:to>
                                    </p:set>
                                    <p:animEffect filter="fade" transition="in">
                                      <p:cBhvr>
                                        <p:cTn dur="400"/>
                                        <p:tgtEl>
                                          <p:spTgt spid="177">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77">
                                            <p:txEl>
                                              <p:pRg end="1" st="1"/>
                                            </p:txEl>
                                          </p:spTgt>
                                        </p:tgtEl>
                                        <p:attrNameLst>
                                          <p:attrName>style.visibility</p:attrName>
                                        </p:attrNameLst>
                                      </p:cBhvr>
                                      <p:to>
                                        <p:strVal val="visible"/>
                                      </p:to>
                                    </p:set>
                                    <p:animEffect filter="fade" transition="in">
                                      <p:cBhvr>
                                        <p:cTn dur="400"/>
                                        <p:tgtEl>
                                          <p:spTgt spid="177">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77">
                                            <p:txEl>
                                              <p:pRg end="2" st="2"/>
                                            </p:txEl>
                                          </p:spTgt>
                                        </p:tgtEl>
                                        <p:attrNameLst>
                                          <p:attrName>style.visibility</p:attrName>
                                        </p:attrNameLst>
                                      </p:cBhvr>
                                      <p:to>
                                        <p:strVal val="visible"/>
                                      </p:to>
                                    </p:set>
                                    <p:animEffect filter="fade" transition="in">
                                      <p:cBhvr>
                                        <p:cTn dur="400"/>
                                        <p:tgtEl>
                                          <p:spTgt spid="177">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77">
                                            <p:txEl>
                                              <p:pRg end="3" st="3"/>
                                            </p:txEl>
                                          </p:spTgt>
                                        </p:tgtEl>
                                        <p:attrNameLst>
                                          <p:attrName>style.visibility</p:attrName>
                                        </p:attrNameLst>
                                      </p:cBhvr>
                                      <p:to>
                                        <p:strVal val="visible"/>
                                      </p:to>
                                    </p:set>
                                    <p:animEffect filter="fade" transition="in">
                                      <p:cBhvr>
                                        <p:cTn dur="400"/>
                                        <p:tgtEl>
                                          <p:spTgt spid="177">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77">
                                            <p:txEl>
                                              <p:pRg end="4" st="4"/>
                                            </p:txEl>
                                          </p:spTgt>
                                        </p:tgtEl>
                                        <p:attrNameLst>
                                          <p:attrName>style.visibility</p:attrName>
                                        </p:attrNameLst>
                                      </p:cBhvr>
                                      <p:to>
                                        <p:strVal val="visible"/>
                                      </p:to>
                                    </p:set>
                                    <p:animEffect filter="fade" transition="in">
                                      <p:cBhvr>
                                        <p:cTn dur="400"/>
                                        <p:tgtEl>
                                          <p:spTgt spid="177">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77">
                                            <p:txEl>
                                              <p:pRg end="5" st="5"/>
                                            </p:txEl>
                                          </p:spTgt>
                                        </p:tgtEl>
                                        <p:attrNameLst>
                                          <p:attrName>style.visibility</p:attrName>
                                        </p:attrNameLst>
                                      </p:cBhvr>
                                      <p:to>
                                        <p:strVal val="visible"/>
                                      </p:to>
                                    </p:set>
                                    <p:animEffect filter="fade" transition="in">
                                      <p:cBhvr>
                                        <p:cTn dur="400"/>
                                        <p:tgtEl>
                                          <p:spTgt spid="177">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77">
                                            <p:txEl>
                                              <p:pRg end="6" st="6"/>
                                            </p:txEl>
                                          </p:spTgt>
                                        </p:tgtEl>
                                        <p:attrNameLst>
                                          <p:attrName>style.visibility</p:attrName>
                                        </p:attrNameLst>
                                      </p:cBhvr>
                                      <p:to>
                                        <p:strVal val="visible"/>
                                      </p:to>
                                    </p:set>
                                    <p:animEffect filter="fade" transition="in">
                                      <p:cBhvr>
                                        <p:cTn dur="400"/>
                                        <p:tgtEl>
                                          <p:spTgt spid="177">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77">
                                            <p:txEl>
                                              <p:pRg end="7" st="7"/>
                                            </p:txEl>
                                          </p:spTgt>
                                        </p:tgtEl>
                                        <p:attrNameLst>
                                          <p:attrName>style.visibility</p:attrName>
                                        </p:attrNameLst>
                                      </p:cBhvr>
                                      <p:to>
                                        <p:strVal val="visible"/>
                                      </p:to>
                                    </p:set>
                                    <p:animEffect filter="fade" transition="in">
                                      <p:cBhvr>
                                        <p:cTn dur="400"/>
                                        <p:tgtEl>
                                          <p:spTgt spid="177">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77">
                                            <p:txEl>
                                              <p:pRg end="8" st="8"/>
                                            </p:txEl>
                                          </p:spTgt>
                                        </p:tgtEl>
                                        <p:attrNameLst>
                                          <p:attrName>style.visibility</p:attrName>
                                        </p:attrNameLst>
                                      </p:cBhvr>
                                      <p:to>
                                        <p:strVal val="visible"/>
                                      </p:to>
                                    </p:set>
                                    <p:animEffect filter="fade" transition="in">
                                      <p:cBhvr>
                                        <p:cTn dur="400"/>
                                        <p:tgtEl>
                                          <p:spTgt spid="177">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78">
                                            <p:txEl>
                                              <p:pRg end="0" st="0"/>
                                            </p:txEl>
                                          </p:spTgt>
                                        </p:tgtEl>
                                        <p:attrNameLst>
                                          <p:attrName>style.visibility</p:attrName>
                                        </p:attrNameLst>
                                      </p:cBhvr>
                                      <p:to>
                                        <p:strVal val="visible"/>
                                      </p:to>
                                    </p:set>
                                    <p:animEffect filter="fade" transition="in">
                                      <p:cBhvr>
                                        <p:cTn dur="500"/>
                                        <p:tgtEl>
                                          <p:spTgt spid="178">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78">
                                            <p:txEl>
                                              <p:pRg end="1" st="1"/>
                                            </p:txEl>
                                          </p:spTgt>
                                        </p:tgtEl>
                                        <p:attrNameLst>
                                          <p:attrName>style.visibility</p:attrName>
                                        </p:attrNameLst>
                                      </p:cBhvr>
                                      <p:to>
                                        <p:strVal val="visible"/>
                                      </p:to>
                                    </p:set>
                                    <p:animEffect filter="fade" transition="in">
                                      <p:cBhvr>
                                        <p:cTn dur="500"/>
                                        <p:tgtEl>
                                          <p:spTgt spid="178">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78">
                                            <p:txEl>
                                              <p:pRg end="2" st="2"/>
                                            </p:txEl>
                                          </p:spTgt>
                                        </p:tgtEl>
                                        <p:attrNameLst>
                                          <p:attrName>style.visibility</p:attrName>
                                        </p:attrNameLst>
                                      </p:cBhvr>
                                      <p:to>
                                        <p:strVal val="visible"/>
                                      </p:to>
                                    </p:set>
                                    <p:animEffect filter="fade" transition="in">
                                      <p:cBhvr>
                                        <p:cTn dur="500"/>
                                        <p:tgtEl>
                                          <p:spTgt spid="178">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78">
                                            <p:txEl>
                                              <p:pRg end="3" st="3"/>
                                            </p:txEl>
                                          </p:spTgt>
                                        </p:tgtEl>
                                        <p:attrNameLst>
                                          <p:attrName>style.visibility</p:attrName>
                                        </p:attrNameLst>
                                      </p:cBhvr>
                                      <p:to>
                                        <p:strVal val="visible"/>
                                      </p:to>
                                    </p:set>
                                    <p:animEffect filter="fade" transition="in">
                                      <p:cBhvr>
                                        <p:cTn dur="500"/>
                                        <p:tgtEl>
                                          <p:spTgt spid="178">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78">
                                            <p:txEl>
                                              <p:pRg end="4" st="4"/>
                                            </p:txEl>
                                          </p:spTgt>
                                        </p:tgtEl>
                                        <p:attrNameLst>
                                          <p:attrName>style.visibility</p:attrName>
                                        </p:attrNameLst>
                                      </p:cBhvr>
                                      <p:to>
                                        <p:strVal val="visible"/>
                                      </p:to>
                                    </p:set>
                                    <p:animEffect filter="fade" transition="in">
                                      <p:cBhvr>
                                        <p:cTn dur="500"/>
                                        <p:tgtEl>
                                          <p:spTgt spid="178">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78">
                                            <p:txEl>
                                              <p:pRg end="5" st="5"/>
                                            </p:txEl>
                                          </p:spTgt>
                                        </p:tgtEl>
                                        <p:attrNameLst>
                                          <p:attrName>style.visibility</p:attrName>
                                        </p:attrNameLst>
                                      </p:cBhvr>
                                      <p:to>
                                        <p:strVal val="visible"/>
                                      </p:to>
                                    </p:set>
                                    <p:animEffect filter="fade" transition="in">
                                      <p:cBhvr>
                                        <p:cTn dur="500"/>
                                        <p:tgtEl>
                                          <p:spTgt spid="178">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78">
                                            <p:txEl>
                                              <p:pRg end="6" st="6"/>
                                            </p:txEl>
                                          </p:spTgt>
                                        </p:tgtEl>
                                        <p:attrNameLst>
                                          <p:attrName>style.visibility</p:attrName>
                                        </p:attrNameLst>
                                      </p:cBhvr>
                                      <p:to>
                                        <p:strVal val="visible"/>
                                      </p:to>
                                    </p:set>
                                    <p:animEffect filter="fade" transition="in">
                                      <p:cBhvr>
                                        <p:cTn dur="500"/>
                                        <p:tgtEl>
                                          <p:spTgt spid="178">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78">
                                            <p:txEl>
                                              <p:pRg end="7" st="7"/>
                                            </p:txEl>
                                          </p:spTgt>
                                        </p:tgtEl>
                                        <p:attrNameLst>
                                          <p:attrName>style.visibility</p:attrName>
                                        </p:attrNameLst>
                                      </p:cBhvr>
                                      <p:to>
                                        <p:strVal val="visible"/>
                                      </p:to>
                                    </p:set>
                                    <p:animEffect filter="fade" transition="in">
                                      <p:cBhvr>
                                        <p:cTn dur="500"/>
                                        <p:tgtEl>
                                          <p:spTgt spid="178">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78">
                                            <p:txEl>
                                              <p:pRg end="8" st="8"/>
                                            </p:txEl>
                                          </p:spTgt>
                                        </p:tgtEl>
                                        <p:attrNameLst>
                                          <p:attrName>style.visibility</p:attrName>
                                        </p:attrNameLst>
                                      </p:cBhvr>
                                      <p:to>
                                        <p:strVal val="visible"/>
                                      </p:to>
                                    </p:set>
                                    <p:animEffect filter="fade" transition="in">
                                      <p:cBhvr>
                                        <p:cTn dur="500"/>
                                        <p:tgtEl>
                                          <p:spTgt spid="178">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79">
                                            <p:txEl>
                                              <p:pRg end="0" st="0"/>
                                            </p:txEl>
                                          </p:spTgt>
                                        </p:tgtEl>
                                        <p:attrNameLst>
                                          <p:attrName>style.visibility</p:attrName>
                                        </p:attrNameLst>
                                      </p:cBhvr>
                                      <p:to>
                                        <p:strVal val="visible"/>
                                      </p:to>
                                    </p:set>
                                    <p:animEffect filter="fade" transition="in">
                                      <p:cBhvr>
                                        <p:cTn dur="500"/>
                                        <p:tgtEl>
                                          <p:spTgt spid="179">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79">
                                            <p:txEl>
                                              <p:pRg end="1" st="1"/>
                                            </p:txEl>
                                          </p:spTgt>
                                        </p:tgtEl>
                                        <p:attrNameLst>
                                          <p:attrName>style.visibility</p:attrName>
                                        </p:attrNameLst>
                                      </p:cBhvr>
                                      <p:to>
                                        <p:strVal val="visible"/>
                                      </p:to>
                                    </p:set>
                                    <p:animEffect filter="fade" transition="in">
                                      <p:cBhvr>
                                        <p:cTn dur="500"/>
                                        <p:tgtEl>
                                          <p:spTgt spid="179">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79">
                                            <p:txEl>
                                              <p:pRg end="2" st="2"/>
                                            </p:txEl>
                                          </p:spTgt>
                                        </p:tgtEl>
                                        <p:attrNameLst>
                                          <p:attrName>style.visibility</p:attrName>
                                        </p:attrNameLst>
                                      </p:cBhvr>
                                      <p:to>
                                        <p:strVal val="visible"/>
                                      </p:to>
                                    </p:set>
                                    <p:animEffect filter="fade" transition="in">
                                      <p:cBhvr>
                                        <p:cTn dur="500"/>
                                        <p:tgtEl>
                                          <p:spTgt spid="179">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79">
                                            <p:txEl>
                                              <p:pRg end="3" st="3"/>
                                            </p:txEl>
                                          </p:spTgt>
                                        </p:tgtEl>
                                        <p:attrNameLst>
                                          <p:attrName>style.visibility</p:attrName>
                                        </p:attrNameLst>
                                      </p:cBhvr>
                                      <p:to>
                                        <p:strVal val="visible"/>
                                      </p:to>
                                    </p:set>
                                    <p:animEffect filter="fade" transition="in">
                                      <p:cBhvr>
                                        <p:cTn dur="500"/>
                                        <p:tgtEl>
                                          <p:spTgt spid="179">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79">
                                            <p:txEl>
                                              <p:pRg end="4" st="4"/>
                                            </p:txEl>
                                          </p:spTgt>
                                        </p:tgtEl>
                                        <p:attrNameLst>
                                          <p:attrName>style.visibility</p:attrName>
                                        </p:attrNameLst>
                                      </p:cBhvr>
                                      <p:to>
                                        <p:strVal val="visible"/>
                                      </p:to>
                                    </p:set>
                                    <p:animEffect filter="fade" transition="in">
                                      <p:cBhvr>
                                        <p:cTn dur="500"/>
                                        <p:tgtEl>
                                          <p:spTgt spid="179">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79">
                                            <p:txEl>
                                              <p:pRg end="5" st="5"/>
                                            </p:txEl>
                                          </p:spTgt>
                                        </p:tgtEl>
                                        <p:attrNameLst>
                                          <p:attrName>style.visibility</p:attrName>
                                        </p:attrNameLst>
                                      </p:cBhvr>
                                      <p:to>
                                        <p:strVal val="visible"/>
                                      </p:to>
                                    </p:set>
                                    <p:animEffect filter="fade" transition="in">
                                      <p:cBhvr>
                                        <p:cTn dur="500"/>
                                        <p:tgtEl>
                                          <p:spTgt spid="179">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79">
                                            <p:txEl>
                                              <p:pRg end="6" st="6"/>
                                            </p:txEl>
                                          </p:spTgt>
                                        </p:tgtEl>
                                        <p:attrNameLst>
                                          <p:attrName>style.visibility</p:attrName>
                                        </p:attrNameLst>
                                      </p:cBhvr>
                                      <p:to>
                                        <p:strVal val="visible"/>
                                      </p:to>
                                    </p:set>
                                    <p:animEffect filter="fade" transition="in">
                                      <p:cBhvr>
                                        <p:cTn dur="500"/>
                                        <p:tgtEl>
                                          <p:spTgt spid="179">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79">
                                            <p:txEl>
                                              <p:pRg end="7" st="7"/>
                                            </p:txEl>
                                          </p:spTgt>
                                        </p:tgtEl>
                                        <p:attrNameLst>
                                          <p:attrName>style.visibility</p:attrName>
                                        </p:attrNameLst>
                                      </p:cBhvr>
                                      <p:to>
                                        <p:strVal val="visible"/>
                                      </p:to>
                                    </p:set>
                                    <p:animEffect filter="fade" transition="in">
                                      <p:cBhvr>
                                        <p:cTn dur="500"/>
                                        <p:tgtEl>
                                          <p:spTgt spid="179">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79">
                                            <p:txEl>
                                              <p:pRg end="8" st="8"/>
                                            </p:txEl>
                                          </p:spTgt>
                                        </p:tgtEl>
                                        <p:attrNameLst>
                                          <p:attrName>style.visibility</p:attrName>
                                        </p:attrNameLst>
                                      </p:cBhvr>
                                      <p:to>
                                        <p:strVal val="visible"/>
                                      </p:to>
                                    </p:set>
                                    <p:animEffect filter="fade" transition="in">
                                      <p:cBhvr>
                                        <p:cTn dur="500"/>
                                        <p:tgtEl>
                                          <p:spTgt spid="179">
                                            <p:txEl>
                                              <p:pRg end="8" st="8"/>
                                            </p:txEl>
                                          </p:spTgt>
                                        </p:tgtEl>
                                      </p:cBhvr>
                                    </p:animEffect>
                                  </p:childTnLst>
                                </p:cTn>
                              </p:par>
                            </p:childTnLst>
                          </p:cTn>
                        </p:par>
                        <p:par>
                          <p:cTn fill="hold">
                            <p:stCondLst>
                              <p:cond delay="3800"/>
                            </p:stCondLst>
                            <p:childTnLst>
                              <p:par>
                                <p:cTn fill="hold" nodeType="afterEffect" presetClass="entr" presetID="23" presetSubtype="16">
                                  <p:stCondLst>
                                    <p:cond delay="0"/>
                                  </p:stCondLst>
                                  <p:childTnLst>
                                    <p:set>
                                      <p:cBhvr>
                                        <p:cTn dur="1" fill="hold">
                                          <p:stCondLst>
                                            <p:cond delay="0"/>
                                          </p:stCondLst>
                                        </p:cTn>
                                        <p:tgtEl>
                                          <p:spTgt spid="180"/>
                                        </p:tgtEl>
                                        <p:attrNameLst>
                                          <p:attrName>style.visibility</p:attrName>
                                        </p:attrNameLst>
                                      </p:cBhvr>
                                      <p:to>
                                        <p:strVal val="visible"/>
                                      </p:to>
                                    </p:set>
                                    <p:anim calcmode="lin" valueType="num">
                                      <p:cBhvr additive="base">
                                        <p:cTn dur="400"/>
                                        <p:tgtEl>
                                          <p:spTgt spid="180"/>
                                        </p:tgtEl>
                                        <p:attrNameLst>
                                          <p:attrName>ppt_w</p:attrName>
                                        </p:attrNameLst>
                                      </p:cBhvr>
                                      <p:tavLst>
                                        <p:tav fmla="" tm="0">
                                          <p:val>
                                            <p:strVal val="0"/>
                                          </p:val>
                                        </p:tav>
                                        <p:tav fmla="" tm="100000">
                                          <p:val>
                                            <p:strVal val="#ppt_w"/>
                                          </p:val>
                                        </p:tav>
                                      </p:tavLst>
                                    </p:anim>
                                    <p:anim calcmode="lin" valueType="num">
                                      <p:cBhvr additive="base">
                                        <p:cTn dur="400"/>
                                        <p:tgtEl>
                                          <p:spTgt spid="180"/>
                                        </p:tgtEl>
                                        <p:attrNameLst>
                                          <p:attrName>ppt_h</p:attrName>
                                        </p:attrNameLst>
                                      </p:cBhvr>
                                      <p:tavLst>
                                        <p:tav fmla="" tm="0">
                                          <p:val>
                                            <p:strVal val="0"/>
                                          </p:val>
                                        </p:tav>
                                        <p:tav fmla="" tm="100000">
                                          <p:val>
                                            <p:strVal val="#ppt_h"/>
                                          </p:val>
                                        </p:tav>
                                      </p:tavLst>
                                    </p:anim>
                                  </p:childTnLst>
                                </p:cTn>
                              </p:par>
                            </p:childTnLst>
                          </p:cTn>
                        </p:par>
                        <p:par>
                          <p:cTn fill="hold">
                            <p:stCondLst>
                              <p:cond delay="4200"/>
                            </p:stCondLst>
                            <p:childTnLst>
                              <p:par>
                                <p:cTn fill="hold" nodeType="afterEffect" presetClass="entr" presetID="23" presetSubtype="16">
                                  <p:stCondLst>
                                    <p:cond delay="0"/>
                                  </p:stCondLst>
                                  <p:childTnLst>
                                    <p:set>
                                      <p:cBhvr>
                                        <p:cTn dur="1" fill="hold">
                                          <p:stCondLst>
                                            <p:cond delay="0"/>
                                          </p:stCondLst>
                                        </p:cTn>
                                        <p:tgtEl>
                                          <p:spTgt spid="181">
                                            <p:txEl>
                                              <p:pRg end="0" st="0"/>
                                            </p:txEl>
                                          </p:spTgt>
                                        </p:tgtEl>
                                        <p:attrNameLst>
                                          <p:attrName>style.visibility</p:attrName>
                                        </p:attrNameLst>
                                      </p:cBhvr>
                                      <p:to>
                                        <p:strVal val="visible"/>
                                      </p:to>
                                    </p:set>
                                    <p:anim calcmode="lin" valueType="num">
                                      <p:cBhvr additive="base">
                                        <p:cTn dur="300"/>
                                        <p:tgtEl>
                                          <p:spTgt spid="181">
                                            <p:txEl>
                                              <p:pRg end="0" st="0"/>
                                            </p:txEl>
                                          </p:spTgt>
                                        </p:tgtEl>
                                        <p:attrNameLst>
                                          <p:attrName>ppt_w</p:attrName>
                                        </p:attrNameLst>
                                      </p:cBhvr>
                                      <p:tavLst>
                                        <p:tav fmla="" tm="0">
                                          <p:val>
                                            <p:strVal val="0"/>
                                          </p:val>
                                        </p:tav>
                                        <p:tav fmla="" tm="100000">
                                          <p:val>
                                            <p:strVal val="#ppt_w"/>
                                          </p:val>
                                        </p:tav>
                                      </p:tavLst>
                                    </p:anim>
                                    <p:anim calcmode="lin" valueType="num">
                                      <p:cBhvr additive="base">
                                        <p:cTn dur="300"/>
                                        <p:tgtEl>
                                          <p:spTgt spid="181">
                                            <p:txEl>
                                              <p:pRg end="0" st="0"/>
                                            </p:txEl>
                                          </p:spTgt>
                                        </p:tgtEl>
                                        <p:attrNameLst>
                                          <p:attrName>ppt_h</p:attrName>
                                        </p:attrNameLst>
                                      </p:cBhvr>
                                      <p:tavLst>
                                        <p:tav fmla="" tm="0">
                                          <p:val>
                                            <p:strVal val="0"/>
                                          </p:val>
                                        </p:tav>
                                        <p:tav fmla="" tm="100000">
                                          <p:val>
                                            <p:strVal val="#ppt_h"/>
                                          </p:val>
                                        </p:tav>
                                      </p:tavLst>
                                    </p:anim>
                                  </p:childTnLst>
                                </p:cTn>
                              </p:par>
                            </p:childTnLst>
                          </p:cTn>
                        </p:par>
                        <p:par>
                          <p:cTn fill="hold">
                            <p:stCondLst>
                              <p:cond delay="4500"/>
                            </p:stCondLst>
                            <p:childTnLst>
                              <p:par>
                                <p:cTn fill="hold" nodeType="afterEffect" presetClass="entr" presetID="23" presetSubtype="16">
                                  <p:stCondLst>
                                    <p:cond delay="0"/>
                                  </p:stCondLst>
                                  <p:childTnLst>
                                    <p:set>
                                      <p:cBhvr>
                                        <p:cTn dur="1" fill="hold">
                                          <p:stCondLst>
                                            <p:cond delay="0"/>
                                          </p:stCondLst>
                                        </p:cTn>
                                        <p:tgtEl>
                                          <p:spTgt spid="181">
                                            <p:txEl>
                                              <p:pRg end="1" st="1"/>
                                            </p:txEl>
                                          </p:spTgt>
                                        </p:tgtEl>
                                        <p:attrNameLst>
                                          <p:attrName>style.visibility</p:attrName>
                                        </p:attrNameLst>
                                      </p:cBhvr>
                                      <p:to>
                                        <p:strVal val="visible"/>
                                      </p:to>
                                    </p:set>
                                    <p:anim calcmode="lin" valueType="num">
                                      <p:cBhvr additive="base">
                                        <p:cTn dur="300"/>
                                        <p:tgtEl>
                                          <p:spTgt spid="181">
                                            <p:txEl>
                                              <p:pRg end="1" st="1"/>
                                            </p:txEl>
                                          </p:spTgt>
                                        </p:tgtEl>
                                        <p:attrNameLst>
                                          <p:attrName>ppt_w</p:attrName>
                                        </p:attrNameLst>
                                      </p:cBhvr>
                                      <p:tavLst>
                                        <p:tav fmla="" tm="0">
                                          <p:val>
                                            <p:strVal val="0"/>
                                          </p:val>
                                        </p:tav>
                                        <p:tav fmla="" tm="100000">
                                          <p:val>
                                            <p:strVal val="#ppt_w"/>
                                          </p:val>
                                        </p:tav>
                                      </p:tavLst>
                                    </p:anim>
                                    <p:anim calcmode="lin" valueType="num">
                                      <p:cBhvr additive="base">
                                        <p:cTn dur="300"/>
                                        <p:tgtEl>
                                          <p:spTgt spid="181">
                                            <p:txEl>
                                              <p:pRg end="1" st="1"/>
                                            </p:txEl>
                                          </p:spTgt>
                                        </p:tgtEl>
                                        <p:attrNameLst>
                                          <p:attrName>ppt_h</p:attrName>
                                        </p:attrNameLst>
                                      </p:cBhvr>
                                      <p:tavLst>
                                        <p:tav fmla="" tm="0">
                                          <p:val>
                                            <p:strVal val="0"/>
                                          </p:val>
                                        </p:tav>
                                        <p:tav fmla="" tm="100000">
                                          <p:val>
                                            <p:strVal val="#ppt_h"/>
                                          </p:val>
                                        </p:tav>
                                      </p:tavLst>
                                    </p:anim>
                                  </p:childTnLst>
                                </p:cTn>
                              </p:par>
                            </p:childTnLst>
                          </p:cTn>
                        </p:par>
                        <p:par>
                          <p:cTn fill="hold">
                            <p:stCondLst>
                              <p:cond delay="4800"/>
                            </p:stCondLst>
                            <p:childTnLst>
                              <p:par>
                                <p:cTn fill="hold" nodeType="afterEffect" presetClass="entr" presetID="23" presetSubtype="16">
                                  <p:stCondLst>
                                    <p:cond delay="0"/>
                                  </p:stCondLst>
                                  <p:childTnLst>
                                    <p:set>
                                      <p:cBhvr>
                                        <p:cTn dur="1" fill="hold">
                                          <p:stCondLst>
                                            <p:cond delay="0"/>
                                          </p:stCondLst>
                                        </p:cTn>
                                        <p:tgtEl>
                                          <p:spTgt spid="181">
                                            <p:txEl>
                                              <p:pRg end="2" st="2"/>
                                            </p:txEl>
                                          </p:spTgt>
                                        </p:tgtEl>
                                        <p:attrNameLst>
                                          <p:attrName>style.visibility</p:attrName>
                                        </p:attrNameLst>
                                      </p:cBhvr>
                                      <p:to>
                                        <p:strVal val="visible"/>
                                      </p:to>
                                    </p:set>
                                    <p:anim calcmode="lin" valueType="num">
                                      <p:cBhvr additive="base">
                                        <p:cTn dur="300"/>
                                        <p:tgtEl>
                                          <p:spTgt spid="181">
                                            <p:txEl>
                                              <p:pRg end="2" st="2"/>
                                            </p:txEl>
                                          </p:spTgt>
                                        </p:tgtEl>
                                        <p:attrNameLst>
                                          <p:attrName>ppt_w</p:attrName>
                                        </p:attrNameLst>
                                      </p:cBhvr>
                                      <p:tavLst>
                                        <p:tav fmla="" tm="0">
                                          <p:val>
                                            <p:strVal val="0"/>
                                          </p:val>
                                        </p:tav>
                                        <p:tav fmla="" tm="100000">
                                          <p:val>
                                            <p:strVal val="#ppt_w"/>
                                          </p:val>
                                        </p:tav>
                                      </p:tavLst>
                                    </p:anim>
                                    <p:anim calcmode="lin" valueType="num">
                                      <p:cBhvr additive="base">
                                        <p:cTn dur="300"/>
                                        <p:tgtEl>
                                          <p:spTgt spid="181">
                                            <p:txEl>
                                              <p:pRg end="2" st="2"/>
                                            </p:txEl>
                                          </p:spTgt>
                                        </p:tgtEl>
                                        <p:attrNameLst>
                                          <p:attrName>ppt_h</p:attrName>
                                        </p:attrNameLst>
                                      </p:cBhvr>
                                      <p:tavLst>
                                        <p:tav fmla="" tm="0">
                                          <p:val>
                                            <p:strVal val="0"/>
                                          </p:val>
                                        </p:tav>
                                        <p:tav fmla="" tm="100000">
                                          <p:val>
                                            <p:strVal val="#ppt_h"/>
                                          </p:val>
                                        </p:tav>
                                      </p:tavLst>
                                    </p:anim>
                                  </p:childTnLst>
                                </p:cTn>
                              </p:par>
                            </p:childTnLst>
                          </p:cTn>
                        </p:par>
                        <p:par>
                          <p:cTn fill="hold">
                            <p:stCondLst>
                              <p:cond delay="5100"/>
                            </p:stCondLst>
                            <p:childTnLst>
                              <p:par>
                                <p:cTn fill="hold" nodeType="afterEffect" presetClass="entr" presetID="23" presetSubtype="16">
                                  <p:stCondLst>
                                    <p:cond delay="0"/>
                                  </p:stCondLst>
                                  <p:childTnLst>
                                    <p:set>
                                      <p:cBhvr>
                                        <p:cTn dur="1" fill="hold">
                                          <p:stCondLst>
                                            <p:cond delay="0"/>
                                          </p:stCondLst>
                                        </p:cTn>
                                        <p:tgtEl>
                                          <p:spTgt spid="181">
                                            <p:txEl>
                                              <p:pRg end="3" st="3"/>
                                            </p:txEl>
                                          </p:spTgt>
                                        </p:tgtEl>
                                        <p:attrNameLst>
                                          <p:attrName>style.visibility</p:attrName>
                                        </p:attrNameLst>
                                      </p:cBhvr>
                                      <p:to>
                                        <p:strVal val="visible"/>
                                      </p:to>
                                    </p:set>
                                    <p:anim calcmode="lin" valueType="num">
                                      <p:cBhvr additive="base">
                                        <p:cTn dur="300"/>
                                        <p:tgtEl>
                                          <p:spTgt spid="181">
                                            <p:txEl>
                                              <p:pRg end="3" st="3"/>
                                            </p:txEl>
                                          </p:spTgt>
                                        </p:tgtEl>
                                        <p:attrNameLst>
                                          <p:attrName>ppt_w</p:attrName>
                                        </p:attrNameLst>
                                      </p:cBhvr>
                                      <p:tavLst>
                                        <p:tav fmla="" tm="0">
                                          <p:val>
                                            <p:strVal val="0"/>
                                          </p:val>
                                        </p:tav>
                                        <p:tav fmla="" tm="100000">
                                          <p:val>
                                            <p:strVal val="#ppt_w"/>
                                          </p:val>
                                        </p:tav>
                                      </p:tavLst>
                                    </p:anim>
                                    <p:anim calcmode="lin" valueType="num">
                                      <p:cBhvr additive="base">
                                        <p:cTn dur="300"/>
                                        <p:tgtEl>
                                          <p:spTgt spid="181">
                                            <p:txEl>
                                              <p:pRg end="3" st="3"/>
                                            </p:txEl>
                                          </p:spTgt>
                                        </p:tgtEl>
                                        <p:attrNameLst>
                                          <p:attrName>ppt_h</p:attrName>
                                        </p:attrNameLst>
                                      </p:cBhvr>
                                      <p:tavLst>
                                        <p:tav fmla="" tm="0">
                                          <p:val>
                                            <p:strVal val="0"/>
                                          </p:val>
                                        </p:tav>
                                        <p:tav fmla="" tm="100000">
                                          <p:val>
                                            <p:strVal val="#ppt_h"/>
                                          </p:val>
                                        </p:tav>
                                      </p:tavLst>
                                    </p:anim>
                                  </p:childTnLst>
                                </p:cTn>
                              </p:par>
                            </p:childTnLst>
                          </p:cTn>
                        </p:par>
                        <p:par>
                          <p:cTn fill="hold">
                            <p:stCondLst>
                              <p:cond delay="5400"/>
                            </p:stCondLst>
                            <p:childTnLst>
                              <p:par>
                                <p:cTn fill="hold" nodeType="afterEffect" presetClass="entr" presetID="23" presetSubtype="16">
                                  <p:stCondLst>
                                    <p:cond delay="0"/>
                                  </p:stCondLst>
                                  <p:childTnLst>
                                    <p:set>
                                      <p:cBhvr>
                                        <p:cTn dur="1" fill="hold">
                                          <p:stCondLst>
                                            <p:cond delay="0"/>
                                          </p:stCondLst>
                                        </p:cTn>
                                        <p:tgtEl>
                                          <p:spTgt spid="181">
                                            <p:txEl>
                                              <p:pRg end="4" st="4"/>
                                            </p:txEl>
                                          </p:spTgt>
                                        </p:tgtEl>
                                        <p:attrNameLst>
                                          <p:attrName>style.visibility</p:attrName>
                                        </p:attrNameLst>
                                      </p:cBhvr>
                                      <p:to>
                                        <p:strVal val="visible"/>
                                      </p:to>
                                    </p:set>
                                    <p:anim calcmode="lin" valueType="num">
                                      <p:cBhvr additive="base">
                                        <p:cTn dur="300"/>
                                        <p:tgtEl>
                                          <p:spTgt spid="181">
                                            <p:txEl>
                                              <p:pRg end="4" st="4"/>
                                            </p:txEl>
                                          </p:spTgt>
                                        </p:tgtEl>
                                        <p:attrNameLst>
                                          <p:attrName>ppt_w</p:attrName>
                                        </p:attrNameLst>
                                      </p:cBhvr>
                                      <p:tavLst>
                                        <p:tav fmla="" tm="0">
                                          <p:val>
                                            <p:strVal val="0"/>
                                          </p:val>
                                        </p:tav>
                                        <p:tav fmla="" tm="100000">
                                          <p:val>
                                            <p:strVal val="#ppt_w"/>
                                          </p:val>
                                        </p:tav>
                                      </p:tavLst>
                                    </p:anim>
                                    <p:anim calcmode="lin" valueType="num">
                                      <p:cBhvr additive="base">
                                        <p:cTn dur="300"/>
                                        <p:tgtEl>
                                          <p:spTgt spid="181">
                                            <p:txEl>
                                              <p:pRg end="4" st="4"/>
                                            </p:txEl>
                                          </p:spTgt>
                                        </p:tgtEl>
                                        <p:attrNameLst>
                                          <p:attrName>ppt_h</p:attrName>
                                        </p:attrNameLst>
                                      </p:cBhvr>
                                      <p:tavLst>
                                        <p:tav fmla="" tm="0">
                                          <p:val>
                                            <p:strVal val="0"/>
                                          </p:val>
                                        </p:tav>
                                        <p:tav fmla="" tm="100000">
                                          <p:val>
                                            <p:strVal val="#ppt_h"/>
                                          </p:val>
                                        </p:tav>
                                      </p:tavLst>
                                    </p:anim>
                                  </p:childTnLst>
                                </p:cTn>
                              </p:par>
                            </p:childTnLst>
                          </p:cTn>
                        </p:par>
                        <p:par>
                          <p:cTn fill="hold">
                            <p:stCondLst>
                              <p:cond delay="5700"/>
                            </p:stCondLst>
                            <p:childTnLst>
                              <p:par>
                                <p:cTn fill="hold" nodeType="afterEffect" presetClass="entr" presetID="23" presetSubtype="16">
                                  <p:stCondLst>
                                    <p:cond delay="0"/>
                                  </p:stCondLst>
                                  <p:childTnLst>
                                    <p:set>
                                      <p:cBhvr>
                                        <p:cTn dur="1" fill="hold">
                                          <p:stCondLst>
                                            <p:cond delay="0"/>
                                          </p:stCondLst>
                                        </p:cTn>
                                        <p:tgtEl>
                                          <p:spTgt spid="181">
                                            <p:txEl>
                                              <p:pRg end="5" st="5"/>
                                            </p:txEl>
                                          </p:spTgt>
                                        </p:tgtEl>
                                        <p:attrNameLst>
                                          <p:attrName>style.visibility</p:attrName>
                                        </p:attrNameLst>
                                      </p:cBhvr>
                                      <p:to>
                                        <p:strVal val="visible"/>
                                      </p:to>
                                    </p:set>
                                    <p:anim calcmode="lin" valueType="num">
                                      <p:cBhvr additive="base">
                                        <p:cTn dur="300"/>
                                        <p:tgtEl>
                                          <p:spTgt spid="181">
                                            <p:txEl>
                                              <p:pRg end="5" st="5"/>
                                            </p:txEl>
                                          </p:spTgt>
                                        </p:tgtEl>
                                        <p:attrNameLst>
                                          <p:attrName>ppt_w</p:attrName>
                                        </p:attrNameLst>
                                      </p:cBhvr>
                                      <p:tavLst>
                                        <p:tav fmla="" tm="0">
                                          <p:val>
                                            <p:strVal val="0"/>
                                          </p:val>
                                        </p:tav>
                                        <p:tav fmla="" tm="100000">
                                          <p:val>
                                            <p:strVal val="#ppt_w"/>
                                          </p:val>
                                        </p:tav>
                                      </p:tavLst>
                                    </p:anim>
                                    <p:anim calcmode="lin" valueType="num">
                                      <p:cBhvr additive="base">
                                        <p:cTn dur="300"/>
                                        <p:tgtEl>
                                          <p:spTgt spid="181">
                                            <p:txEl>
                                              <p:pRg end="5" st="5"/>
                                            </p:txEl>
                                          </p:spTgt>
                                        </p:tgtEl>
                                        <p:attrNameLst>
                                          <p:attrName>ppt_h</p:attrName>
                                        </p:attrNameLst>
                                      </p:cBhvr>
                                      <p:tavLst>
                                        <p:tav fmla="" tm="0">
                                          <p:val>
                                            <p:strVal val="0"/>
                                          </p:val>
                                        </p:tav>
                                        <p:tav fmla="" tm="100000">
                                          <p:val>
                                            <p:strVal val="#ppt_h"/>
                                          </p:val>
                                        </p:tav>
                                      </p:tavLst>
                                    </p:anim>
                                  </p:childTnLst>
                                </p:cTn>
                              </p:par>
                            </p:childTnLst>
                          </p:cTn>
                        </p:par>
                        <p:par>
                          <p:cTn fill="hold">
                            <p:stCondLst>
                              <p:cond delay="6000"/>
                            </p:stCondLst>
                            <p:childTnLst>
                              <p:par>
                                <p:cTn fill="hold" nodeType="afterEffect" presetClass="entr" presetID="23" presetSubtype="16">
                                  <p:stCondLst>
                                    <p:cond delay="0"/>
                                  </p:stCondLst>
                                  <p:childTnLst>
                                    <p:set>
                                      <p:cBhvr>
                                        <p:cTn dur="1" fill="hold">
                                          <p:stCondLst>
                                            <p:cond delay="0"/>
                                          </p:stCondLst>
                                        </p:cTn>
                                        <p:tgtEl>
                                          <p:spTgt spid="181">
                                            <p:txEl>
                                              <p:pRg end="6" st="6"/>
                                            </p:txEl>
                                          </p:spTgt>
                                        </p:tgtEl>
                                        <p:attrNameLst>
                                          <p:attrName>style.visibility</p:attrName>
                                        </p:attrNameLst>
                                      </p:cBhvr>
                                      <p:to>
                                        <p:strVal val="visible"/>
                                      </p:to>
                                    </p:set>
                                    <p:anim calcmode="lin" valueType="num">
                                      <p:cBhvr additive="base">
                                        <p:cTn dur="300"/>
                                        <p:tgtEl>
                                          <p:spTgt spid="181">
                                            <p:txEl>
                                              <p:pRg end="6" st="6"/>
                                            </p:txEl>
                                          </p:spTgt>
                                        </p:tgtEl>
                                        <p:attrNameLst>
                                          <p:attrName>ppt_w</p:attrName>
                                        </p:attrNameLst>
                                      </p:cBhvr>
                                      <p:tavLst>
                                        <p:tav fmla="" tm="0">
                                          <p:val>
                                            <p:strVal val="0"/>
                                          </p:val>
                                        </p:tav>
                                        <p:tav fmla="" tm="100000">
                                          <p:val>
                                            <p:strVal val="#ppt_w"/>
                                          </p:val>
                                        </p:tav>
                                      </p:tavLst>
                                    </p:anim>
                                    <p:anim calcmode="lin" valueType="num">
                                      <p:cBhvr additive="base">
                                        <p:cTn dur="300"/>
                                        <p:tgtEl>
                                          <p:spTgt spid="181">
                                            <p:txEl>
                                              <p:pRg end="6" st="6"/>
                                            </p:txEl>
                                          </p:spTgt>
                                        </p:tgtEl>
                                        <p:attrNameLst>
                                          <p:attrName>ppt_h</p:attrName>
                                        </p:attrNameLst>
                                      </p:cBhvr>
                                      <p:tavLst>
                                        <p:tav fmla="" tm="0">
                                          <p:val>
                                            <p:strVal val="0"/>
                                          </p:val>
                                        </p:tav>
                                        <p:tav fmla="" tm="100000">
                                          <p:val>
                                            <p:strVal val="#ppt_h"/>
                                          </p:val>
                                        </p:tav>
                                      </p:tavLst>
                                    </p:anim>
                                  </p:childTnLst>
                                </p:cTn>
                              </p:par>
                            </p:childTnLst>
                          </p:cTn>
                        </p:par>
                        <p:par>
                          <p:cTn fill="hold">
                            <p:stCondLst>
                              <p:cond delay="6300"/>
                            </p:stCondLst>
                            <p:childTnLst>
                              <p:par>
                                <p:cTn fill="hold" nodeType="afterEffect" presetClass="entr" presetID="23" presetSubtype="16">
                                  <p:stCondLst>
                                    <p:cond delay="0"/>
                                  </p:stCondLst>
                                  <p:childTnLst>
                                    <p:set>
                                      <p:cBhvr>
                                        <p:cTn dur="1" fill="hold">
                                          <p:stCondLst>
                                            <p:cond delay="0"/>
                                          </p:stCondLst>
                                        </p:cTn>
                                        <p:tgtEl>
                                          <p:spTgt spid="181">
                                            <p:txEl>
                                              <p:pRg end="7" st="7"/>
                                            </p:txEl>
                                          </p:spTgt>
                                        </p:tgtEl>
                                        <p:attrNameLst>
                                          <p:attrName>style.visibility</p:attrName>
                                        </p:attrNameLst>
                                      </p:cBhvr>
                                      <p:to>
                                        <p:strVal val="visible"/>
                                      </p:to>
                                    </p:set>
                                    <p:anim calcmode="lin" valueType="num">
                                      <p:cBhvr additive="base">
                                        <p:cTn dur="300"/>
                                        <p:tgtEl>
                                          <p:spTgt spid="181">
                                            <p:txEl>
                                              <p:pRg end="7" st="7"/>
                                            </p:txEl>
                                          </p:spTgt>
                                        </p:tgtEl>
                                        <p:attrNameLst>
                                          <p:attrName>ppt_w</p:attrName>
                                        </p:attrNameLst>
                                      </p:cBhvr>
                                      <p:tavLst>
                                        <p:tav fmla="" tm="0">
                                          <p:val>
                                            <p:strVal val="0"/>
                                          </p:val>
                                        </p:tav>
                                        <p:tav fmla="" tm="100000">
                                          <p:val>
                                            <p:strVal val="#ppt_w"/>
                                          </p:val>
                                        </p:tav>
                                      </p:tavLst>
                                    </p:anim>
                                    <p:anim calcmode="lin" valueType="num">
                                      <p:cBhvr additive="base">
                                        <p:cTn dur="300"/>
                                        <p:tgtEl>
                                          <p:spTgt spid="181">
                                            <p:txEl>
                                              <p:pRg end="7" st="7"/>
                                            </p:txEl>
                                          </p:spTgt>
                                        </p:tgtEl>
                                        <p:attrNameLst>
                                          <p:attrName>ppt_h</p:attrName>
                                        </p:attrNameLst>
                                      </p:cBhvr>
                                      <p:tavLst>
                                        <p:tav fmla="" tm="0">
                                          <p:val>
                                            <p:strVal val="0"/>
                                          </p:val>
                                        </p:tav>
                                        <p:tav fmla="" tm="100000">
                                          <p:val>
                                            <p:strVal val="#ppt_h"/>
                                          </p:val>
                                        </p:tav>
                                      </p:tavLst>
                                    </p:anim>
                                  </p:childTnLst>
                                </p:cTn>
                              </p:par>
                            </p:childTnLst>
                          </p:cTn>
                        </p:par>
                        <p:par>
                          <p:cTn fill="hold">
                            <p:stCondLst>
                              <p:cond delay="6600"/>
                            </p:stCondLst>
                            <p:childTnLst>
                              <p:par>
                                <p:cTn fill="hold" nodeType="afterEffect" presetClass="entr" presetID="23" presetSubtype="16">
                                  <p:stCondLst>
                                    <p:cond delay="0"/>
                                  </p:stCondLst>
                                  <p:childTnLst>
                                    <p:set>
                                      <p:cBhvr>
                                        <p:cTn dur="1" fill="hold">
                                          <p:stCondLst>
                                            <p:cond delay="0"/>
                                          </p:stCondLst>
                                        </p:cTn>
                                        <p:tgtEl>
                                          <p:spTgt spid="181">
                                            <p:txEl>
                                              <p:pRg end="8" st="8"/>
                                            </p:txEl>
                                          </p:spTgt>
                                        </p:tgtEl>
                                        <p:attrNameLst>
                                          <p:attrName>style.visibility</p:attrName>
                                        </p:attrNameLst>
                                      </p:cBhvr>
                                      <p:to>
                                        <p:strVal val="visible"/>
                                      </p:to>
                                    </p:set>
                                    <p:anim calcmode="lin" valueType="num">
                                      <p:cBhvr additive="base">
                                        <p:cTn dur="300"/>
                                        <p:tgtEl>
                                          <p:spTgt spid="181">
                                            <p:txEl>
                                              <p:pRg end="8" st="8"/>
                                            </p:txEl>
                                          </p:spTgt>
                                        </p:tgtEl>
                                        <p:attrNameLst>
                                          <p:attrName>ppt_w</p:attrName>
                                        </p:attrNameLst>
                                      </p:cBhvr>
                                      <p:tavLst>
                                        <p:tav fmla="" tm="0">
                                          <p:val>
                                            <p:strVal val="0"/>
                                          </p:val>
                                        </p:tav>
                                        <p:tav fmla="" tm="100000">
                                          <p:val>
                                            <p:strVal val="#ppt_w"/>
                                          </p:val>
                                        </p:tav>
                                      </p:tavLst>
                                    </p:anim>
                                    <p:anim calcmode="lin" valueType="num">
                                      <p:cBhvr additive="base">
                                        <p:cTn dur="300"/>
                                        <p:tgtEl>
                                          <p:spTgt spid="181">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
                                  </p:stCondLst>
                                  <p:childTnLst>
                                    <p:set>
                                      <p:cBhvr>
                                        <p:cTn dur="1" fill="hold">
                                          <p:stCondLst>
                                            <p:cond delay="0"/>
                                          </p:stCondLst>
                                        </p:cTn>
                                        <p:tgtEl>
                                          <p:spTgt spid="182">
                                            <p:txEl>
                                              <p:pRg end="0" st="0"/>
                                            </p:txEl>
                                          </p:spTgt>
                                        </p:tgtEl>
                                        <p:attrNameLst>
                                          <p:attrName>style.visibility</p:attrName>
                                        </p:attrNameLst>
                                      </p:cBhvr>
                                      <p:to>
                                        <p:strVal val="visible"/>
                                      </p:to>
                                    </p:set>
                                    <p:animEffect filter="fade" transition="in">
                                      <p:cBhvr>
                                        <p:cTn dur="400"/>
                                        <p:tgtEl>
                                          <p:spTgt spid="182">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82">
                                            <p:txEl>
                                              <p:pRg end="1" st="1"/>
                                            </p:txEl>
                                          </p:spTgt>
                                        </p:tgtEl>
                                        <p:attrNameLst>
                                          <p:attrName>style.visibility</p:attrName>
                                        </p:attrNameLst>
                                      </p:cBhvr>
                                      <p:to>
                                        <p:strVal val="visible"/>
                                      </p:to>
                                    </p:set>
                                    <p:animEffect filter="fade" transition="in">
                                      <p:cBhvr>
                                        <p:cTn dur="400"/>
                                        <p:tgtEl>
                                          <p:spTgt spid="182">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82">
                                            <p:txEl>
                                              <p:pRg end="2" st="2"/>
                                            </p:txEl>
                                          </p:spTgt>
                                        </p:tgtEl>
                                        <p:attrNameLst>
                                          <p:attrName>style.visibility</p:attrName>
                                        </p:attrNameLst>
                                      </p:cBhvr>
                                      <p:to>
                                        <p:strVal val="visible"/>
                                      </p:to>
                                    </p:set>
                                    <p:animEffect filter="fade" transition="in">
                                      <p:cBhvr>
                                        <p:cTn dur="400"/>
                                        <p:tgtEl>
                                          <p:spTgt spid="182">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82">
                                            <p:txEl>
                                              <p:pRg end="3" st="3"/>
                                            </p:txEl>
                                          </p:spTgt>
                                        </p:tgtEl>
                                        <p:attrNameLst>
                                          <p:attrName>style.visibility</p:attrName>
                                        </p:attrNameLst>
                                      </p:cBhvr>
                                      <p:to>
                                        <p:strVal val="visible"/>
                                      </p:to>
                                    </p:set>
                                    <p:animEffect filter="fade" transition="in">
                                      <p:cBhvr>
                                        <p:cTn dur="400"/>
                                        <p:tgtEl>
                                          <p:spTgt spid="182">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82">
                                            <p:txEl>
                                              <p:pRg end="4" st="4"/>
                                            </p:txEl>
                                          </p:spTgt>
                                        </p:tgtEl>
                                        <p:attrNameLst>
                                          <p:attrName>style.visibility</p:attrName>
                                        </p:attrNameLst>
                                      </p:cBhvr>
                                      <p:to>
                                        <p:strVal val="visible"/>
                                      </p:to>
                                    </p:set>
                                    <p:animEffect filter="fade" transition="in">
                                      <p:cBhvr>
                                        <p:cTn dur="400"/>
                                        <p:tgtEl>
                                          <p:spTgt spid="182">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82">
                                            <p:txEl>
                                              <p:pRg end="5" st="5"/>
                                            </p:txEl>
                                          </p:spTgt>
                                        </p:tgtEl>
                                        <p:attrNameLst>
                                          <p:attrName>style.visibility</p:attrName>
                                        </p:attrNameLst>
                                      </p:cBhvr>
                                      <p:to>
                                        <p:strVal val="visible"/>
                                      </p:to>
                                    </p:set>
                                    <p:animEffect filter="fade" transition="in">
                                      <p:cBhvr>
                                        <p:cTn dur="400"/>
                                        <p:tgtEl>
                                          <p:spTgt spid="182">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82">
                                            <p:txEl>
                                              <p:pRg end="6" st="6"/>
                                            </p:txEl>
                                          </p:spTgt>
                                        </p:tgtEl>
                                        <p:attrNameLst>
                                          <p:attrName>style.visibility</p:attrName>
                                        </p:attrNameLst>
                                      </p:cBhvr>
                                      <p:to>
                                        <p:strVal val="visible"/>
                                      </p:to>
                                    </p:set>
                                    <p:animEffect filter="fade" transition="in">
                                      <p:cBhvr>
                                        <p:cTn dur="400"/>
                                        <p:tgtEl>
                                          <p:spTgt spid="182">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82">
                                            <p:txEl>
                                              <p:pRg end="7" st="7"/>
                                            </p:txEl>
                                          </p:spTgt>
                                        </p:tgtEl>
                                        <p:attrNameLst>
                                          <p:attrName>style.visibility</p:attrName>
                                        </p:attrNameLst>
                                      </p:cBhvr>
                                      <p:to>
                                        <p:strVal val="visible"/>
                                      </p:to>
                                    </p:set>
                                    <p:animEffect filter="fade" transition="in">
                                      <p:cBhvr>
                                        <p:cTn dur="400"/>
                                        <p:tgtEl>
                                          <p:spTgt spid="182">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82">
                                            <p:txEl>
                                              <p:pRg end="8" st="8"/>
                                            </p:txEl>
                                          </p:spTgt>
                                        </p:tgtEl>
                                        <p:attrNameLst>
                                          <p:attrName>style.visibility</p:attrName>
                                        </p:attrNameLst>
                                      </p:cBhvr>
                                      <p:to>
                                        <p:strVal val="visible"/>
                                      </p:to>
                                    </p:set>
                                    <p:animEffect filter="fade" transition="in">
                                      <p:cBhvr>
                                        <p:cTn dur="400"/>
                                        <p:tgtEl>
                                          <p:spTgt spid="182">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83">
                                            <p:txEl>
                                              <p:pRg end="0" st="0"/>
                                            </p:txEl>
                                          </p:spTgt>
                                        </p:tgtEl>
                                        <p:attrNameLst>
                                          <p:attrName>style.visibility</p:attrName>
                                        </p:attrNameLst>
                                      </p:cBhvr>
                                      <p:to>
                                        <p:strVal val="visible"/>
                                      </p:to>
                                    </p:set>
                                    <p:animEffect filter="fade" transition="in">
                                      <p:cBhvr>
                                        <p:cTn dur="500"/>
                                        <p:tgtEl>
                                          <p:spTgt spid="183">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83">
                                            <p:txEl>
                                              <p:pRg end="1" st="1"/>
                                            </p:txEl>
                                          </p:spTgt>
                                        </p:tgtEl>
                                        <p:attrNameLst>
                                          <p:attrName>style.visibility</p:attrName>
                                        </p:attrNameLst>
                                      </p:cBhvr>
                                      <p:to>
                                        <p:strVal val="visible"/>
                                      </p:to>
                                    </p:set>
                                    <p:animEffect filter="fade" transition="in">
                                      <p:cBhvr>
                                        <p:cTn dur="500"/>
                                        <p:tgtEl>
                                          <p:spTgt spid="183">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83">
                                            <p:txEl>
                                              <p:pRg end="2" st="2"/>
                                            </p:txEl>
                                          </p:spTgt>
                                        </p:tgtEl>
                                        <p:attrNameLst>
                                          <p:attrName>style.visibility</p:attrName>
                                        </p:attrNameLst>
                                      </p:cBhvr>
                                      <p:to>
                                        <p:strVal val="visible"/>
                                      </p:to>
                                    </p:set>
                                    <p:animEffect filter="fade" transition="in">
                                      <p:cBhvr>
                                        <p:cTn dur="500"/>
                                        <p:tgtEl>
                                          <p:spTgt spid="183">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83">
                                            <p:txEl>
                                              <p:pRg end="3" st="3"/>
                                            </p:txEl>
                                          </p:spTgt>
                                        </p:tgtEl>
                                        <p:attrNameLst>
                                          <p:attrName>style.visibility</p:attrName>
                                        </p:attrNameLst>
                                      </p:cBhvr>
                                      <p:to>
                                        <p:strVal val="visible"/>
                                      </p:to>
                                    </p:set>
                                    <p:animEffect filter="fade" transition="in">
                                      <p:cBhvr>
                                        <p:cTn dur="500"/>
                                        <p:tgtEl>
                                          <p:spTgt spid="183">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83">
                                            <p:txEl>
                                              <p:pRg end="4" st="4"/>
                                            </p:txEl>
                                          </p:spTgt>
                                        </p:tgtEl>
                                        <p:attrNameLst>
                                          <p:attrName>style.visibility</p:attrName>
                                        </p:attrNameLst>
                                      </p:cBhvr>
                                      <p:to>
                                        <p:strVal val="visible"/>
                                      </p:to>
                                    </p:set>
                                    <p:animEffect filter="fade" transition="in">
                                      <p:cBhvr>
                                        <p:cTn dur="500"/>
                                        <p:tgtEl>
                                          <p:spTgt spid="183">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83">
                                            <p:txEl>
                                              <p:pRg end="5" st="5"/>
                                            </p:txEl>
                                          </p:spTgt>
                                        </p:tgtEl>
                                        <p:attrNameLst>
                                          <p:attrName>style.visibility</p:attrName>
                                        </p:attrNameLst>
                                      </p:cBhvr>
                                      <p:to>
                                        <p:strVal val="visible"/>
                                      </p:to>
                                    </p:set>
                                    <p:animEffect filter="fade" transition="in">
                                      <p:cBhvr>
                                        <p:cTn dur="500"/>
                                        <p:tgtEl>
                                          <p:spTgt spid="183">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83">
                                            <p:txEl>
                                              <p:pRg end="6" st="6"/>
                                            </p:txEl>
                                          </p:spTgt>
                                        </p:tgtEl>
                                        <p:attrNameLst>
                                          <p:attrName>style.visibility</p:attrName>
                                        </p:attrNameLst>
                                      </p:cBhvr>
                                      <p:to>
                                        <p:strVal val="visible"/>
                                      </p:to>
                                    </p:set>
                                    <p:animEffect filter="fade" transition="in">
                                      <p:cBhvr>
                                        <p:cTn dur="500"/>
                                        <p:tgtEl>
                                          <p:spTgt spid="183">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83">
                                            <p:txEl>
                                              <p:pRg end="7" st="7"/>
                                            </p:txEl>
                                          </p:spTgt>
                                        </p:tgtEl>
                                        <p:attrNameLst>
                                          <p:attrName>style.visibility</p:attrName>
                                        </p:attrNameLst>
                                      </p:cBhvr>
                                      <p:to>
                                        <p:strVal val="visible"/>
                                      </p:to>
                                    </p:set>
                                    <p:animEffect filter="fade" transition="in">
                                      <p:cBhvr>
                                        <p:cTn dur="500"/>
                                        <p:tgtEl>
                                          <p:spTgt spid="183">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83">
                                            <p:txEl>
                                              <p:pRg end="8" st="8"/>
                                            </p:txEl>
                                          </p:spTgt>
                                        </p:tgtEl>
                                        <p:attrNameLst>
                                          <p:attrName>style.visibility</p:attrName>
                                        </p:attrNameLst>
                                      </p:cBhvr>
                                      <p:to>
                                        <p:strVal val="visible"/>
                                      </p:to>
                                    </p:set>
                                    <p:animEffect filter="fade" transition="in">
                                      <p:cBhvr>
                                        <p:cTn dur="500"/>
                                        <p:tgtEl>
                                          <p:spTgt spid="183">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84">
                                            <p:txEl>
                                              <p:pRg end="0" st="0"/>
                                            </p:txEl>
                                          </p:spTgt>
                                        </p:tgtEl>
                                        <p:attrNameLst>
                                          <p:attrName>style.visibility</p:attrName>
                                        </p:attrNameLst>
                                      </p:cBhvr>
                                      <p:to>
                                        <p:strVal val="visible"/>
                                      </p:to>
                                    </p:set>
                                    <p:animEffect filter="fade" transition="in">
                                      <p:cBhvr>
                                        <p:cTn dur="500"/>
                                        <p:tgtEl>
                                          <p:spTgt spid="184">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84">
                                            <p:txEl>
                                              <p:pRg end="1" st="1"/>
                                            </p:txEl>
                                          </p:spTgt>
                                        </p:tgtEl>
                                        <p:attrNameLst>
                                          <p:attrName>style.visibility</p:attrName>
                                        </p:attrNameLst>
                                      </p:cBhvr>
                                      <p:to>
                                        <p:strVal val="visible"/>
                                      </p:to>
                                    </p:set>
                                    <p:animEffect filter="fade" transition="in">
                                      <p:cBhvr>
                                        <p:cTn dur="500"/>
                                        <p:tgtEl>
                                          <p:spTgt spid="184">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84">
                                            <p:txEl>
                                              <p:pRg end="2" st="2"/>
                                            </p:txEl>
                                          </p:spTgt>
                                        </p:tgtEl>
                                        <p:attrNameLst>
                                          <p:attrName>style.visibility</p:attrName>
                                        </p:attrNameLst>
                                      </p:cBhvr>
                                      <p:to>
                                        <p:strVal val="visible"/>
                                      </p:to>
                                    </p:set>
                                    <p:animEffect filter="fade" transition="in">
                                      <p:cBhvr>
                                        <p:cTn dur="500"/>
                                        <p:tgtEl>
                                          <p:spTgt spid="184">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84">
                                            <p:txEl>
                                              <p:pRg end="3" st="3"/>
                                            </p:txEl>
                                          </p:spTgt>
                                        </p:tgtEl>
                                        <p:attrNameLst>
                                          <p:attrName>style.visibility</p:attrName>
                                        </p:attrNameLst>
                                      </p:cBhvr>
                                      <p:to>
                                        <p:strVal val="visible"/>
                                      </p:to>
                                    </p:set>
                                    <p:animEffect filter="fade" transition="in">
                                      <p:cBhvr>
                                        <p:cTn dur="500"/>
                                        <p:tgtEl>
                                          <p:spTgt spid="184">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84">
                                            <p:txEl>
                                              <p:pRg end="4" st="4"/>
                                            </p:txEl>
                                          </p:spTgt>
                                        </p:tgtEl>
                                        <p:attrNameLst>
                                          <p:attrName>style.visibility</p:attrName>
                                        </p:attrNameLst>
                                      </p:cBhvr>
                                      <p:to>
                                        <p:strVal val="visible"/>
                                      </p:to>
                                    </p:set>
                                    <p:animEffect filter="fade" transition="in">
                                      <p:cBhvr>
                                        <p:cTn dur="500"/>
                                        <p:tgtEl>
                                          <p:spTgt spid="184">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84">
                                            <p:txEl>
                                              <p:pRg end="5" st="5"/>
                                            </p:txEl>
                                          </p:spTgt>
                                        </p:tgtEl>
                                        <p:attrNameLst>
                                          <p:attrName>style.visibility</p:attrName>
                                        </p:attrNameLst>
                                      </p:cBhvr>
                                      <p:to>
                                        <p:strVal val="visible"/>
                                      </p:to>
                                    </p:set>
                                    <p:animEffect filter="fade" transition="in">
                                      <p:cBhvr>
                                        <p:cTn dur="500"/>
                                        <p:tgtEl>
                                          <p:spTgt spid="184">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84">
                                            <p:txEl>
                                              <p:pRg end="6" st="6"/>
                                            </p:txEl>
                                          </p:spTgt>
                                        </p:tgtEl>
                                        <p:attrNameLst>
                                          <p:attrName>style.visibility</p:attrName>
                                        </p:attrNameLst>
                                      </p:cBhvr>
                                      <p:to>
                                        <p:strVal val="visible"/>
                                      </p:to>
                                    </p:set>
                                    <p:animEffect filter="fade" transition="in">
                                      <p:cBhvr>
                                        <p:cTn dur="500"/>
                                        <p:tgtEl>
                                          <p:spTgt spid="184">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84">
                                            <p:txEl>
                                              <p:pRg end="7" st="7"/>
                                            </p:txEl>
                                          </p:spTgt>
                                        </p:tgtEl>
                                        <p:attrNameLst>
                                          <p:attrName>style.visibility</p:attrName>
                                        </p:attrNameLst>
                                      </p:cBhvr>
                                      <p:to>
                                        <p:strVal val="visible"/>
                                      </p:to>
                                    </p:set>
                                    <p:animEffect filter="fade" transition="in">
                                      <p:cBhvr>
                                        <p:cTn dur="500"/>
                                        <p:tgtEl>
                                          <p:spTgt spid="184">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84">
                                            <p:txEl>
                                              <p:pRg end="8" st="8"/>
                                            </p:txEl>
                                          </p:spTgt>
                                        </p:tgtEl>
                                        <p:attrNameLst>
                                          <p:attrName>style.visibility</p:attrName>
                                        </p:attrNameLst>
                                      </p:cBhvr>
                                      <p:to>
                                        <p:strVal val="visible"/>
                                      </p:to>
                                    </p:set>
                                    <p:animEffect filter="fade" transition="in">
                                      <p:cBhvr>
                                        <p:cTn dur="500"/>
                                        <p:tgtEl>
                                          <p:spTgt spid="184">
                                            <p:txEl>
                                              <p:pRg end="8" st="8"/>
                                            </p:txEl>
                                          </p:spTgt>
                                        </p:tgtEl>
                                      </p:cBhvr>
                                    </p:animEffect>
                                  </p:childTnLst>
                                </p:cTn>
                              </p:par>
                            </p:childTnLst>
                          </p:cTn>
                        </p:par>
                        <p:par>
                          <p:cTn fill="hold">
                            <p:stCondLst>
                              <p:cond delay="7100"/>
                            </p:stCondLst>
                            <p:childTnLst>
                              <p:par>
                                <p:cTn fill="hold" nodeType="afterEffect" presetClass="entr" presetID="23" presetSubtype="16">
                                  <p:stCondLst>
                                    <p:cond delay="0"/>
                                  </p:stCondLst>
                                  <p:childTnLst>
                                    <p:set>
                                      <p:cBhvr>
                                        <p:cTn dur="1" fill="hold">
                                          <p:stCondLst>
                                            <p:cond delay="0"/>
                                          </p:stCondLst>
                                        </p:cTn>
                                        <p:tgtEl>
                                          <p:spTgt spid="185"/>
                                        </p:tgtEl>
                                        <p:attrNameLst>
                                          <p:attrName>style.visibility</p:attrName>
                                        </p:attrNameLst>
                                      </p:cBhvr>
                                      <p:to>
                                        <p:strVal val="visible"/>
                                      </p:to>
                                    </p:set>
                                    <p:anim calcmode="lin" valueType="num">
                                      <p:cBhvr additive="base">
                                        <p:cTn dur="400"/>
                                        <p:tgtEl>
                                          <p:spTgt spid="185"/>
                                        </p:tgtEl>
                                        <p:attrNameLst>
                                          <p:attrName>ppt_w</p:attrName>
                                        </p:attrNameLst>
                                      </p:cBhvr>
                                      <p:tavLst>
                                        <p:tav fmla="" tm="0">
                                          <p:val>
                                            <p:strVal val="0"/>
                                          </p:val>
                                        </p:tav>
                                        <p:tav fmla="" tm="100000">
                                          <p:val>
                                            <p:strVal val="#ppt_w"/>
                                          </p:val>
                                        </p:tav>
                                      </p:tavLst>
                                    </p:anim>
                                    <p:anim calcmode="lin" valueType="num">
                                      <p:cBhvr additive="base">
                                        <p:cTn dur="400"/>
                                        <p:tgtEl>
                                          <p:spTgt spid="185"/>
                                        </p:tgtEl>
                                        <p:attrNameLst>
                                          <p:attrName>ppt_h</p:attrName>
                                        </p:attrNameLst>
                                      </p:cBhvr>
                                      <p:tavLst>
                                        <p:tav fmla="" tm="0">
                                          <p:val>
                                            <p:strVal val="0"/>
                                          </p:val>
                                        </p:tav>
                                        <p:tav fmla="" tm="100000">
                                          <p:val>
                                            <p:strVal val="#ppt_h"/>
                                          </p:val>
                                        </p:tav>
                                      </p:tavLst>
                                    </p:anim>
                                  </p:childTnLst>
                                </p:cTn>
                              </p:par>
                            </p:childTnLst>
                          </p:cTn>
                        </p:par>
                        <p:par>
                          <p:cTn fill="hold">
                            <p:stCondLst>
                              <p:cond delay="7500"/>
                            </p:stCondLst>
                            <p:childTnLst>
                              <p:par>
                                <p:cTn fill="hold" nodeType="afterEffect" presetClass="entr" presetID="23" presetSubtype="16">
                                  <p:stCondLst>
                                    <p:cond delay="0"/>
                                  </p:stCondLst>
                                  <p:childTnLst>
                                    <p:set>
                                      <p:cBhvr>
                                        <p:cTn dur="1" fill="hold">
                                          <p:stCondLst>
                                            <p:cond delay="0"/>
                                          </p:stCondLst>
                                        </p:cTn>
                                        <p:tgtEl>
                                          <p:spTgt spid="186">
                                            <p:txEl>
                                              <p:pRg end="0" st="0"/>
                                            </p:txEl>
                                          </p:spTgt>
                                        </p:tgtEl>
                                        <p:attrNameLst>
                                          <p:attrName>style.visibility</p:attrName>
                                        </p:attrNameLst>
                                      </p:cBhvr>
                                      <p:to>
                                        <p:strVal val="visible"/>
                                      </p:to>
                                    </p:set>
                                    <p:anim calcmode="lin" valueType="num">
                                      <p:cBhvr additive="base">
                                        <p:cTn dur="300"/>
                                        <p:tgtEl>
                                          <p:spTgt spid="186">
                                            <p:txEl>
                                              <p:pRg end="0" st="0"/>
                                            </p:txEl>
                                          </p:spTgt>
                                        </p:tgtEl>
                                        <p:attrNameLst>
                                          <p:attrName>ppt_w</p:attrName>
                                        </p:attrNameLst>
                                      </p:cBhvr>
                                      <p:tavLst>
                                        <p:tav fmla="" tm="0">
                                          <p:val>
                                            <p:strVal val="0"/>
                                          </p:val>
                                        </p:tav>
                                        <p:tav fmla="" tm="100000">
                                          <p:val>
                                            <p:strVal val="#ppt_w"/>
                                          </p:val>
                                        </p:tav>
                                      </p:tavLst>
                                    </p:anim>
                                    <p:anim calcmode="lin" valueType="num">
                                      <p:cBhvr additive="base">
                                        <p:cTn dur="300"/>
                                        <p:tgtEl>
                                          <p:spTgt spid="186">
                                            <p:txEl>
                                              <p:pRg end="0" st="0"/>
                                            </p:txEl>
                                          </p:spTgt>
                                        </p:tgtEl>
                                        <p:attrNameLst>
                                          <p:attrName>ppt_h</p:attrName>
                                        </p:attrNameLst>
                                      </p:cBhvr>
                                      <p:tavLst>
                                        <p:tav fmla="" tm="0">
                                          <p:val>
                                            <p:strVal val="0"/>
                                          </p:val>
                                        </p:tav>
                                        <p:tav fmla="" tm="100000">
                                          <p:val>
                                            <p:strVal val="#ppt_h"/>
                                          </p:val>
                                        </p:tav>
                                      </p:tavLst>
                                    </p:anim>
                                  </p:childTnLst>
                                </p:cTn>
                              </p:par>
                            </p:childTnLst>
                          </p:cTn>
                        </p:par>
                        <p:par>
                          <p:cTn fill="hold">
                            <p:stCondLst>
                              <p:cond delay="7800"/>
                            </p:stCondLst>
                            <p:childTnLst>
                              <p:par>
                                <p:cTn fill="hold" nodeType="afterEffect" presetClass="entr" presetID="23" presetSubtype="16">
                                  <p:stCondLst>
                                    <p:cond delay="0"/>
                                  </p:stCondLst>
                                  <p:childTnLst>
                                    <p:set>
                                      <p:cBhvr>
                                        <p:cTn dur="1" fill="hold">
                                          <p:stCondLst>
                                            <p:cond delay="0"/>
                                          </p:stCondLst>
                                        </p:cTn>
                                        <p:tgtEl>
                                          <p:spTgt spid="186">
                                            <p:txEl>
                                              <p:pRg end="1" st="1"/>
                                            </p:txEl>
                                          </p:spTgt>
                                        </p:tgtEl>
                                        <p:attrNameLst>
                                          <p:attrName>style.visibility</p:attrName>
                                        </p:attrNameLst>
                                      </p:cBhvr>
                                      <p:to>
                                        <p:strVal val="visible"/>
                                      </p:to>
                                    </p:set>
                                    <p:anim calcmode="lin" valueType="num">
                                      <p:cBhvr additive="base">
                                        <p:cTn dur="300"/>
                                        <p:tgtEl>
                                          <p:spTgt spid="186">
                                            <p:txEl>
                                              <p:pRg end="1" st="1"/>
                                            </p:txEl>
                                          </p:spTgt>
                                        </p:tgtEl>
                                        <p:attrNameLst>
                                          <p:attrName>ppt_w</p:attrName>
                                        </p:attrNameLst>
                                      </p:cBhvr>
                                      <p:tavLst>
                                        <p:tav fmla="" tm="0">
                                          <p:val>
                                            <p:strVal val="0"/>
                                          </p:val>
                                        </p:tav>
                                        <p:tav fmla="" tm="100000">
                                          <p:val>
                                            <p:strVal val="#ppt_w"/>
                                          </p:val>
                                        </p:tav>
                                      </p:tavLst>
                                    </p:anim>
                                    <p:anim calcmode="lin" valueType="num">
                                      <p:cBhvr additive="base">
                                        <p:cTn dur="300"/>
                                        <p:tgtEl>
                                          <p:spTgt spid="186">
                                            <p:txEl>
                                              <p:pRg end="1" st="1"/>
                                            </p:txEl>
                                          </p:spTgt>
                                        </p:tgtEl>
                                        <p:attrNameLst>
                                          <p:attrName>ppt_h</p:attrName>
                                        </p:attrNameLst>
                                      </p:cBhvr>
                                      <p:tavLst>
                                        <p:tav fmla="" tm="0">
                                          <p:val>
                                            <p:strVal val="0"/>
                                          </p:val>
                                        </p:tav>
                                        <p:tav fmla="" tm="100000">
                                          <p:val>
                                            <p:strVal val="#ppt_h"/>
                                          </p:val>
                                        </p:tav>
                                      </p:tavLst>
                                    </p:anim>
                                  </p:childTnLst>
                                </p:cTn>
                              </p:par>
                            </p:childTnLst>
                          </p:cTn>
                        </p:par>
                        <p:par>
                          <p:cTn fill="hold">
                            <p:stCondLst>
                              <p:cond delay="8100"/>
                            </p:stCondLst>
                            <p:childTnLst>
                              <p:par>
                                <p:cTn fill="hold" nodeType="afterEffect" presetClass="entr" presetID="23" presetSubtype="16">
                                  <p:stCondLst>
                                    <p:cond delay="0"/>
                                  </p:stCondLst>
                                  <p:childTnLst>
                                    <p:set>
                                      <p:cBhvr>
                                        <p:cTn dur="1" fill="hold">
                                          <p:stCondLst>
                                            <p:cond delay="0"/>
                                          </p:stCondLst>
                                        </p:cTn>
                                        <p:tgtEl>
                                          <p:spTgt spid="186">
                                            <p:txEl>
                                              <p:pRg end="2" st="2"/>
                                            </p:txEl>
                                          </p:spTgt>
                                        </p:tgtEl>
                                        <p:attrNameLst>
                                          <p:attrName>style.visibility</p:attrName>
                                        </p:attrNameLst>
                                      </p:cBhvr>
                                      <p:to>
                                        <p:strVal val="visible"/>
                                      </p:to>
                                    </p:set>
                                    <p:anim calcmode="lin" valueType="num">
                                      <p:cBhvr additive="base">
                                        <p:cTn dur="300"/>
                                        <p:tgtEl>
                                          <p:spTgt spid="186">
                                            <p:txEl>
                                              <p:pRg end="2" st="2"/>
                                            </p:txEl>
                                          </p:spTgt>
                                        </p:tgtEl>
                                        <p:attrNameLst>
                                          <p:attrName>ppt_w</p:attrName>
                                        </p:attrNameLst>
                                      </p:cBhvr>
                                      <p:tavLst>
                                        <p:tav fmla="" tm="0">
                                          <p:val>
                                            <p:strVal val="0"/>
                                          </p:val>
                                        </p:tav>
                                        <p:tav fmla="" tm="100000">
                                          <p:val>
                                            <p:strVal val="#ppt_w"/>
                                          </p:val>
                                        </p:tav>
                                      </p:tavLst>
                                    </p:anim>
                                    <p:anim calcmode="lin" valueType="num">
                                      <p:cBhvr additive="base">
                                        <p:cTn dur="300"/>
                                        <p:tgtEl>
                                          <p:spTgt spid="186">
                                            <p:txEl>
                                              <p:pRg end="2" st="2"/>
                                            </p:txEl>
                                          </p:spTgt>
                                        </p:tgtEl>
                                        <p:attrNameLst>
                                          <p:attrName>ppt_h</p:attrName>
                                        </p:attrNameLst>
                                      </p:cBhvr>
                                      <p:tavLst>
                                        <p:tav fmla="" tm="0">
                                          <p:val>
                                            <p:strVal val="0"/>
                                          </p:val>
                                        </p:tav>
                                        <p:tav fmla="" tm="100000">
                                          <p:val>
                                            <p:strVal val="#ppt_h"/>
                                          </p:val>
                                        </p:tav>
                                      </p:tavLst>
                                    </p:anim>
                                  </p:childTnLst>
                                </p:cTn>
                              </p:par>
                            </p:childTnLst>
                          </p:cTn>
                        </p:par>
                        <p:par>
                          <p:cTn fill="hold">
                            <p:stCondLst>
                              <p:cond delay="8400"/>
                            </p:stCondLst>
                            <p:childTnLst>
                              <p:par>
                                <p:cTn fill="hold" nodeType="afterEffect" presetClass="entr" presetID="23" presetSubtype="16">
                                  <p:stCondLst>
                                    <p:cond delay="0"/>
                                  </p:stCondLst>
                                  <p:childTnLst>
                                    <p:set>
                                      <p:cBhvr>
                                        <p:cTn dur="1" fill="hold">
                                          <p:stCondLst>
                                            <p:cond delay="0"/>
                                          </p:stCondLst>
                                        </p:cTn>
                                        <p:tgtEl>
                                          <p:spTgt spid="186">
                                            <p:txEl>
                                              <p:pRg end="3" st="3"/>
                                            </p:txEl>
                                          </p:spTgt>
                                        </p:tgtEl>
                                        <p:attrNameLst>
                                          <p:attrName>style.visibility</p:attrName>
                                        </p:attrNameLst>
                                      </p:cBhvr>
                                      <p:to>
                                        <p:strVal val="visible"/>
                                      </p:to>
                                    </p:set>
                                    <p:anim calcmode="lin" valueType="num">
                                      <p:cBhvr additive="base">
                                        <p:cTn dur="300"/>
                                        <p:tgtEl>
                                          <p:spTgt spid="186">
                                            <p:txEl>
                                              <p:pRg end="3" st="3"/>
                                            </p:txEl>
                                          </p:spTgt>
                                        </p:tgtEl>
                                        <p:attrNameLst>
                                          <p:attrName>ppt_w</p:attrName>
                                        </p:attrNameLst>
                                      </p:cBhvr>
                                      <p:tavLst>
                                        <p:tav fmla="" tm="0">
                                          <p:val>
                                            <p:strVal val="0"/>
                                          </p:val>
                                        </p:tav>
                                        <p:tav fmla="" tm="100000">
                                          <p:val>
                                            <p:strVal val="#ppt_w"/>
                                          </p:val>
                                        </p:tav>
                                      </p:tavLst>
                                    </p:anim>
                                    <p:anim calcmode="lin" valueType="num">
                                      <p:cBhvr additive="base">
                                        <p:cTn dur="300"/>
                                        <p:tgtEl>
                                          <p:spTgt spid="186">
                                            <p:txEl>
                                              <p:pRg end="3" st="3"/>
                                            </p:txEl>
                                          </p:spTgt>
                                        </p:tgtEl>
                                        <p:attrNameLst>
                                          <p:attrName>ppt_h</p:attrName>
                                        </p:attrNameLst>
                                      </p:cBhvr>
                                      <p:tavLst>
                                        <p:tav fmla="" tm="0">
                                          <p:val>
                                            <p:strVal val="0"/>
                                          </p:val>
                                        </p:tav>
                                        <p:tav fmla="" tm="100000">
                                          <p:val>
                                            <p:strVal val="#ppt_h"/>
                                          </p:val>
                                        </p:tav>
                                      </p:tavLst>
                                    </p:anim>
                                  </p:childTnLst>
                                </p:cTn>
                              </p:par>
                            </p:childTnLst>
                          </p:cTn>
                        </p:par>
                        <p:par>
                          <p:cTn fill="hold">
                            <p:stCondLst>
                              <p:cond delay="8700"/>
                            </p:stCondLst>
                            <p:childTnLst>
                              <p:par>
                                <p:cTn fill="hold" nodeType="afterEffect" presetClass="entr" presetID="23" presetSubtype="16">
                                  <p:stCondLst>
                                    <p:cond delay="0"/>
                                  </p:stCondLst>
                                  <p:childTnLst>
                                    <p:set>
                                      <p:cBhvr>
                                        <p:cTn dur="1" fill="hold">
                                          <p:stCondLst>
                                            <p:cond delay="0"/>
                                          </p:stCondLst>
                                        </p:cTn>
                                        <p:tgtEl>
                                          <p:spTgt spid="186">
                                            <p:txEl>
                                              <p:pRg end="4" st="4"/>
                                            </p:txEl>
                                          </p:spTgt>
                                        </p:tgtEl>
                                        <p:attrNameLst>
                                          <p:attrName>style.visibility</p:attrName>
                                        </p:attrNameLst>
                                      </p:cBhvr>
                                      <p:to>
                                        <p:strVal val="visible"/>
                                      </p:to>
                                    </p:set>
                                    <p:anim calcmode="lin" valueType="num">
                                      <p:cBhvr additive="base">
                                        <p:cTn dur="300"/>
                                        <p:tgtEl>
                                          <p:spTgt spid="186">
                                            <p:txEl>
                                              <p:pRg end="4" st="4"/>
                                            </p:txEl>
                                          </p:spTgt>
                                        </p:tgtEl>
                                        <p:attrNameLst>
                                          <p:attrName>ppt_w</p:attrName>
                                        </p:attrNameLst>
                                      </p:cBhvr>
                                      <p:tavLst>
                                        <p:tav fmla="" tm="0">
                                          <p:val>
                                            <p:strVal val="0"/>
                                          </p:val>
                                        </p:tav>
                                        <p:tav fmla="" tm="100000">
                                          <p:val>
                                            <p:strVal val="#ppt_w"/>
                                          </p:val>
                                        </p:tav>
                                      </p:tavLst>
                                    </p:anim>
                                    <p:anim calcmode="lin" valueType="num">
                                      <p:cBhvr additive="base">
                                        <p:cTn dur="300"/>
                                        <p:tgtEl>
                                          <p:spTgt spid="186">
                                            <p:txEl>
                                              <p:pRg end="4" st="4"/>
                                            </p:txEl>
                                          </p:spTgt>
                                        </p:tgtEl>
                                        <p:attrNameLst>
                                          <p:attrName>ppt_h</p:attrName>
                                        </p:attrNameLst>
                                      </p:cBhvr>
                                      <p:tavLst>
                                        <p:tav fmla="" tm="0">
                                          <p:val>
                                            <p:strVal val="0"/>
                                          </p:val>
                                        </p:tav>
                                        <p:tav fmla="" tm="100000">
                                          <p:val>
                                            <p:strVal val="#ppt_h"/>
                                          </p:val>
                                        </p:tav>
                                      </p:tavLst>
                                    </p:anim>
                                  </p:childTnLst>
                                </p:cTn>
                              </p:par>
                            </p:childTnLst>
                          </p:cTn>
                        </p:par>
                        <p:par>
                          <p:cTn fill="hold">
                            <p:stCondLst>
                              <p:cond delay="9000"/>
                            </p:stCondLst>
                            <p:childTnLst>
                              <p:par>
                                <p:cTn fill="hold" nodeType="afterEffect" presetClass="entr" presetID="23" presetSubtype="16">
                                  <p:stCondLst>
                                    <p:cond delay="0"/>
                                  </p:stCondLst>
                                  <p:childTnLst>
                                    <p:set>
                                      <p:cBhvr>
                                        <p:cTn dur="1" fill="hold">
                                          <p:stCondLst>
                                            <p:cond delay="0"/>
                                          </p:stCondLst>
                                        </p:cTn>
                                        <p:tgtEl>
                                          <p:spTgt spid="186">
                                            <p:txEl>
                                              <p:pRg end="5" st="5"/>
                                            </p:txEl>
                                          </p:spTgt>
                                        </p:tgtEl>
                                        <p:attrNameLst>
                                          <p:attrName>style.visibility</p:attrName>
                                        </p:attrNameLst>
                                      </p:cBhvr>
                                      <p:to>
                                        <p:strVal val="visible"/>
                                      </p:to>
                                    </p:set>
                                    <p:anim calcmode="lin" valueType="num">
                                      <p:cBhvr additive="base">
                                        <p:cTn dur="300"/>
                                        <p:tgtEl>
                                          <p:spTgt spid="186">
                                            <p:txEl>
                                              <p:pRg end="5" st="5"/>
                                            </p:txEl>
                                          </p:spTgt>
                                        </p:tgtEl>
                                        <p:attrNameLst>
                                          <p:attrName>ppt_w</p:attrName>
                                        </p:attrNameLst>
                                      </p:cBhvr>
                                      <p:tavLst>
                                        <p:tav fmla="" tm="0">
                                          <p:val>
                                            <p:strVal val="0"/>
                                          </p:val>
                                        </p:tav>
                                        <p:tav fmla="" tm="100000">
                                          <p:val>
                                            <p:strVal val="#ppt_w"/>
                                          </p:val>
                                        </p:tav>
                                      </p:tavLst>
                                    </p:anim>
                                    <p:anim calcmode="lin" valueType="num">
                                      <p:cBhvr additive="base">
                                        <p:cTn dur="300"/>
                                        <p:tgtEl>
                                          <p:spTgt spid="186">
                                            <p:txEl>
                                              <p:pRg end="5" st="5"/>
                                            </p:txEl>
                                          </p:spTgt>
                                        </p:tgtEl>
                                        <p:attrNameLst>
                                          <p:attrName>ppt_h</p:attrName>
                                        </p:attrNameLst>
                                      </p:cBhvr>
                                      <p:tavLst>
                                        <p:tav fmla="" tm="0">
                                          <p:val>
                                            <p:strVal val="0"/>
                                          </p:val>
                                        </p:tav>
                                        <p:tav fmla="" tm="100000">
                                          <p:val>
                                            <p:strVal val="#ppt_h"/>
                                          </p:val>
                                        </p:tav>
                                      </p:tavLst>
                                    </p:anim>
                                  </p:childTnLst>
                                </p:cTn>
                              </p:par>
                            </p:childTnLst>
                          </p:cTn>
                        </p:par>
                        <p:par>
                          <p:cTn fill="hold">
                            <p:stCondLst>
                              <p:cond delay="9300"/>
                            </p:stCondLst>
                            <p:childTnLst>
                              <p:par>
                                <p:cTn fill="hold" nodeType="afterEffect" presetClass="entr" presetID="23" presetSubtype="16">
                                  <p:stCondLst>
                                    <p:cond delay="0"/>
                                  </p:stCondLst>
                                  <p:childTnLst>
                                    <p:set>
                                      <p:cBhvr>
                                        <p:cTn dur="1" fill="hold">
                                          <p:stCondLst>
                                            <p:cond delay="0"/>
                                          </p:stCondLst>
                                        </p:cTn>
                                        <p:tgtEl>
                                          <p:spTgt spid="186">
                                            <p:txEl>
                                              <p:pRg end="6" st="6"/>
                                            </p:txEl>
                                          </p:spTgt>
                                        </p:tgtEl>
                                        <p:attrNameLst>
                                          <p:attrName>style.visibility</p:attrName>
                                        </p:attrNameLst>
                                      </p:cBhvr>
                                      <p:to>
                                        <p:strVal val="visible"/>
                                      </p:to>
                                    </p:set>
                                    <p:anim calcmode="lin" valueType="num">
                                      <p:cBhvr additive="base">
                                        <p:cTn dur="300"/>
                                        <p:tgtEl>
                                          <p:spTgt spid="186">
                                            <p:txEl>
                                              <p:pRg end="6" st="6"/>
                                            </p:txEl>
                                          </p:spTgt>
                                        </p:tgtEl>
                                        <p:attrNameLst>
                                          <p:attrName>ppt_w</p:attrName>
                                        </p:attrNameLst>
                                      </p:cBhvr>
                                      <p:tavLst>
                                        <p:tav fmla="" tm="0">
                                          <p:val>
                                            <p:strVal val="0"/>
                                          </p:val>
                                        </p:tav>
                                        <p:tav fmla="" tm="100000">
                                          <p:val>
                                            <p:strVal val="#ppt_w"/>
                                          </p:val>
                                        </p:tav>
                                      </p:tavLst>
                                    </p:anim>
                                    <p:anim calcmode="lin" valueType="num">
                                      <p:cBhvr additive="base">
                                        <p:cTn dur="300"/>
                                        <p:tgtEl>
                                          <p:spTgt spid="186">
                                            <p:txEl>
                                              <p:pRg end="6" st="6"/>
                                            </p:txEl>
                                          </p:spTgt>
                                        </p:tgtEl>
                                        <p:attrNameLst>
                                          <p:attrName>ppt_h</p:attrName>
                                        </p:attrNameLst>
                                      </p:cBhvr>
                                      <p:tavLst>
                                        <p:tav fmla="" tm="0">
                                          <p:val>
                                            <p:strVal val="0"/>
                                          </p:val>
                                        </p:tav>
                                        <p:tav fmla="" tm="100000">
                                          <p:val>
                                            <p:strVal val="#ppt_h"/>
                                          </p:val>
                                        </p:tav>
                                      </p:tavLst>
                                    </p:anim>
                                  </p:childTnLst>
                                </p:cTn>
                              </p:par>
                            </p:childTnLst>
                          </p:cTn>
                        </p:par>
                        <p:par>
                          <p:cTn fill="hold">
                            <p:stCondLst>
                              <p:cond delay="9600"/>
                            </p:stCondLst>
                            <p:childTnLst>
                              <p:par>
                                <p:cTn fill="hold" nodeType="afterEffect" presetClass="entr" presetID="23" presetSubtype="16">
                                  <p:stCondLst>
                                    <p:cond delay="0"/>
                                  </p:stCondLst>
                                  <p:childTnLst>
                                    <p:set>
                                      <p:cBhvr>
                                        <p:cTn dur="1" fill="hold">
                                          <p:stCondLst>
                                            <p:cond delay="0"/>
                                          </p:stCondLst>
                                        </p:cTn>
                                        <p:tgtEl>
                                          <p:spTgt spid="186">
                                            <p:txEl>
                                              <p:pRg end="7" st="7"/>
                                            </p:txEl>
                                          </p:spTgt>
                                        </p:tgtEl>
                                        <p:attrNameLst>
                                          <p:attrName>style.visibility</p:attrName>
                                        </p:attrNameLst>
                                      </p:cBhvr>
                                      <p:to>
                                        <p:strVal val="visible"/>
                                      </p:to>
                                    </p:set>
                                    <p:anim calcmode="lin" valueType="num">
                                      <p:cBhvr additive="base">
                                        <p:cTn dur="300"/>
                                        <p:tgtEl>
                                          <p:spTgt spid="186">
                                            <p:txEl>
                                              <p:pRg end="7" st="7"/>
                                            </p:txEl>
                                          </p:spTgt>
                                        </p:tgtEl>
                                        <p:attrNameLst>
                                          <p:attrName>ppt_w</p:attrName>
                                        </p:attrNameLst>
                                      </p:cBhvr>
                                      <p:tavLst>
                                        <p:tav fmla="" tm="0">
                                          <p:val>
                                            <p:strVal val="0"/>
                                          </p:val>
                                        </p:tav>
                                        <p:tav fmla="" tm="100000">
                                          <p:val>
                                            <p:strVal val="#ppt_w"/>
                                          </p:val>
                                        </p:tav>
                                      </p:tavLst>
                                    </p:anim>
                                    <p:anim calcmode="lin" valueType="num">
                                      <p:cBhvr additive="base">
                                        <p:cTn dur="300"/>
                                        <p:tgtEl>
                                          <p:spTgt spid="186">
                                            <p:txEl>
                                              <p:pRg end="7" st="7"/>
                                            </p:txEl>
                                          </p:spTgt>
                                        </p:tgtEl>
                                        <p:attrNameLst>
                                          <p:attrName>ppt_h</p:attrName>
                                        </p:attrNameLst>
                                      </p:cBhvr>
                                      <p:tavLst>
                                        <p:tav fmla="" tm="0">
                                          <p:val>
                                            <p:strVal val="0"/>
                                          </p:val>
                                        </p:tav>
                                        <p:tav fmla="" tm="100000">
                                          <p:val>
                                            <p:strVal val="#ppt_h"/>
                                          </p:val>
                                        </p:tav>
                                      </p:tavLst>
                                    </p:anim>
                                  </p:childTnLst>
                                </p:cTn>
                              </p:par>
                            </p:childTnLst>
                          </p:cTn>
                        </p:par>
                        <p:par>
                          <p:cTn fill="hold">
                            <p:stCondLst>
                              <p:cond delay="9900"/>
                            </p:stCondLst>
                            <p:childTnLst>
                              <p:par>
                                <p:cTn fill="hold" nodeType="afterEffect" presetClass="entr" presetID="23" presetSubtype="16">
                                  <p:stCondLst>
                                    <p:cond delay="0"/>
                                  </p:stCondLst>
                                  <p:childTnLst>
                                    <p:set>
                                      <p:cBhvr>
                                        <p:cTn dur="1" fill="hold">
                                          <p:stCondLst>
                                            <p:cond delay="0"/>
                                          </p:stCondLst>
                                        </p:cTn>
                                        <p:tgtEl>
                                          <p:spTgt spid="186">
                                            <p:txEl>
                                              <p:pRg end="8" st="8"/>
                                            </p:txEl>
                                          </p:spTgt>
                                        </p:tgtEl>
                                        <p:attrNameLst>
                                          <p:attrName>style.visibility</p:attrName>
                                        </p:attrNameLst>
                                      </p:cBhvr>
                                      <p:to>
                                        <p:strVal val="visible"/>
                                      </p:to>
                                    </p:set>
                                    <p:anim calcmode="lin" valueType="num">
                                      <p:cBhvr additive="base">
                                        <p:cTn dur="300"/>
                                        <p:tgtEl>
                                          <p:spTgt spid="186">
                                            <p:txEl>
                                              <p:pRg end="8" st="8"/>
                                            </p:txEl>
                                          </p:spTgt>
                                        </p:tgtEl>
                                        <p:attrNameLst>
                                          <p:attrName>ppt_w</p:attrName>
                                        </p:attrNameLst>
                                      </p:cBhvr>
                                      <p:tavLst>
                                        <p:tav fmla="" tm="0">
                                          <p:val>
                                            <p:strVal val="0"/>
                                          </p:val>
                                        </p:tav>
                                        <p:tav fmla="" tm="100000">
                                          <p:val>
                                            <p:strVal val="#ppt_w"/>
                                          </p:val>
                                        </p:tav>
                                      </p:tavLst>
                                    </p:anim>
                                    <p:anim calcmode="lin" valueType="num">
                                      <p:cBhvr additive="base">
                                        <p:cTn dur="300"/>
                                        <p:tgtEl>
                                          <p:spTgt spid="186">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
                                  </p:stCondLst>
                                  <p:childTnLst>
                                    <p:set>
                                      <p:cBhvr>
                                        <p:cTn dur="1" fill="hold">
                                          <p:stCondLst>
                                            <p:cond delay="0"/>
                                          </p:stCondLst>
                                        </p:cTn>
                                        <p:tgtEl>
                                          <p:spTgt spid="187">
                                            <p:txEl>
                                              <p:pRg end="0" st="0"/>
                                            </p:txEl>
                                          </p:spTgt>
                                        </p:tgtEl>
                                        <p:attrNameLst>
                                          <p:attrName>style.visibility</p:attrName>
                                        </p:attrNameLst>
                                      </p:cBhvr>
                                      <p:to>
                                        <p:strVal val="visible"/>
                                      </p:to>
                                    </p:set>
                                    <p:animEffect filter="fade" transition="in">
                                      <p:cBhvr>
                                        <p:cTn dur="400"/>
                                        <p:tgtEl>
                                          <p:spTgt spid="187">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87">
                                            <p:txEl>
                                              <p:pRg end="1" st="1"/>
                                            </p:txEl>
                                          </p:spTgt>
                                        </p:tgtEl>
                                        <p:attrNameLst>
                                          <p:attrName>style.visibility</p:attrName>
                                        </p:attrNameLst>
                                      </p:cBhvr>
                                      <p:to>
                                        <p:strVal val="visible"/>
                                      </p:to>
                                    </p:set>
                                    <p:animEffect filter="fade" transition="in">
                                      <p:cBhvr>
                                        <p:cTn dur="400"/>
                                        <p:tgtEl>
                                          <p:spTgt spid="187">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87">
                                            <p:txEl>
                                              <p:pRg end="2" st="2"/>
                                            </p:txEl>
                                          </p:spTgt>
                                        </p:tgtEl>
                                        <p:attrNameLst>
                                          <p:attrName>style.visibility</p:attrName>
                                        </p:attrNameLst>
                                      </p:cBhvr>
                                      <p:to>
                                        <p:strVal val="visible"/>
                                      </p:to>
                                    </p:set>
                                    <p:animEffect filter="fade" transition="in">
                                      <p:cBhvr>
                                        <p:cTn dur="400"/>
                                        <p:tgtEl>
                                          <p:spTgt spid="187">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87">
                                            <p:txEl>
                                              <p:pRg end="3" st="3"/>
                                            </p:txEl>
                                          </p:spTgt>
                                        </p:tgtEl>
                                        <p:attrNameLst>
                                          <p:attrName>style.visibility</p:attrName>
                                        </p:attrNameLst>
                                      </p:cBhvr>
                                      <p:to>
                                        <p:strVal val="visible"/>
                                      </p:to>
                                    </p:set>
                                    <p:animEffect filter="fade" transition="in">
                                      <p:cBhvr>
                                        <p:cTn dur="400"/>
                                        <p:tgtEl>
                                          <p:spTgt spid="187">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87">
                                            <p:txEl>
                                              <p:pRg end="4" st="4"/>
                                            </p:txEl>
                                          </p:spTgt>
                                        </p:tgtEl>
                                        <p:attrNameLst>
                                          <p:attrName>style.visibility</p:attrName>
                                        </p:attrNameLst>
                                      </p:cBhvr>
                                      <p:to>
                                        <p:strVal val="visible"/>
                                      </p:to>
                                    </p:set>
                                    <p:animEffect filter="fade" transition="in">
                                      <p:cBhvr>
                                        <p:cTn dur="400"/>
                                        <p:tgtEl>
                                          <p:spTgt spid="187">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87">
                                            <p:txEl>
                                              <p:pRg end="5" st="5"/>
                                            </p:txEl>
                                          </p:spTgt>
                                        </p:tgtEl>
                                        <p:attrNameLst>
                                          <p:attrName>style.visibility</p:attrName>
                                        </p:attrNameLst>
                                      </p:cBhvr>
                                      <p:to>
                                        <p:strVal val="visible"/>
                                      </p:to>
                                    </p:set>
                                    <p:animEffect filter="fade" transition="in">
                                      <p:cBhvr>
                                        <p:cTn dur="400"/>
                                        <p:tgtEl>
                                          <p:spTgt spid="187">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87">
                                            <p:txEl>
                                              <p:pRg end="6" st="6"/>
                                            </p:txEl>
                                          </p:spTgt>
                                        </p:tgtEl>
                                        <p:attrNameLst>
                                          <p:attrName>style.visibility</p:attrName>
                                        </p:attrNameLst>
                                      </p:cBhvr>
                                      <p:to>
                                        <p:strVal val="visible"/>
                                      </p:to>
                                    </p:set>
                                    <p:animEffect filter="fade" transition="in">
                                      <p:cBhvr>
                                        <p:cTn dur="400"/>
                                        <p:tgtEl>
                                          <p:spTgt spid="187">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87">
                                            <p:txEl>
                                              <p:pRg end="7" st="7"/>
                                            </p:txEl>
                                          </p:spTgt>
                                        </p:tgtEl>
                                        <p:attrNameLst>
                                          <p:attrName>style.visibility</p:attrName>
                                        </p:attrNameLst>
                                      </p:cBhvr>
                                      <p:to>
                                        <p:strVal val="visible"/>
                                      </p:to>
                                    </p:set>
                                    <p:animEffect filter="fade" transition="in">
                                      <p:cBhvr>
                                        <p:cTn dur="400"/>
                                        <p:tgtEl>
                                          <p:spTgt spid="187">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87">
                                            <p:txEl>
                                              <p:pRg end="8" st="8"/>
                                            </p:txEl>
                                          </p:spTgt>
                                        </p:tgtEl>
                                        <p:attrNameLst>
                                          <p:attrName>style.visibility</p:attrName>
                                        </p:attrNameLst>
                                      </p:cBhvr>
                                      <p:to>
                                        <p:strVal val="visible"/>
                                      </p:to>
                                    </p:set>
                                    <p:animEffect filter="fade" transition="in">
                                      <p:cBhvr>
                                        <p:cTn dur="400"/>
                                        <p:tgtEl>
                                          <p:spTgt spid="187">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88">
                                            <p:txEl>
                                              <p:pRg end="0" st="0"/>
                                            </p:txEl>
                                          </p:spTgt>
                                        </p:tgtEl>
                                        <p:attrNameLst>
                                          <p:attrName>style.visibility</p:attrName>
                                        </p:attrNameLst>
                                      </p:cBhvr>
                                      <p:to>
                                        <p:strVal val="visible"/>
                                      </p:to>
                                    </p:set>
                                    <p:animEffect filter="fade" transition="in">
                                      <p:cBhvr>
                                        <p:cTn dur="500"/>
                                        <p:tgtEl>
                                          <p:spTgt spid="188">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88">
                                            <p:txEl>
                                              <p:pRg end="1" st="1"/>
                                            </p:txEl>
                                          </p:spTgt>
                                        </p:tgtEl>
                                        <p:attrNameLst>
                                          <p:attrName>style.visibility</p:attrName>
                                        </p:attrNameLst>
                                      </p:cBhvr>
                                      <p:to>
                                        <p:strVal val="visible"/>
                                      </p:to>
                                    </p:set>
                                    <p:animEffect filter="fade" transition="in">
                                      <p:cBhvr>
                                        <p:cTn dur="500"/>
                                        <p:tgtEl>
                                          <p:spTgt spid="188">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88">
                                            <p:txEl>
                                              <p:pRg end="2" st="2"/>
                                            </p:txEl>
                                          </p:spTgt>
                                        </p:tgtEl>
                                        <p:attrNameLst>
                                          <p:attrName>style.visibility</p:attrName>
                                        </p:attrNameLst>
                                      </p:cBhvr>
                                      <p:to>
                                        <p:strVal val="visible"/>
                                      </p:to>
                                    </p:set>
                                    <p:animEffect filter="fade" transition="in">
                                      <p:cBhvr>
                                        <p:cTn dur="500"/>
                                        <p:tgtEl>
                                          <p:spTgt spid="188">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88">
                                            <p:txEl>
                                              <p:pRg end="3" st="3"/>
                                            </p:txEl>
                                          </p:spTgt>
                                        </p:tgtEl>
                                        <p:attrNameLst>
                                          <p:attrName>style.visibility</p:attrName>
                                        </p:attrNameLst>
                                      </p:cBhvr>
                                      <p:to>
                                        <p:strVal val="visible"/>
                                      </p:to>
                                    </p:set>
                                    <p:animEffect filter="fade" transition="in">
                                      <p:cBhvr>
                                        <p:cTn dur="500"/>
                                        <p:tgtEl>
                                          <p:spTgt spid="188">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88">
                                            <p:txEl>
                                              <p:pRg end="4" st="4"/>
                                            </p:txEl>
                                          </p:spTgt>
                                        </p:tgtEl>
                                        <p:attrNameLst>
                                          <p:attrName>style.visibility</p:attrName>
                                        </p:attrNameLst>
                                      </p:cBhvr>
                                      <p:to>
                                        <p:strVal val="visible"/>
                                      </p:to>
                                    </p:set>
                                    <p:animEffect filter="fade" transition="in">
                                      <p:cBhvr>
                                        <p:cTn dur="500"/>
                                        <p:tgtEl>
                                          <p:spTgt spid="188">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88">
                                            <p:txEl>
                                              <p:pRg end="5" st="5"/>
                                            </p:txEl>
                                          </p:spTgt>
                                        </p:tgtEl>
                                        <p:attrNameLst>
                                          <p:attrName>style.visibility</p:attrName>
                                        </p:attrNameLst>
                                      </p:cBhvr>
                                      <p:to>
                                        <p:strVal val="visible"/>
                                      </p:to>
                                    </p:set>
                                    <p:animEffect filter="fade" transition="in">
                                      <p:cBhvr>
                                        <p:cTn dur="500"/>
                                        <p:tgtEl>
                                          <p:spTgt spid="188">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88">
                                            <p:txEl>
                                              <p:pRg end="6" st="6"/>
                                            </p:txEl>
                                          </p:spTgt>
                                        </p:tgtEl>
                                        <p:attrNameLst>
                                          <p:attrName>style.visibility</p:attrName>
                                        </p:attrNameLst>
                                      </p:cBhvr>
                                      <p:to>
                                        <p:strVal val="visible"/>
                                      </p:to>
                                    </p:set>
                                    <p:animEffect filter="fade" transition="in">
                                      <p:cBhvr>
                                        <p:cTn dur="500"/>
                                        <p:tgtEl>
                                          <p:spTgt spid="188">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88">
                                            <p:txEl>
                                              <p:pRg end="7" st="7"/>
                                            </p:txEl>
                                          </p:spTgt>
                                        </p:tgtEl>
                                        <p:attrNameLst>
                                          <p:attrName>style.visibility</p:attrName>
                                        </p:attrNameLst>
                                      </p:cBhvr>
                                      <p:to>
                                        <p:strVal val="visible"/>
                                      </p:to>
                                    </p:set>
                                    <p:animEffect filter="fade" transition="in">
                                      <p:cBhvr>
                                        <p:cTn dur="500"/>
                                        <p:tgtEl>
                                          <p:spTgt spid="188">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88">
                                            <p:txEl>
                                              <p:pRg end="8" st="8"/>
                                            </p:txEl>
                                          </p:spTgt>
                                        </p:tgtEl>
                                        <p:attrNameLst>
                                          <p:attrName>style.visibility</p:attrName>
                                        </p:attrNameLst>
                                      </p:cBhvr>
                                      <p:to>
                                        <p:strVal val="visible"/>
                                      </p:to>
                                    </p:set>
                                    <p:animEffect filter="fade" transition="in">
                                      <p:cBhvr>
                                        <p:cTn dur="500"/>
                                        <p:tgtEl>
                                          <p:spTgt spid="188">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89">
                                            <p:txEl>
                                              <p:pRg end="0" st="0"/>
                                            </p:txEl>
                                          </p:spTgt>
                                        </p:tgtEl>
                                        <p:attrNameLst>
                                          <p:attrName>style.visibility</p:attrName>
                                        </p:attrNameLst>
                                      </p:cBhvr>
                                      <p:to>
                                        <p:strVal val="visible"/>
                                      </p:to>
                                    </p:set>
                                    <p:animEffect filter="fade" transition="in">
                                      <p:cBhvr>
                                        <p:cTn dur="500"/>
                                        <p:tgtEl>
                                          <p:spTgt spid="189">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89">
                                            <p:txEl>
                                              <p:pRg end="1" st="1"/>
                                            </p:txEl>
                                          </p:spTgt>
                                        </p:tgtEl>
                                        <p:attrNameLst>
                                          <p:attrName>style.visibility</p:attrName>
                                        </p:attrNameLst>
                                      </p:cBhvr>
                                      <p:to>
                                        <p:strVal val="visible"/>
                                      </p:to>
                                    </p:set>
                                    <p:animEffect filter="fade" transition="in">
                                      <p:cBhvr>
                                        <p:cTn dur="500"/>
                                        <p:tgtEl>
                                          <p:spTgt spid="189">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89">
                                            <p:txEl>
                                              <p:pRg end="2" st="2"/>
                                            </p:txEl>
                                          </p:spTgt>
                                        </p:tgtEl>
                                        <p:attrNameLst>
                                          <p:attrName>style.visibility</p:attrName>
                                        </p:attrNameLst>
                                      </p:cBhvr>
                                      <p:to>
                                        <p:strVal val="visible"/>
                                      </p:to>
                                    </p:set>
                                    <p:animEffect filter="fade" transition="in">
                                      <p:cBhvr>
                                        <p:cTn dur="500"/>
                                        <p:tgtEl>
                                          <p:spTgt spid="189">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89">
                                            <p:txEl>
                                              <p:pRg end="3" st="3"/>
                                            </p:txEl>
                                          </p:spTgt>
                                        </p:tgtEl>
                                        <p:attrNameLst>
                                          <p:attrName>style.visibility</p:attrName>
                                        </p:attrNameLst>
                                      </p:cBhvr>
                                      <p:to>
                                        <p:strVal val="visible"/>
                                      </p:to>
                                    </p:set>
                                    <p:animEffect filter="fade" transition="in">
                                      <p:cBhvr>
                                        <p:cTn dur="500"/>
                                        <p:tgtEl>
                                          <p:spTgt spid="189">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89">
                                            <p:txEl>
                                              <p:pRg end="4" st="4"/>
                                            </p:txEl>
                                          </p:spTgt>
                                        </p:tgtEl>
                                        <p:attrNameLst>
                                          <p:attrName>style.visibility</p:attrName>
                                        </p:attrNameLst>
                                      </p:cBhvr>
                                      <p:to>
                                        <p:strVal val="visible"/>
                                      </p:to>
                                    </p:set>
                                    <p:animEffect filter="fade" transition="in">
                                      <p:cBhvr>
                                        <p:cTn dur="500"/>
                                        <p:tgtEl>
                                          <p:spTgt spid="189">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89">
                                            <p:txEl>
                                              <p:pRg end="5" st="5"/>
                                            </p:txEl>
                                          </p:spTgt>
                                        </p:tgtEl>
                                        <p:attrNameLst>
                                          <p:attrName>style.visibility</p:attrName>
                                        </p:attrNameLst>
                                      </p:cBhvr>
                                      <p:to>
                                        <p:strVal val="visible"/>
                                      </p:to>
                                    </p:set>
                                    <p:animEffect filter="fade" transition="in">
                                      <p:cBhvr>
                                        <p:cTn dur="500"/>
                                        <p:tgtEl>
                                          <p:spTgt spid="189">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89">
                                            <p:txEl>
                                              <p:pRg end="6" st="6"/>
                                            </p:txEl>
                                          </p:spTgt>
                                        </p:tgtEl>
                                        <p:attrNameLst>
                                          <p:attrName>style.visibility</p:attrName>
                                        </p:attrNameLst>
                                      </p:cBhvr>
                                      <p:to>
                                        <p:strVal val="visible"/>
                                      </p:to>
                                    </p:set>
                                    <p:animEffect filter="fade" transition="in">
                                      <p:cBhvr>
                                        <p:cTn dur="500"/>
                                        <p:tgtEl>
                                          <p:spTgt spid="189">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89">
                                            <p:txEl>
                                              <p:pRg end="7" st="7"/>
                                            </p:txEl>
                                          </p:spTgt>
                                        </p:tgtEl>
                                        <p:attrNameLst>
                                          <p:attrName>style.visibility</p:attrName>
                                        </p:attrNameLst>
                                      </p:cBhvr>
                                      <p:to>
                                        <p:strVal val="visible"/>
                                      </p:to>
                                    </p:set>
                                    <p:animEffect filter="fade" transition="in">
                                      <p:cBhvr>
                                        <p:cTn dur="500"/>
                                        <p:tgtEl>
                                          <p:spTgt spid="189">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89">
                                            <p:txEl>
                                              <p:pRg end="8" st="8"/>
                                            </p:txEl>
                                          </p:spTgt>
                                        </p:tgtEl>
                                        <p:attrNameLst>
                                          <p:attrName>style.visibility</p:attrName>
                                        </p:attrNameLst>
                                      </p:cBhvr>
                                      <p:to>
                                        <p:strVal val="visible"/>
                                      </p:to>
                                    </p:set>
                                    <p:animEffect filter="fade" transition="in">
                                      <p:cBhvr>
                                        <p:cTn dur="500"/>
                                        <p:tgtEl>
                                          <p:spTgt spid="189">
                                            <p:txEl>
                                              <p:pRg end="8" st="8"/>
                                            </p:txEl>
                                          </p:spTgt>
                                        </p:tgtEl>
                                      </p:cBhvr>
                                    </p:animEffect>
                                  </p:childTnLst>
                                </p:cTn>
                              </p:par>
                            </p:childTnLst>
                          </p:cTn>
                        </p:par>
                        <p:par>
                          <p:cTn fill="hold">
                            <p:stCondLst>
                              <p:cond delay="10400"/>
                            </p:stCondLst>
                            <p:childTnLst>
                              <p:par>
                                <p:cTn fill="hold" nodeType="afterEffect" presetClass="entr" presetID="23" presetSubtype="16">
                                  <p:stCondLst>
                                    <p:cond delay="0"/>
                                  </p:stCondLst>
                                  <p:childTnLst>
                                    <p:set>
                                      <p:cBhvr>
                                        <p:cTn dur="1" fill="hold">
                                          <p:stCondLst>
                                            <p:cond delay="0"/>
                                          </p:stCondLst>
                                        </p:cTn>
                                        <p:tgtEl>
                                          <p:spTgt spid="190"/>
                                        </p:tgtEl>
                                        <p:attrNameLst>
                                          <p:attrName>style.visibility</p:attrName>
                                        </p:attrNameLst>
                                      </p:cBhvr>
                                      <p:to>
                                        <p:strVal val="visible"/>
                                      </p:to>
                                    </p:set>
                                    <p:anim calcmode="lin" valueType="num">
                                      <p:cBhvr additive="base">
                                        <p:cTn dur="400"/>
                                        <p:tgtEl>
                                          <p:spTgt spid="190"/>
                                        </p:tgtEl>
                                        <p:attrNameLst>
                                          <p:attrName>ppt_w</p:attrName>
                                        </p:attrNameLst>
                                      </p:cBhvr>
                                      <p:tavLst>
                                        <p:tav fmla="" tm="0">
                                          <p:val>
                                            <p:strVal val="0"/>
                                          </p:val>
                                        </p:tav>
                                        <p:tav fmla="" tm="100000">
                                          <p:val>
                                            <p:strVal val="#ppt_w"/>
                                          </p:val>
                                        </p:tav>
                                      </p:tavLst>
                                    </p:anim>
                                    <p:anim calcmode="lin" valueType="num">
                                      <p:cBhvr additive="base">
                                        <p:cTn dur="400"/>
                                        <p:tgtEl>
                                          <p:spTgt spid="190"/>
                                        </p:tgtEl>
                                        <p:attrNameLst>
                                          <p:attrName>ppt_h</p:attrName>
                                        </p:attrNameLst>
                                      </p:cBhvr>
                                      <p:tavLst>
                                        <p:tav fmla="" tm="0">
                                          <p:val>
                                            <p:strVal val="0"/>
                                          </p:val>
                                        </p:tav>
                                        <p:tav fmla="" tm="100000">
                                          <p:val>
                                            <p:strVal val="#ppt_h"/>
                                          </p:val>
                                        </p:tav>
                                      </p:tavLst>
                                    </p:anim>
                                  </p:childTnLst>
                                </p:cTn>
                              </p:par>
                            </p:childTnLst>
                          </p:cTn>
                        </p:par>
                        <p:par>
                          <p:cTn fill="hold">
                            <p:stCondLst>
                              <p:cond delay="10800"/>
                            </p:stCondLst>
                            <p:childTnLst>
                              <p:par>
                                <p:cTn fill="hold" nodeType="afterEffect" presetClass="entr" presetID="23" presetSubtype="16">
                                  <p:stCondLst>
                                    <p:cond delay="0"/>
                                  </p:stCondLst>
                                  <p:childTnLst>
                                    <p:set>
                                      <p:cBhvr>
                                        <p:cTn dur="1" fill="hold">
                                          <p:stCondLst>
                                            <p:cond delay="0"/>
                                          </p:stCondLst>
                                        </p:cTn>
                                        <p:tgtEl>
                                          <p:spTgt spid="191">
                                            <p:txEl>
                                              <p:pRg end="0" st="0"/>
                                            </p:txEl>
                                          </p:spTgt>
                                        </p:tgtEl>
                                        <p:attrNameLst>
                                          <p:attrName>style.visibility</p:attrName>
                                        </p:attrNameLst>
                                      </p:cBhvr>
                                      <p:to>
                                        <p:strVal val="visible"/>
                                      </p:to>
                                    </p:set>
                                    <p:anim calcmode="lin" valueType="num">
                                      <p:cBhvr additive="base">
                                        <p:cTn dur="300"/>
                                        <p:tgtEl>
                                          <p:spTgt spid="191">
                                            <p:txEl>
                                              <p:pRg end="0" st="0"/>
                                            </p:txEl>
                                          </p:spTgt>
                                        </p:tgtEl>
                                        <p:attrNameLst>
                                          <p:attrName>ppt_w</p:attrName>
                                        </p:attrNameLst>
                                      </p:cBhvr>
                                      <p:tavLst>
                                        <p:tav fmla="" tm="0">
                                          <p:val>
                                            <p:strVal val="0"/>
                                          </p:val>
                                        </p:tav>
                                        <p:tav fmla="" tm="100000">
                                          <p:val>
                                            <p:strVal val="#ppt_w"/>
                                          </p:val>
                                        </p:tav>
                                      </p:tavLst>
                                    </p:anim>
                                    <p:anim calcmode="lin" valueType="num">
                                      <p:cBhvr additive="base">
                                        <p:cTn dur="300"/>
                                        <p:tgtEl>
                                          <p:spTgt spid="191">
                                            <p:txEl>
                                              <p:pRg end="0" st="0"/>
                                            </p:txEl>
                                          </p:spTgt>
                                        </p:tgtEl>
                                        <p:attrNameLst>
                                          <p:attrName>ppt_h</p:attrName>
                                        </p:attrNameLst>
                                      </p:cBhvr>
                                      <p:tavLst>
                                        <p:tav fmla="" tm="0">
                                          <p:val>
                                            <p:strVal val="0"/>
                                          </p:val>
                                        </p:tav>
                                        <p:tav fmla="" tm="100000">
                                          <p:val>
                                            <p:strVal val="#ppt_h"/>
                                          </p:val>
                                        </p:tav>
                                      </p:tavLst>
                                    </p:anim>
                                  </p:childTnLst>
                                </p:cTn>
                              </p:par>
                            </p:childTnLst>
                          </p:cTn>
                        </p:par>
                        <p:par>
                          <p:cTn fill="hold">
                            <p:stCondLst>
                              <p:cond delay="11100"/>
                            </p:stCondLst>
                            <p:childTnLst>
                              <p:par>
                                <p:cTn fill="hold" nodeType="afterEffect" presetClass="entr" presetID="23" presetSubtype="16">
                                  <p:stCondLst>
                                    <p:cond delay="0"/>
                                  </p:stCondLst>
                                  <p:childTnLst>
                                    <p:set>
                                      <p:cBhvr>
                                        <p:cTn dur="1" fill="hold">
                                          <p:stCondLst>
                                            <p:cond delay="0"/>
                                          </p:stCondLst>
                                        </p:cTn>
                                        <p:tgtEl>
                                          <p:spTgt spid="191">
                                            <p:txEl>
                                              <p:pRg end="1" st="1"/>
                                            </p:txEl>
                                          </p:spTgt>
                                        </p:tgtEl>
                                        <p:attrNameLst>
                                          <p:attrName>style.visibility</p:attrName>
                                        </p:attrNameLst>
                                      </p:cBhvr>
                                      <p:to>
                                        <p:strVal val="visible"/>
                                      </p:to>
                                    </p:set>
                                    <p:anim calcmode="lin" valueType="num">
                                      <p:cBhvr additive="base">
                                        <p:cTn dur="300"/>
                                        <p:tgtEl>
                                          <p:spTgt spid="191">
                                            <p:txEl>
                                              <p:pRg end="1" st="1"/>
                                            </p:txEl>
                                          </p:spTgt>
                                        </p:tgtEl>
                                        <p:attrNameLst>
                                          <p:attrName>ppt_w</p:attrName>
                                        </p:attrNameLst>
                                      </p:cBhvr>
                                      <p:tavLst>
                                        <p:tav fmla="" tm="0">
                                          <p:val>
                                            <p:strVal val="0"/>
                                          </p:val>
                                        </p:tav>
                                        <p:tav fmla="" tm="100000">
                                          <p:val>
                                            <p:strVal val="#ppt_w"/>
                                          </p:val>
                                        </p:tav>
                                      </p:tavLst>
                                    </p:anim>
                                    <p:anim calcmode="lin" valueType="num">
                                      <p:cBhvr additive="base">
                                        <p:cTn dur="300"/>
                                        <p:tgtEl>
                                          <p:spTgt spid="191">
                                            <p:txEl>
                                              <p:pRg end="1" st="1"/>
                                            </p:txEl>
                                          </p:spTgt>
                                        </p:tgtEl>
                                        <p:attrNameLst>
                                          <p:attrName>ppt_h</p:attrName>
                                        </p:attrNameLst>
                                      </p:cBhvr>
                                      <p:tavLst>
                                        <p:tav fmla="" tm="0">
                                          <p:val>
                                            <p:strVal val="0"/>
                                          </p:val>
                                        </p:tav>
                                        <p:tav fmla="" tm="100000">
                                          <p:val>
                                            <p:strVal val="#ppt_h"/>
                                          </p:val>
                                        </p:tav>
                                      </p:tavLst>
                                    </p:anim>
                                  </p:childTnLst>
                                </p:cTn>
                              </p:par>
                            </p:childTnLst>
                          </p:cTn>
                        </p:par>
                        <p:par>
                          <p:cTn fill="hold">
                            <p:stCondLst>
                              <p:cond delay="11400"/>
                            </p:stCondLst>
                            <p:childTnLst>
                              <p:par>
                                <p:cTn fill="hold" nodeType="afterEffect" presetClass="entr" presetID="23" presetSubtype="16">
                                  <p:stCondLst>
                                    <p:cond delay="0"/>
                                  </p:stCondLst>
                                  <p:childTnLst>
                                    <p:set>
                                      <p:cBhvr>
                                        <p:cTn dur="1" fill="hold">
                                          <p:stCondLst>
                                            <p:cond delay="0"/>
                                          </p:stCondLst>
                                        </p:cTn>
                                        <p:tgtEl>
                                          <p:spTgt spid="191">
                                            <p:txEl>
                                              <p:pRg end="2" st="2"/>
                                            </p:txEl>
                                          </p:spTgt>
                                        </p:tgtEl>
                                        <p:attrNameLst>
                                          <p:attrName>style.visibility</p:attrName>
                                        </p:attrNameLst>
                                      </p:cBhvr>
                                      <p:to>
                                        <p:strVal val="visible"/>
                                      </p:to>
                                    </p:set>
                                    <p:anim calcmode="lin" valueType="num">
                                      <p:cBhvr additive="base">
                                        <p:cTn dur="300"/>
                                        <p:tgtEl>
                                          <p:spTgt spid="191">
                                            <p:txEl>
                                              <p:pRg end="2" st="2"/>
                                            </p:txEl>
                                          </p:spTgt>
                                        </p:tgtEl>
                                        <p:attrNameLst>
                                          <p:attrName>ppt_w</p:attrName>
                                        </p:attrNameLst>
                                      </p:cBhvr>
                                      <p:tavLst>
                                        <p:tav fmla="" tm="0">
                                          <p:val>
                                            <p:strVal val="0"/>
                                          </p:val>
                                        </p:tav>
                                        <p:tav fmla="" tm="100000">
                                          <p:val>
                                            <p:strVal val="#ppt_w"/>
                                          </p:val>
                                        </p:tav>
                                      </p:tavLst>
                                    </p:anim>
                                    <p:anim calcmode="lin" valueType="num">
                                      <p:cBhvr additive="base">
                                        <p:cTn dur="300"/>
                                        <p:tgtEl>
                                          <p:spTgt spid="191">
                                            <p:txEl>
                                              <p:pRg end="2" st="2"/>
                                            </p:txEl>
                                          </p:spTgt>
                                        </p:tgtEl>
                                        <p:attrNameLst>
                                          <p:attrName>ppt_h</p:attrName>
                                        </p:attrNameLst>
                                      </p:cBhvr>
                                      <p:tavLst>
                                        <p:tav fmla="" tm="0">
                                          <p:val>
                                            <p:strVal val="0"/>
                                          </p:val>
                                        </p:tav>
                                        <p:tav fmla="" tm="100000">
                                          <p:val>
                                            <p:strVal val="#ppt_h"/>
                                          </p:val>
                                        </p:tav>
                                      </p:tavLst>
                                    </p:anim>
                                  </p:childTnLst>
                                </p:cTn>
                              </p:par>
                            </p:childTnLst>
                          </p:cTn>
                        </p:par>
                        <p:par>
                          <p:cTn fill="hold">
                            <p:stCondLst>
                              <p:cond delay="11700"/>
                            </p:stCondLst>
                            <p:childTnLst>
                              <p:par>
                                <p:cTn fill="hold" nodeType="afterEffect" presetClass="entr" presetID="23" presetSubtype="16">
                                  <p:stCondLst>
                                    <p:cond delay="0"/>
                                  </p:stCondLst>
                                  <p:childTnLst>
                                    <p:set>
                                      <p:cBhvr>
                                        <p:cTn dur="1" fill="hold">
                                          <p:stCondLst>
                                            <p:cond delay="0"/>
                                          </p:stCondLst>
                                        </p:cTn>
                                        <p:tgtEl>
                                          <p:spTgt spid="191">
                                            <p:txEl>
                                              <p:pRg end="3" st="3"/>
                                            </p:txEl>
                                          </p:spTgt>
                                        </p:tgtEl>
                                        <p:attrNameLst>
                                          <p:attrName>style.visibility</p:attrName>
                                        </p:attrNameLst>
                                      </p:cBhvr>
                                      <p:to>
                                        <p:strVal val="visible"/>
                                      </p:to>
                                    </p:set>
                                    <p:anim calcmode="lin" valueType="num">
                                      <p:cBhvr additive="base">
                                        <p:cTn dur="300"/>
                                        <p:tgtEl>
                                          <p:spTgt spid="191">
                                            <p:txEl>
                                              <p:pRg end="3" st="3"/>
                                            </p:txEl>
                                          </p:spTgt>
                                        </p:tgtEl>
                                        <p:attrNameLst>
                                          <p:attrName>ppt_w</p:attrName>
                                        </p:attrNameLst>
                                      </p:cBhvr>
                                      <p:tavLst>
                                        <p:tav fmla="" tm="0">
                                          <p:val>
                                            <p:strVal val="0"/>
                                          </p:val>
                                        </p:tav>
                                        <p:tav fmla="" tm="100000">
                                          <p:val>
                                            <p:strVal val="#ppt_w"/>
                                          </p:val>
                                        </p:tav>
                                      </p:tavLst>
                                    </p:anim>
                                    <p:anim calcmode="lin" valueType="num">
                                      <p:cBhvr additive="base">
                                        <p:cTn dur="300"/>
                                        <p:tgtEl>
                                          <p:spTgt spid="191">
                                            <p:txEl>
                                              <p:pRg end="3" st="3"/>
                                            </p:txEl>
                                          </p:spTgt>
                                        </p:tgtEl>
                                        <p:attrNameLst>
                                          <p:attrName>ppt_h</p:attrName>
                                        </p:attrNameLst>
                                      </p:cBhvr>
                                      <p:tavLst>
                                        <p:tav fmla="" tm="0">
                                          <p:val>
                                            <p:strVal val="0"/>
                                          </p:val>
                                        </p:tav>
                                        <p:tav fmla="" tm="100000">
                                          <p:val>
                                            <p:strVal val="#ppt_h"/>
                                          </p:val>
                                        </p:tav>
                                      </p:tavLst>
                                    </p:anim>
                                  </p:childTnLst>
                                </p:cTn>
                              </p:par>
                            </p:childTnLst>
                          </p:cTn>
                        </p:par>
                        <p:par>
                          <p:cTn fill="hold">
                            <p:stCondLst>
                              <p:cond delay="12000"/>
                            </p:stCondLst>
                            <p:childTnLst>
                              <p:par>
                                <p:cTn fill="hold" nodeType="afterEffect" presetClass="entr" presetID="23" presetSubtype="16">
                                  <p:stCondLst>
                                    <p:cond delay="0"/>
                                  </p:stCondLst>
                                  <p:childTnLst>
                                    <p:set>
                                      <p:cBhvr>
                                        <p:cTn dur="1" fill="hold">
                                          <p:stCondLst>
                                            <p:cond delay="0"/>
                                          </p:stCondLst>
                                        </p:cTn>
                                        <p:tgtEl>
                                          <p:spTgt spid="191">
                                            <p:txEl>
                                              <p:pRg end="4" st="4"/>
                                            </p:txEl>
                                          </p:spTgt>
                                        </p:tgtEl>
                                        <p:attrNameLst>
                                          <p:attrName>style.visibility</p:attrName>
                                        </p:attrNameLst>
                                      </p:cBhvr>
                                      <p:to>
                                        <p:strVal val="visible"/>
                                      </p:to>
                                    </p:set>
                                    <p:anim calcmode="lin" valueType="num">
                                      <p:cBhvr additive="base">
                                        <p:cTn dur="300"/>
                                        <p:tgtEl>
                                          <p:spTgt spid="191">
                                            <p:txEl>
                                              <p:pRg end="4" st="4"/>
                                            </p:txEl>
                                          </p:spTgt>
                                        </p:tgtEl>
                                        <p:attrNameLst>
                                          <p:attrName>ppt_w</p:attrName>
                                        </p:attrNameLst>
                                      </p:cBhvr>
                                      <p:tavLst>
                                        <p:tav fmla="" tm="0">
                                          <p:val>
                                            <p:strVal val="0"/>
                                          </p:val>
                                        </p:tav>
                                        <p:tav fmla="" tm="100000">
                                          <p:val>
                                            <p:strVal val="#ppt_w"/>
                                          </p:val>
                                        </p:tav>
                                      </p:tavLst>
                                    </p:anim>
                                    <p:anim calcmode="lin" valueType="num">
                                      <p:cBhvr additive="base">
                                        <p:cTn dur="300"/>
                                        <p:tgtEl>
                                          <p:spTgt spid="191">
                                            <p:txEl>
                                              <p:pRg end="4" st="4"/>
                                            </p:txEl>
                                          </p:spTgt>
                                        </p:tgtEl>
                                        <p:attrNameLst>
                                          <p:attrName>ppt_h</p:attrName>
                                        </p:attrNameLst>
                                      </p:cBhvr>
                                      <p:tavLst>
                                        <p:tav fmla="" tm="0">
                                          <p:val>
                                            <p:strVal val="0"/>
                                          </p:val>
                                        </p:tav>
                                        <p:tav fmla="" tm="100000">
                                          <p:val>
                                            <p:strVal val="#ppt_h"/>
                                          </p:val>
                                        </p:tav>
                                      </p:tavLst>
                                    </p:anim>
                                  </p:childTnLst>
                                </p:cTn>
                              </p:par>
                            </p:childTnLst>
                          </p:cTn>
                        </p:par>
                        <p:par>
                          <p:cTn fill="hold">
                            <p:stCondLst>
                              <p:cond delay="12300"/>
                            </p:stCondLst>
                            <p:childTnLst>
                              <p:par>
                                <p:cTn fill="hold" nodeType="afterEffect" presetClass="entr" presetID="23" presetSubtype="16">
                                  <p:stCondLst>
                                    <p:cond delay="0"/>
                                  </p:stCondLst>
                                  <p:childTnLst>
                                    <p:set>
                                      <p:cBhvr>
                                        <p:cTn dur="1" fill="hold">
                                          <p:stCondLst>
                                            <p:cond delay="0"/>
                                          </p:stCondLst>
                                        </p:cTn>
                                        <p:tgtEl>
                                          <p:spTgt spid="191">
                                            <p:txEl>
                                              <p:pRg end="5" st="5"/>
                                            </p:txEl>
                                          </p:spTgt>
                                        </p:tgtEl>
                                        <p:attrNameLst>
                                          <p:attrName>style.visibility</p:attrName>
                                        </p:attrNameLst>
                                      </p:cBhvr>
                                      <p:to>
                                        <p:strVal val="visible"/>
                                      </p:to>
                                    </p:set>
                                    <p:anim calcmode="lin" valueType="num">
                                      <p:cBhvr additive="base">
                                        <p:cTn dur="300"/>
                                        <p:tgtEl>
                                          <p:spTgt spid="191">
                                            <p:txEl>
                                              <p:pRg end="5" st="5"/>
                                            </p:txEl>
                                          </p:spTgt>
                                        </p:tgtEl>
                                        <p:attrNameLst>
                                          <p:attrName>ppt_w</p:attrName>
                                        </p:attrNameLst>
                                      </p:cBhvr>
                                      <p:tavLst>
                                        <p:tav fmla="" tm="0">
                                          <p:val>
                                            <p:strVal val="0"/>
                                          </p:val>
                                        </p:tav>
                                        <p:tav fmla="" tm="100000">
                                          <p:val>
                                            <p:strVal val="#ppt_w"/>
                                          </p:val>
                                        </p:tav>
                                      </p:tavLst>
                                    </p:anim>
                                    <p:anim calcmode="lin" valueType="num">
                                      <p:cBhvr additive="base">
                                        <p:cTn dur="300"/>
                                        <p:tgtEl>
                                          <p:spTgt spid="191">
                                            <p:txEl>
                                              <p:pRg end="5" st="5"/>
                                            </p:txEl>
                                          </p:spTgt>
                                        </p:tgtEl>
                                        <p:attrNameLst>
                                          <p:attrName>ppt_h</p:attrName>
                                        </p:attrNameLst>
                                      </p:cBhvr>
                                      <p:tavLst>
                                        <p:tav fmla="" tm="0">
                                          <p:val>
                                            <p:strVal val="0"/>
                                          </p:val>
                                        </p:tav>
                                        <p:tav fmla="" tm="100000">
                                          <p:val>
                                            <p:strVal val="#ppt_h"/>
                                          </p:val>
                                        </p:tav>
                                      </p:tavLst>
                                    </p:anim>
                                  </p:childTnLst>
                                </p:cTn>
                              </p:par>
                            </p:childTnLst>
                          </p:cTn>
                        </p:par>
                        <p:par>
                          <p:cTn fill="hold">
                            <p:stCondLst>
                              <p:cond delay="12600"/>
                            </p:stCondLst>
                            <p:childTnLst>
                              <p:par>
                                <p:cTn fill="hold" nodeType="afterEffect" presetClass="entr" presetID="23" presetSubtype="16">
                                  <p:stCondLst>
                                    <p:cond delay="0"/>
                                  </p:stCondLst>
                                  <p:childTnLst>
                                    <p:set>
                                      <p:cBhvr>
                                        <p:cTn dur="1" fill="hold">
                                          <p:stCondLst>
                                            <p:cond delay="0"/>
                                          </p:stCondLst>
                                        </p:cTn>
                                        <p:tgtEl>
                                          <p:spTgt spid="191">
                                            <p:txEl>
                                              <p:pRg end="6" st="6"/>
                                            </p:txEl>
                                          </p:spTgt>
                                        </p:tgtEl>
                                        <p:attrNameLst>
                                          <p:attrName>style.visibility</p:attrName>
                                        </p:attrNameLst>
                                      </p:cBhvr>
                                      <p:to>
                                        <p:strVal val="visible"/>
                                      </p:to>
                                    </p:set>
                                    <p:anim calcmode="lin" valueType="num">
                                      <p:cBhvr additive="base">
                                        <p:cTn dur="300"/>
                                        <p:tgtEl>
                                          <p:spTgt spid="191">
                                            <p:txEl>
                                              <p:pRg end="6" st="6"/>
                                            </p:txEl>
                                          </p:spTgt>
                                        </p:tgtEl>
                                        <p:attrNameLst>
                                          <p:attrName>ppt_w</p:attrName>
                                        </p:attrNameLst>
                                      </p:cBhvr>
                                      <p:tavLst>
                                        <p:tav fmla="" tm="0">
                                          <p:val>
                                            <p:strVal val="0"/>
                                          </p:val>
                                        </p:tav>
                                        <p:tav fmla="" tm="100000">
                                          <p:val>
                                            <p:strVal val="#ppt_w"/>
                                          </p:val>
                                        </p:tav>
                                      </p:tavLst>
                                    </p:anim>
                                    <p:anim calcmode="lin" valueType="num">
                                      <p:cBhvr additive="base">
                                        <p:cTn dur="300"/>
                                        <p:tgtEl>
                                          <p:spTgt spid="191">
                                            <p:txEl>
                                              <p:pRg end="6" st="6"/>
                                            </p:txEl>
                                          </p:spTgt>
                                        </p:tgtEl>
                                        <p:attrNameLst>
                                          <p:attrName>ppt_h</p:attrName>
                                        </p:attrNameLst>
                                      </p:cBhvr>
                                      <p:tavLst>
                                        <p:tav fmla="" tm="0">
                                          <p:val>
                                            <p:strVal val="0"/>
                                          </p:val>
                                        </p:tav>
                                        <p:tav fmla="" tm="100000">
                                          <p:val>
                                            <p:strVal val="#ppt_h"/>
                                          </p:val>
                                        </p:tav>
                                      </p:tavLst>
                                    </p:anim>
                                  </p:childTnLst>
                                </p:cTn>
                              </p:par>
                            </p:childTnLst>
                          </p:cTn>
                        </p:par>
                        <p:par>
                          <p:cTn fill="hold">
                            <p:stCondLst>
                              <p:cond delay="12900"/>
                            </p:stCondLst>
                            <p:childTnLst>
                              <p:par>
                                <p:cTn fill="hold" nodeType="afterEffect" presetClass="entr" presetID="23" presetSubtype="16">
                                  <p:stCondLst>
                                    <p:cond delay="0"/>
                                  </p:stCondLst>
                                  <p:childTnLst>
                                    <p:set>
                                      <p:cBhvr>
                                        <p:cTn dur="1" fill="hold">
                                          <p:stCondLst>
                                            <p:cond delay="0"/>
                                          </p:stCondLst>
                                        </p:cTn>
                                        <p:tgtEl>
                                          <p:spTgt spid="191">
                                            <p:txEl>
                                              <p:pRg end="7" st="7"/>
                                            </p:txEl>
                                          </p:spTgt>
                                        </p:tgtEl>
                                        <p:attrNameLst>
                                          <p:attrName>style.visibility</p:attrName>
                                        </p:attrNameLst>
                                      </p:cBhvr>
                                      <p:to>
                                        <p:strVal val="visible"/>
                                      </p:to>
                                    </p:set>
                                    <p:anim calcmode="lin" valueType="num">
                                      <p:cBhvr additive="base">
                                        <p:cTn dur="300"/>
                                        <p:tgtEl>
                                          <p:spTgt spid="191">
                                            <p:txEl>
                                              <p:pRg end="7" st="7"/>
                                            </p:txEl>
                                          </p:spTgt>
                                        </p:tgtEl>
                                        <p:attrNameLst>
                                          <p:attrName>ppt_w</p:attrName>
                                        </p:attrNameLst>
                                      </p:cBhvr>
                                      <p:tavLst>
                                        <p:tav fmla="" tm="0">
                                          <p:val>
                                            <p:strVal val="0"/>
                                          </p:val>
                                        </p:tav>
                                        <p:tav fmla="" tm="100000">
                                          <p:val>
                                            <p:strVal val="#ppt_w"/>
                                          </p:val>
                                        </p:tav>
                                      </p:tavLst>
                                    </p:anim>
                                    <p:anim calcmode="lin" valueType="num">
                                      <p:cBhvr additive="base">
                                        <p:cTn dur="300"/>
                                        <p:tgtEl>
                                          <p:spTgt spid="191">
                                            <p:txEl>
                                              <p:pRg end="7" st="7"/>
                                            </p:txEl>
                                          </p:spTgt>
                                        </p:tgtEl>
                                        <p:attrNameLst>
                                          <p:attrName>ppt_h</p:attrName>
                                        </p:attrNameLst>
                                      </p:cBhvr>
                                      <p:tavLst>
                                        <p:tav fmla="" tm="0">
                                          <p:val>
                                            <p:strVal val="0"/>
                                          </p:val>
                                        </p:tav>
                                        <p:tav fmla="" tm="100000">
                                          <p:val>
                                            <p:strVal val="#ppt_h"/>
                                          </p:val>
                                        </p:tav>
                                      </p:tavLst>
                                    </p:anim>
                                  </p:childTnLst>
                                </p:cTn>
                              </p:par>
                            </p:childTnLst>
                          </p:cTn>
                        </p:par>
                        <p:par>
                          <p:cTn fill="hold">
                            <p:stCondLst>
                              <p:cond delay="13200"/>
                            </p:stCondLst>
                            <p:childTnLst>
                              <p:par>
                                <p:cTn fill="hold" nodeType="afterEffect" presetClass="entr" presetID="23" presetSubtype="16">
                                  <p:stCondLst>
                                    <p:cond delay="0"/>
                                  </p:stCondLst>
                                  <p:childTnLst>
                                    <p:set>
                                      <p:cBhvr>
                                        <p:cTn dur="1" fill="hold">
                                          <p:stCondLst>
                                            <p:cond delay="0"/>
                                          </p:stCondLst>
                                        </p:cTn>
                                        <p:tgtEl>
                                          <p:spTgt spid="191">
                                            <p:txEl>
                                              <p:pRg end="8" st="8"/>
                                            </p:txEl>
                                          </p:spTgt>
                                        </p:tgtEl>
                                        <p:attrNameLst>
                                          <p:attrName>style.visibility</p:attrName>
                                        </p:attrNameLst>
                                      </p:cBhvr>
                                      <p:to>
                                        <p:strVal val="visible"/>
                                      </p:to>
                                    </p:set>
                                    <p:anim calcmode="lin" valueType="num">
                                      <p:cBhvr additive="base">
                                        <p:cTn dur="300"/>
                                        <p:tgtEl>
                                          <p:spTgt spid="191">
                                            <p:txEl>
                                              <p:pRg end="8" st="8"/>
                                            </p:txEl>
                                          </p:spTgt>
                                        </p:tgtEl>
                                        <p:attrNameLst>
                                          <p:attrName>ppt_w</p:attrName>
                                        </p:attrNameLst>
                                      </p:cBhvr>
                                      <p:tavLst>
                                        <p:tav fmla="" tm="0">
                                          <p:val>
                                            <p:strVal val="0"/>
                                          </p:val>
                                        </p:tav>
                                        <p:tav fmla="" tm="100000">
                                          <p:val>
                                            <p:strVal val="#ppt_w"/>
                                          </p:val>
                                        </p:tav>
                                      </p:tavLst>
                                    </p:anim>
                                    <p:anim calcmode="lin" valueType="num">
                                      <p:cBhvr additive="base">
                                        <p:cTn dur="300"/>
                                        <p:tgtEl>
                                          <p:spTgt spid="191">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
                                  </p:stCondLst>
                                  <p:childTnLst>
                                    <p:set>
                                      <p:cBhvr>
                                        <p:cTn dur="1" fill="hold">
                                          <p:stCondLst>
                                            <p:cond delay="0"/>
                                          </p:stCondLst>
                                        </p:cTn>
                                        <p:tgtEl>
                                          <p:spTgt spid="192">
                                            <p:txEl>
                                              <p:pRg end="0" st="0"/>
                                            </p:txEl>
                                          </p:spTgt>
                                        </p:tgtEl>
                                        <p:attrNameLst>
                                          <p:attrName>style.visibility</p:attrName>
                                        </p:attrNameLst>
                                      </p:cBhvr>
                                      <p:to>
                                        <p:strVal val="visible"/>
                                      </p:to>
                                    </p:set>
                                    <p:animEffect filter="fade" transition="in">
                                      <p:cBhvr>
                                        <p:cTn dur="400"/>
                                        <p:tgtEl>
                                          <p:spTgt spid="192">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92">
                                            <p:txEl>
                                              <p:pRg end="1" st="1"/>
                                            </p:txEl>
                                          </p:spTgt>
                                        </p:tgtEl>
                                        <p:attrNameLst>
                                          <p:attrName>style.visibility</p:attrName>
                                        </p:attrNameLst>
                                      </p:cBhvr>
                                      <p:to>
                                        <p:strVal val="visible"/>
                                      </p:to>
                                    </p:set>
                                    <p:animEffect filter="fade" transition="in">
                                      <p:cBhvr>
                                        <p:cTn dur="400"/>
                                        <p:tgtEl>
                                          <p:spTgt spid="192">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92">
                                            <p:txEl>
                                              <p:pRg end="2" st="2"/>
                                            </p:txEl>
                                          </p:spTgt>
                                        </p:tgtEl>
                                        <p:attrNameLst>
                                          <p:attrName>style.visibility</p:attrName>
                                        </p:attrNameLst>
                                      </p:cBhvr>
                                      <p:to>
                                        <p:strVal val="visible"/>
                                      </p:to>
                                    </p:set>
                                    <p:animEffect filter="fade" transition="in">
                                      <p:cBhvr>
                                        <p:cTn dur="400"/>
                                        <p:tgtEl>
                                          <p:spTgt spid="192">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92">
                                            <p:txEl>
                                              <p:pRg end="3" st="3"/>
                                            </p:txEl>
                                          </p:spTgt>
                                        </p:tgtEl>
                                        <p:attrNameLst>
                                          <p:attrName>style.visibility</p:attrName>
                                        </p:attrNameLst>
                                      </p:cBhvr>
                                      <p:to>
                                        <p:strVal val="visible"/>
                                      </p:to>
                                    </p:set>
                                    <p:animEffect filter="fade" transition="in">
                                      <p:cBhvr>
                                        <p:cTn dur="400"/>
                                        <p:tgtEl>
                                          <p:spTgt spid="192">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92">
                                            <p:txEl>
                                              <p:pRg end="4" st="4"/>
                                            </p:txEl>
                                          </p:spTgt>
                                        </p:tgtEl>
                                        <p:attrNameLst>
                                          <p:attrName>style.visibility</p:attrName>
                                        </p:attrNameLst>
                                      </p:cBhvr>
                                      <p:to>
                                        <p:strVal val="visible"/>
                                      </p:to>
                                    </p:set>
                                    <p:animEffect filter="fade" transition="in">
                                      <p:cBhvr>
                                        <p:cTn dur="400"/>
                                        <p:tgtEl>
                                          <p:spTgt spid="192">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92">
                                            <p:txEl>
                                              <p:pRg end="5" st="5"/>
                                            </p:txEl>
                                          </p:spTgt>
                                        </p:tgtEl>
                                        <p:attrNameLst>
                                          <p:attrName>style.visibility</p:attrName>
                                        </p:attrNameLst>
                                      </p:cBhvr>
                                      <p:to>
                                        <p:strVal val="visible"/>
                                      </p:to>
                                    </p:set>
                                    <p:animEffect filter="fade" transition="in">
                                      <p:cBhvr>
                                        <p:cTn dur="400"/>
                                        <p:tgtEl>
                                          <p:spTgt spid="192">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92">
                                            <p:txEl>
                                              <p:pRg end="6" st="6"/>
                                            </p:txEl>
                                          </p:spTgt>
                                        </p:tgtEl>
                                        <p:attrNameLst>
                                          <p:attrName>style.visibility</p:attrName>
                                        </p:attrNameLst>
                                      </p:cBhvr>
                                      <p:to>
                                        <p:strVal val="visible"/>
                                      </p:to>
                                    </p:set>
                                    <p:animEffect filter="fade" transition="in">
                                      <p:cBhvr>
                                        <p:cTn dur="400"/>
                                        <p:tgtEl>
                                          <p:spTgt spid="192">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92">
                                            <p:txEl>
                                              <p:pRg end="7" st="7"/>
                                            </p:txEl>
                                          </p:spTgt>
                                        </p:tgtEl>
                                        <p:attrNameLst>
                                          <p:attrName>style.visibility</p:attrName>
                                        </p:attrNameLst>
                                      </p:cBhvr>
                                      <p:to>
                                        <p:strVal val="visible"/>
                                      </p:to>
                                    </p:set>
                                    <p:animEffect filter="fade" transition="in">
                                      <p:cBhvr>
                                        <p:cTn dur="400"/>
                                        <p:tgtEl>
                                          <p:spTgt spid="192">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92">
                                            <p:txEl>
                                              <p:pRg end="8" st="8"/>
                                            </p:txEl>
                                          </p:spTgt>
                                        </p:tgtEl>
                                        <p:attrNameLst>
                                          <p:attrName>style.visibility</p:attrName>
                                        </p:attrNameLst>
                                      </p:cBhvr>
                                      <p:to>
                                        <p:strVal val="visible"/>
                                      </p:to>
                                    </p:set>
                                    <p:animEffect filter="fade" transition="in">
                                      <p:cBhvr>
                                        <p:cTn dur="400"/>
                                        <p:tgtEl>
                                          <p:spTgt spid="192">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93">
                                            <p:txEl>
                                              <p:pRg end="0" st="0"/>
                                            </p:txEl>
                                          </p:spTgt>
                                        </p:tgtEl>
                                        <p:attrNameLst>
                                          <p:attrName>style.visibility</p:attrName>
                                        </p:attrNameLst>
                                      </p:cBhvr>
                                      <p:to>
                                        <p:strVal val="visible"/>
                                      </p:to>
                                    </p:set>
                                    <p:animEffect filter="fade" transition="in">
                                      <p:cBhvr>
                                        <p:cTn dur="500"/>
                                        <p:tgtEl>
                                          <p:spTgt spid="193">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93">
                                            <p:txEl>
                                              <p:pRg end="1" st="1"/>
                                            </p:txEl>
                                          </p:spTgt>
                                        </p:tgtEl>
                                        <p:attrNameLst>
                                          <p:attrName>style.visibility</p:attrName>
                                        </p:attrNameLst>
                                      </p:cBhvr>
                                      <p:to>
                                        <p:strVal val="visible"/>
                                      </p:to>
                                    </p:set>
                                    <p:animEffect filter="fade" transition="in">
                                      <p:cBhvr>
                                        <p:cTn dur="500"/>
                                        <p:tgtEl>
                                          <p:spTgt spid="193">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93">
                                            <p:txEl>
                                              <p:pRg end="2" st="2"/>
                                            </p:txEl>
                                          </p:spTgt>
                                        </p:tgtEl>
                                        <p:attrNameLst>
                                          <p:attrName>style.visibility</p:attrName>
                                        </p:attrNameLst>
                                      </p:cBhvr>
                                      <p:to>
                                        <p:strVal val="visible"/>
                                      </p:to>
                                    </p:set>
                                    <p:animEffect filter="fade" transition="in">
                                      <p:cBhvr>
                                        <p:cTn dur="500"/>
                                        <p:tgtEl>
                                          <p:spTgt spid="193">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93">
                                            <p:txEl>
                                              <p:pRg end="3" st="3"/>
                                            </p:txEl>
                                          </p:spTgt>
                                        </p:tgtEl>
                                        <p:attrNameLst>
                                          <p:attrName>style.visibility</p:attrName>
                                        </p:attrNameLst>
                                      </p:cBhvr>
                                      <p:to>
                                        <p:strVal val="visible"/>
                                      </p:to>
                                    </p:set>
                                    <p:animEffect filter="fade" transition="in">
                                      <p:cBhvr>
                                        <p:cTn dur="500"/>
                                        <p:tgtEl>
                                          <p:spTgt spid="193">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93">
                                            <p:txEl>
                                              <p:pRg end="4" st="4"/>
                                            </p:txEl>
                                          </p:spTgt>
                                        </p:tgtEl>
                                        <p:attrNameLst>
                                          <p:attrName>style.visibility</p:attrName>
                                        </p:attrNameLst>
                                      </p:cBhvr>
                                      <p:to>
                                        <p:strVal val="visible"/>
                                      </p:to>
                                    </p:set>
                                    <p:animEffect filter="fade" transition="in">
                                      <p:cBhvr>
                                        <p:cTn dur="500"/>
                                        <p:tgtEl>
                                          <p:spTgt spid="193">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93">
                                            <p:txEl>
                                              <p:pRg end="5" st="5"/>
                                            </p:txEl>
                                          </p:spTgt>
                                        </p:tgtEl>
                                        <p:attrNameLst>
                                          <p:attrName>style.visibility</p:attrName>
                                        </p:attrNameLst>
                                      </p:cBhvr>
                                      <p:to>
                                        <p:strVal val="visible"/>
                                      </p:to>
                                    </p:set>
                                    <p:animEffect filter="fade" transition="in">
                                      <p:cBhvr>
                                        <p:cTn dur="500"/>
                                        <p:tgtEl>
                                          <p:spTgt spid="193">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93">
                                            <p:txEl>
                                              <p:pRg end="6" st="6"/>
                                            </p:txEl>
                                          </p:spTgt>
                                        </p:tgtEl>
                                        <p:attrNameLst>
                                          <p:attrName>style.visibility</p:attrName>
                                        </p:attrNameLst>
                                      </p:cBhvr>
                                      <p:to>
                                        <p:strVal val="visible"/>
                                      </p:to>
                                    </p:set>
                                    <p:animEffect filter="fade" transition="in">
                                      <p:cBhvr>
                                        <p:cTn dur="500"/>
                                        <p:tgtEl>
                                          <p:spTgt spid="193">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93">
                                            <p:txEl>
                                              <p:pRg end="7" st="7"/>
                                            </p:txEl>
                                          </p:spTgt>
                                        </p:tgtEl>
                                        <p:attrNameLst>
                                          <p:attrName>style.visibility</p:attrName>
                                        </p:attrNameLst>
                                      </p:cBhvr>
                                      <p:to>
                                        <p:strVal val="visible"/>
                                      </p:to>
                                    </p:set>
                                    <p:animEffect filter="fade" transition="in">
                                      <p:cBhvr>
                                        <p:cTn dur="500"/>
                                        <p:tgtEl>
                                          <p:spTgt spid="193">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93">
                                            <p:txEl>
                                              <p:pRg end="8" st="8"/>
                                            </p:txEl>
                                          </p:spTgt>
                                        </p:tgtEl>
                                        <p:attrNameLst>
                                          <p:attrName>style.visibility</p:attrName>
                                        </p:attrNameLst>
                                      </p:cBhvr>
                                      <p:to>
                                        <p:strVal val="visible"/>
                                      </p:to>
                                    </p:set>
                                    <p:animEffect filter="fade" transition="in">
                                      <p:cBhvr>
                                        <p:cTn dur="500"/>
                                        <p:tgtEl>
                                          <p:spTgt spid="193">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94">
                                            <p:txEl>
                                              <p:pRg end="0" st="0"/>
                                            </p:txEl>
                                          </p:spTgt>
                                        </p:tgtEl>
                                        <p:attrNameLst>
                                          <p:attrName>style.visibility</p:attrName>
                                        </p:attrNameLst>
                                      </p:cBhvr>
                                      <p:to>
                                        <p:strVal val="visible"/>
                                      </p:to>
                                    </p:set>
                                    <p:animEffect filter="fade" transition="in">
                                      <p:cBhvr>
                                        <p:cTn dur="500"/>
                                        <p:tgtEl>
                                          <p:spTgt spid="194">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94">
                                            <p:txEl>
                                              <p:pRg end="1" st="1"/>
                                            </p:txEl>
                                          </p:spTgt>
                                        </p:tgtEl>
                                        <p:attrNameLst>
                                          <p:attrName>style.visibility</p:attrName>
                                        </p:attrNameLst>
                                      </p:cBhvr>
                                      <p:to>
                                        <p:strVal val="visible"/>
                                      </p:to>
                                    </p:set>
                                    <p:animEffect filter="fade" transition="in">
                                      <p:cBhvr>
                                        <p:cTn dur="500"/>
                                        <p:tgtEl>
                                          <p:spTgt spid="194">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94">
                                            <p:txEl>
                                              <p:pRg end="2" st="2"/>
                                            </p:txEl>
                                          </p:spTgt>
                                        </p:tgtEl>
                                        <p:attrNameLst>
                                          <p:attrName>style.visibility</p:attrName>
                                        </p:attrNameLst>
                                      </p:cBhvr>
                                      <p:to>
                                        <p:strVal val="visible"/>
                                      </p:to>
                                    </p:set>
                                    <p:animEffect filter="fade" transition="in">
                                      <p:cBhvr>
                                        <p:cTn dur="500"/>
                                        <p:tgtEl>
                                          <p:spTgt spid="194">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94">
                                            <p:txEl>
                                              <p:pRg end="3" st="3"/>
                                            </p:txEl>
                                          </p:spTgt>
                                        </p:tgtEl>
                                        <p:attrNameLst>
                                          <p:attrName>style.visibility</p:attrName>
                                        </p:attrNameLst>
                                      </p:cBhvr>
                                      <p:to>
                                        <p:strVal val="visible"/>
                                      </p:to>
                                    </p:set>
                                    <p:animEffect filter="fade" transition="in">
                                      <p:cBhvr>
                                        <p:cTn dur="500"/>
                                        <p:tgtEl>
                                          <p:spTgt spid="194">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94">
                                            <p:txEl>
                                              <p:pRg end="4" st="4"/>
                                            </p:txEl>
                                          </p:spTgt>
                                        </p:tgtEl>
                                        <p:attrNameLst>
                                          <p:attrName>style.visibility</p:attrName>
                                        </p:attrNameLst>
                                      </p:cBhvr>
                                      <p:to>
                                        <p:strVal val="visible"/>
                                      </p:to>
                                    </p:set>
                                    <p:animEffect filter="fade" transition="in">
                                      <p:cBhvr>
                                        <p:cTn dur="500"/>
                                        <p:tgtEl>
                                          <p:spTgt spid="194">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94">
                                            <p:txEl>
                                              <p:pRg end="5" st="5"/>
                                            </p:txEl>
                                          </p:spTgt>
                                        </p:tgtEl>
                                        <p:attrNameLst>
                                          <p:attrName>style.visibility</p:attrName>
                                        </p:attrNameLst>
                                      </p:cBhvr>
                                      <p:to>
                                        <p:strVal val="visible"/>
                                      </p:to>
                                    </p:set>
                                    <p:animEffect filter="fade" transition="in">
                                      <p:cBhvr>
                                        <p:cTn dur="500"/>
                                        <p:tgtEl>
                                          <p:spTgt spid="194">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94">
                                            <p:txEl>
                                              <p:pRg end="6" st="6"/>
                                            </p:txEl>
                                          </p:spTgt>
                                        </p:tgtEl>
                                        <p:attrNameLst>
                                          <p:attrName>style.visibility</p:attrName>
                                        </p:attrNameLst>
                                      </p:cBhvr>
                                      <p:to>
                                        <p:strVal val="visible"/>
                                      </p:to>
                                    </p:set>
                                    <p:animEffect filter="fade" transition="in">
                                      <p:cBhvr>
                                        <p:cTn dur="500"/>
                                        <p:tgtEl>
                                          <p:spTgt spid="194">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94">
                                            <p:txEl>
                                              <p:pRg end="7" st="7"/>
                                            </p:txEl>
                                          </p:spTgt>
                                        </p:tgtEl>
                                        <p:attrNameLst>
                                          <p:attrName>style.visibility</p:attrName>
                                        </p:attrNameLst>
                                      </p:cBhvr>
                                      <p:to>
                                        <p:strVal val="visible"/>
                                      </p:to>
                                    </p:set>
                                    <p:animEffect filter="fade" transition="in">
                                      <p:cBhvr>
                                        <p:cTn dur="500"/>
                                        <p:tgtEl>
                                          <p:spTgt spid="194">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94">
                                            <p:txEl>
                                              <p:pRg end="8" st="8"/>
                                            </p:txEl>
                                          </p:spTgt>
                                        </p:tgtEl>
                                        <p:attrNameLst>
                                          <p:attrName>style.visibility</p:attrName>
                                        </p:attrNameLst>
                                      </p:cBhvr>
                                      <p:to>
                                        <p:strVal val="visible"/>
                                      </p:to>
                                    </p:set>
                                    <p:animEffect filter="fade" transition="in">
                                      <p:cBhvr>
                                        <p:cTn dur="500"/>
                                        <p:tgtEl>
                                          <p:spTgt spid="194">
                                            <p:txEl>
                                              <p:pRg end="8" st="8"/>
                                            </p:txEl>
                                          </p:spTgt>
                                        </p:tgtEl>
                                      </p:cBhvr>
                                    </p:animEffect>
                                  </p:childTnLst>
                                </p:cTn>
                              </p:par>
                            </p:childTnLst>
                          </p:cTn>
                        </p:par>
                        <p:par>
                          <p:cTn fill="hold">
                            <p:stCondLst>
                              <p:cond delay="13700"/>
                            </p:stCondLst>
                            <p:childTnLst>
                              <p:par>
                                <p:cTn fill="hold" nodeType="afterEffect" presetClass="entr" presetID="23" presetSubtype="16">
                                  <p:stCondLst>
                                    <p:cond delay="0"/>
                                  </p:stCondLst>
                                  <p:childTnLst>
                                    <p:set>
                                      <p:cBhvr>
                                        <p:cTn dur="1" fill="hold">
                                          <p:stCondLst>
                                            <p:cond delay="0"/>
                                          </p:stCondLst>
                                        </p:cTn>
                                        <p:tgtEl>
                                          <p:spTgt spid="195"/>
                                        </p:tgtEl>
                                        <p:attrNameLst>
                                          <p:attrName>style.visibility</p:attrName>
                                        </p:attrNameLst>
                                      </p:cBhvr>
                                      <p:to>
                                        <p:strVal val="visible"/>
                                      </p:to>
                                    </p:set>
                                    <p:anim calcmode="lin" valueType="num">
                                      <p:cBhvr additive="base">
                                        <p:cTn dur="400"/>
                                        <p:tgtEl>
                                          <p:spTgt spid="195"/>
                                        </p:tgtEl>
                                        <p:attrNameLst>
                                          <p:attrName>ppt_w</p:attrName>
                                        </p:attrNameLst>
                                      </p:cBhvr>
                                      <p:tavLst>
                                        <p:tav fmla="" tm="0">
                                          <p:val>
                                            <p:strVal val="0"/>
                                          </p:val>
                                        </p:tav>
                                        <p:tav fmla="" tm="100000">
                                          <p:val>
                                            <p:strVal val="#ppt_w"/>
                                          </p:val>
                                        </p:tav>
                                      </p:tavLst>
                                    </p:anim>
                                    <p:anim calcmode="lin" valueType="num">
                                      <p:cBhvr additive="base">
                                        <p:cTn dur="400"/>
                                        <p:tgtEl>
                                          <p:spTgt spid="195"/>
                                        </p:tgtEl>
                                        <p:attrNameLst>
                                          <p:attrName>ppt_h</p:attrName>
                                        </p:attrNameLst>
                                      </p:cBhvr>
                                      <p:tavLst>
                                        <p:tav fmla="" tm="0">
                                          <p:val>
                                            <p:strVal val="0"/>
                                          </p:val>
                                        </p:tav>
                                        <p:tav fmla="" tm="100000">
                                          <p:val>
                                            <p:strVal val="#ppt_h"/>
                                          </p:val>
                                        </p:tav>
                                      </p:tavLst>
                                    </p:anim>
                                  </p:childTnLst>
                                </p:cTn>
                              </p:par>
                            </p:childTnLst>
                          </p:cTn>
                        </p:par>
                        <p:par>
                          <p:cTn fill="hold">
                            <p:stCondLst>
                              <p:cond delay="14100"/>
                            </p:stCondLst>
                            <p:childTnLst>
                              <p:par>
                                <p:cTn fill="hold" nodeType="afterEffect" presetClass="entr" presetID="23" presetSubtype="16">
                                  <p:stCondLst>
                                    <p:cond delay="0"/>
                                  </p:stCondLst>
                                  <p:childTnLst>
                                    <p:set>
                                      <p:cBhvr>
                                        <p:cTn dur="1" fill="hold">
                                          <p:stCondLst>
                                            <p:cond delay="0"/>
                                          </p:stCondLst>
                                        </p:cTn>
                                        <p:tgtEl>
                                          <p:spTgt spid="196">
                                            <p:txEl>
                                              <p:pRg end="0" st="0"/>
                                            </p:txEl>
                                          </p:spTgt>
                                        </p:tgtEl>
                                        <p:attrNameLst>
                                          <p:attrName>style.visibility</p:attrName>
                                        </p:attrNameLst>
                                      </p:cBhvr>
                                      <p:to>
                                        <p:strVal val="visible"/>
                                      </p:to>
                                    </p:set>
                                    <p:anim calcmode="lin" valueType="num">
                                      <p:cBhvr additive="base">
                                        <p:cTn dur="300"/>
                                        <p:tgtEl>
                                          <p:spTgt spid="196">
                                            <p:txEl>
                                              <p:pRg end="0" st="0"/>
                                            </p:txEl>
                                          </p:spTgt>
                                        </p:tgtEl>
                                        <p:attrNameLst>
                                          <p:attrName>ppt_w</p:attrName>
                                        </p:attrNameLst>
                                      </p:cBhvr>
                                      <p:tavLst>
                                        <p:tav fmla="" tm="0">
                                          <p:val>
                                            <p:strVal val="0"/>
                                          </p:val>
                                        </p:tav>
                                        <p:tav fmla="" tm="100000">
                                          <p:val>
                                            <p:strVal val="#ppt_w"/>
                                          </p:val>
                                        </p:tav>
                                      </p:tavLst>
                                    </p:anim>
                                    <p:anim calcmode="lin" valueType="num">
                                      <p:cBhvr additive="base">
                                        <p:cTn dur="300"/>
                                        <p:tgtEl>
                                          <p:spTgt spid="196">
                                            <p:txEl>
                                              <p:pRg end="0" st="0"/>
                                            </p:txEl>
                                          </p:spTgt>
                                        </p:tgtEl>
                                        <p:attrNameLst>
                                          <p:attrName>ppt_h</p:attrName>
                                        </p:attrNameLst>
                                      </p:cBhvr>
                                      <p:tavLst>
                                        <p:tav fmla="" tm="0">
                                          <p:val>
                                            <p:strVal val="0"/>
                                          </p:val>
                                        </p:tav>
                                        <p:tav fmla="" tm="100000">
                                          <p:val>
                                            <p:strVal val="#ppt_h"/>
                                          </p:val>
                                        </p:tav>
                                      </p:tavLst>
                                    </p:anim>
                                  </p:childTnLst>
                                </p:cTn>
                              </p:par>
                            </p:childTnLst>
                          </p:cTn>
                        </p:par>
                        <p:par>
                          <p:cTn fill="hold">
                            <p:stCondLst>
                              <p:cond delay="14400"/>
                            </p:stCondLst>
                            <p:childTnLst>
                              <p:par>
                                <p:cTn fill="hold" nodeType="afterEffect" presetClass="entr" presetID="23" presetSubtype="16">
                                  <p:stCondLst>
                                    <p:cond delay="0"/>
                                  </p:stCondLst>
                                  <p:childTnLst>
                                    <p:set>
                                      <p:cBhvr>
                                        <p:cTn dur="1" fill="hold">
                                          <p:stCondLst>
                                            <p:cond delay="0"/>
                                          </p:stCondLst>
                                        </p:cTn>
                                        <p:tgtEl>
                                          <p:spTgt spid="196">
                                            <p:txEl>
                                              <p:pRg end="1" st="1"/>
                                            </p:txEl>
                                          </p:spTgt>
                                        </p:tgtEl>
                                        <p:attrNameLst>
                                          <p:attrName>style.visibility</p:attrName>
                                        </p:attrNameLst>
                                      </p:cBhvr>
                                      <p:to>
                                        <p:strVal val="visible"/>
                                      </p:to>
                                    </p:set>
                                    <p:anim calcmode="lin" valueType="num">
                                      <p:cBhvr additive="base">
                                        <p:cTn dur="300"/>
                                        <p:tgtEl>
                                          <p:spTgt spid="196">
                                            <p:txEl>
                                              <p:pRg end="1" st="1"/>
                                            </p:txEl>
                                          </p:spTgt>
                                        </p:tgtEl>
                                        <p:attrNameLst>
                                          <p:attrName>ppt_w</p:attrName>
                                        </p:attrNameLst>
                                      </p:cBhvr>
                                      <p:tavLst>
                                        <p:tav fmla="" tm="0">
                                          <p:val>
                                            <p:strVal val="0"/>
                                          </p:val>
                                        </p:tav>
                                        <p:tav fmla="" tm="100000">
                                          <p:val>
                                            <p:strVal val="#ppt_w"/>
                                          </p:val>
                                        </p:tav>
                                      </p:tavLst>
                                    </p:anim>
                                    <p:anim calcmode="lin" valueType="num">
                                      <p:cBhvr additive="base">
                                        <p:cTn dur="300"/>
                                        <p:tgtEl>
                                          <p:spTgt spid="196">
                                            <p:txEl>
                                              <p:pRg end="1" st="1"/>
                                            </p:txEl>
                                          </p:spTgt>
                                        </p:tgtEl>
                                        <p:attrNameLst>
                                          <p:attrName>ppt_h</p:attrName>
                                        </p:attrNameLst>
                                      </p:cBhvr>
                                      <p:tavLst>
                                        <p:tav fmla="" tm="0">
                                          <p:val>
                                            <p:strVal val="0"/>
                                          </p:val>
                                        </p:tav>
                                        <p:tav fmla="" tm="100000">
                                          <p:val>
                                            <p:strVal val="#ppt_h"/>
                                          </p:val>
                                        </p:tav>
                                      </p:tavLst>
                                    </p:anim>
                                  </p:childTnLst>
                                </p:cTn>
                              </p:par>
                            </p:childTnLst>
                          </p:cTn>
                        </p:par>
                        <p:par>
                          <p:cTn fill="hold">
                            <p:stCondLst>
                              <p:cond delay="14700"/>
                            </p:stCondLst>
                            <p:childTnLst>
                              <p:par>
                                <p:cTn fill="hold" nodeType="afterEffect" presetClass="entr" presetID="23" presetSubtype="16">
                                  <p:stCondLst>
                                    <p:cond delay="0"/>
                                  </p:stCondLst>
                                  <p:childTnLst>
                                    <p:set>
                                      <p:cBhvr>
                                        <p:cTn dur="1" fill="hold">
                                          <p:stCondLst>
                                            <p:cond delay="0"/>
                                          </p:stCondLst>
                                        </p:cTn>
                                        <p:tgtEl>
                                          <p:spTgt spid="196">
                                            <p:txEl>
                                              <p:pRg end="2" st="2"/>
                                            </p:txEl>
                                          </p:spTgt>
                                        </p:tgtEl>
                                        <p:attrNameLst>
                                          <p:attrName>style.visibility</p:attrName>
                                        </p:attrNameLst>
                                      </p:cBhvr>
                                      <p:to>
                                        <p:strVal val="visible"/>
                                      </p:to>
                                    </p:set>
                                    <p:anim calcmode="lin" valueType="num">
                                      <p:cBhvr additive="base">
                                        <p:cTn dur="300"/>
                                        <p:tgtEl>
                                          <p:spTgt spid="196">
                                            <p:txEl>
                                              <p:pRg end="2" st="2"/>
                                            </p:txEl>
                                          </p:spTgt>
                                        </p:tgtEl>
                                        <p:attrNameLst>
                                          <p:attrName>ppt_w</p:attrName>
                                        </p:attrNameLst>
                                      </p:cBhvr>
                                      <p:tavLst>
                                        <p:tav fmla="" tm="0">
                                          <p:val>
                                            <p:strVal val="0"/>
                                          </p:val>
                                        </p:tav>
                                        <p:tav fmla="" tm="100000">
                                          <p:val>
                                            <p:strVal val="#ppt_w"/>
                                          </p:val>
                                        </p:tav>
                                      </p:tavLst>
                                    </p:anim>
                                    <p:anim calcmode="lin" valueType="num">
                                      <p:cBhvr additive="base">
                                        <p:cTn dur="300"/>
                                        <p:tgtEl>
                                          <p:spTgt spid="196">
                                            <p:txEl>
                                              <p:pRg end="2" st="2"/>
                                            </p:txEl>
                                          </p:spTgt>
                                        </p:tgtEl>
                                        <p:attrNameLst>
                                          <p:attrName>ppt_h</p:attrName>
                                        </p:attrNameLst>
                                      </p:cBhvr>
                                      <p:tavLst>
                                        <p:tav fmla="" tm="0">
                                          <p:val>
                                            <p:strVal val="0"/>
                                          </p:val>
                                        </p:tav>
                                        <p:tav fmla="" tm="100000">
                                          <p:val>
                                            <p:strVal val="#ppt_h"/>
                                          </p:val>
                                        </p:tav>
                                      </p:tavLst>
                                    </p:anim>
                                  </p:childTnLst>
                                </p:cTn>
                              </p:par>
                            </p:childTnLst>
                          </p:cTn>
                        </p:par>
                        <p:par>
                          <p:cTn fill="hold">
                            <p:stCondLst>
                              <p:cond delay="15000"/>
                            </p:stCondLst>
                            <p:childTnLst>
                              <p:par>
                                <p:cTn fill="hold" nodeType="afterEffect" presetClass="entr" presetID="23" presetSubtype="16">
                                  <p:stCondLst>
                                    <p:cond delay="0"/>
                                  </p:stCondLst>
                                  <p:childTnLst>
                                    <p:set>
                                      <p:cBhvr>
                                        <p:cTn dur="1" fill="hold">
                                          <p:stCondLst>
                                            <p:cond delay="0"/>
                                          </p:stCondLst>
                                        </p:cTn>
                                        <p:tgtEl>
                                          <p:spTgt spid="196">
                                            <p:txEl>
                                              <p:pRg end="3" st="3"/>
                                            </p:txEl>
                                          </p:spTgt>
                                        </p:tgtEl>
                                        <p:attrNameLst>
                                          <p:attrName>style.visibility</p:attrName>
                                        </p:attrNameLst>
                                      </p:cBhvr>
                                      <p:to>
                                        <p:strVal val="visible"/>
                                      </p:to>
                                    </p:set>
                                    <p:anim calcmode="lin" valueType="num">
                                      <p:cBhvr additive="base">
                                        <p:cTn dur="300"/>
                                        <p:tgtEl>
                                          <p:spTgt spid="196">
                                            <p:txEl>
                                              <p:pRg end="3" st="3"/>
                                            </p:txEl>
                                          </p:spTgt>
                                        </p:tgtEl>
                                        <p:attrNameLst>
                                          <p:attrName>ppt_w</p:attrName>
                                        </p:attrNameLst>
                                      </p:cBhvr>
                                      <p:tavLst>
                                        <p:tav fmla="" tm="0">
                                          <p:val>
                                            <p:strVal val="0"/>
                                          </p:val>
                                        </p:tav>
                                        <p:tav fmla="" tm="100000">
                                          <p:val>
                                            <p:strVal val="#ppt_w"/>
                                          </p:val>
                                        </p:tav>
                                      </p:tavLst>
                                    </p:anim>
                                    <p:anim calcmode="lin" valueType="num">
                                      <p:cBhvr additive="base">
                                        <p:cTn dur="300"/>
                                        <p:tgtEl>
                                          <p:spTgt spid="196">
                                            <p:txEl>
                                              <p:pRg end="3" st="3"/>
                                            </p:txEl>
                                          </p:spTgt>
                                        </p:tgtEl>
                                        <p:attrNameLst>
                                          <p:attrName>ppt_h</p:attrName>
                                        </p:attrNameLst>
                                      </p:cBhvr>
                                      <p:tavLst>
                                        <p:tav fmla="" tm="0">
                                          <p:val>
                                            <p:strVal val="0"/>
                                          </p:val>
                                        </p:tav>
                                        <p:tav fmla="" tm="100000">
                                          <p:val>
                                            <p:strVal val="#ppt_h"/>
                                          </p:val>
                                        </p:tav>
                                      </p:tavLst>
                                    </p:anim>
                                  </p:childTnLst>
                                </p:cTn>
                              </p:par>
                            </p:childTnLst>
                          </p:cTn>
                        </p:par>
                        <p:par>
                          <p:cTn fill="hold">
                            <p:stCondLst>
                              <p:cond delay="15300"/>
                            </p:stCondLst>
                            <p:childTnLst>
                              <p:par>
                                <p:cTn fill="hold" nodeType="afterEffect" presetClass="entr" presetID="23" presetSubtype="16">
                                  <p:stCondLst>
                                    <p:cond delay="0"/>
                                  </p:stCondLst>
                                  <p:childTnLst>
                                    <p:set>
                                      <p:cBhvr>
                                        <p:cTn dur="1" fill="hold">
                                          <p:stCondLst>
                                            <p:cond delay="0"/>
                                          </p:stCondLst>
                                        </p:cTn>
                                        <p:tgtEl>
                                          <p:spTgt spid="196">
                                            <p:txEl>
                                              <p:pRg end="4" st="4"/>
                                            </p:txEl>
                                          </p:spTgt>
                                        </p:tgtEl>
                                        <p:attrNameLst>
                                          <p:attrName>style.visibility</p:attrName>
                                        </p:attrNameLst>
                                      </p:cBhvr>
                                      <p:to>
                                        <p:strVal val="visible"/>
                                      </p:to>
                                    </p:set>
                                    <p:anim calcmode="lin" valueType="num">
                                      <p:cBhvr additive="base">
                                        <p:cTn dur="300"/>
                                        <p:tgtEl>
                                          <p:spTgt spid="196">
                                            <p:txEl>
                                              <p:pRg end="4" st="4"/>
                                            </p:txEl>
                                          </p:spTgt>
                                        </p:tgtEl>
                                        <p:attrNameLst>
                                          <p:attrName>ppt_w</p:attrName>
                                        </p:attrNameLst>
                                      </p:cBhvr>
                                      <p:tavLst>
                                        <p:tav fmla="" tm="0">
                                          <p:val>
                                            <p:strVal val="0"/>
                                          </p:val>
                                        </p:tav>
                                        <p:tav fmla="" tm="100000">
                                          <p:val>
                                            <p:strVal val="#ppt_w"/>
                                          </p:val>
                                        </p:tav>
                                      </p:tavLst>
                                    </p:anim>
                                    <p:anim calcmode="lin" valueType="num">
                                      <p:cBhvr additive="base">
                                        <p:cTn dur="300"/>
                                        <p:tgtEl>
                                          <p:spTgt spid="196">
                                            <p:txEl>
                                              <p:pRg end="4" st="4"/>
                                            </p:txEl>
                                          </p:spTgt>
                                        </p:tgtEl>
                                        <p:attrNameLst>
                                          <p:attrName>ppt_h</p:attrName>
                                        </p:attrNameLst>
                                      </p:cBhvr>
                                      <p:tavLst>
                                        <p:tav fmla="" tm="0">
                                          <p:val>
                                            <p:strVal val="0"/>
                                          </p:val>
                                        </p:tav>
                                        <p:tav fmla="" tm="100000">
                                          <p:val>
                                            <p:strVal val="#ppt_h"/>
                                          </p:val>
                                        </p:tav>
                                      </p:tavLst>
                                    </p:anim>
                                  </p:childTnLst>
                                </p:cTn>
                              </p:par>
                            </p:childTnLst>
                          </p:cTn>
                        </p:par>
                        <p:par>
                          <p:cTn fill="hold">
                            <p:stCondLst>
                              <p:cond delay="15600"/>
                            </p:stCondLst>
                            <p:childTnLst>
                              <p:par>
                                <p:cTn fill="hold" nodeType="afterEffect" presetClass="entr" presetID="23" presetSubtype="16">
                                  <p:stCondLst>
                                    <p:cond delay="0"/>
                                  </p:stCondLst>
                                  <p:childTnLst>
                                    <p:set>
                                      <p:cBhvr>
                                        <p:cTn dur="1" fill="hold">
                                          <p:stCondLst>
                                            <p:cond delay="0"/>
                                          </p:stCondLst>
                                        </p:cTn>
                                        <p:tgtEl>
                                          <p:spTgt spid="196">
                                            <p:txEl>
                                              <p:pRg end="5" st="5"/>
                                            </p:txEl>
                                          </p:spTgt>
                                        </p:tgtEl>
                                        <p:attrNameLst>
                                          <p:attrName>style.visibility</p:attrName>
                                        </p:attrNameLst>
                                      </p:cBhvr>
                                      <p:to>
                                        <p:strVal val="visible"/>
                                      </p:to>
                                    </p:set>
                                    <p:anim calcmode="lin" valueType="num">
                                      <p:cBhvr additive="base">
                                        <p:cTn dur="300"/>
                                        <p:tgtEl>
                                          <p:spTgt spid="196">
                                            <p:txEl>
                                              <p:pRg end="5" st="5"/>
                                            </p:txEl>
                                          </p:spTgt>
                                        </p:tgtEl>
                                        <p:attrNameLst>
                                          <p:attrName>ppt_w</p:attrName>
                                        </p:attrNameLst>
                                      </p:cBhvr>
                                      <p:tavLst>
                                        <p:tav fmla="" tm="0">
                                          <p:val>
                                            <p:strVal val="0"/>
                                          </p:val>
                                        </p:tav>
                                        <p:tav fmla="" tm="100000">
                                          <p:val>
                                            <p:strVal val="#ppt_w"/>
                                          </p:val>
                                        </p:tav>
                                      </p:tavLst>
                                    </p:anim>
                                    <p:anim calcmode="lin" valueType="num">
                                      <p:cBhvr additive="base">
                                        <p:cTn dur="300"/>
                                        <p:tgtEl>
                                          <p:spTgt spid="196">
                                            <p:txEl>
                                              <p:pRg end="5" st="5"/>
                                            </p:txEl>
                                          </p:spTgt>
                                        </p:tgtEl>
                                        <p:attrNameLst>
                                          <p:attrName>ppt_h</p:attrName>
                                        </p:attrNameLst>
                                      </p:cBhvr>
                                      <p:tavLst>
                                        <p:tav fmla="" tm="0">
                                          <p:val>
                                            <p:strVal val="0"/>
                                          </p:val>
                                        </p:tav>
                                        <p:tav fmla="" tm="100000">
                                          <p:val>
                                            <p:strVal val="#ppt_h"/>
                                          </p:val>
                                        </p:tav>
                                      </p:tavLst>
                                    </p:anim>
                                  </p:childTnLst>
                                </p:cTn>
                              </p:par>
                            </p:childTnLst>
                          </p:cTn>
                        </p:par>
                        <p:par>
                          <p:cTn fill="hold">
                            <p:stCondLst>
                              <p:cond delay="15900"/>
                            </p:stCondLst>
                            <p:childTnLst>
                              <p:par>
                                <p:cTn fill="hold" nodeType="afterEffect" presetClass="entr" presetID="23" presetSubtype="16">
                                  <p:stCondLst>
                                    <p:cond delay="0"/>
                                  </p:stCondLst>
                                  <p:childTnLst>
                                    <p:set>
                                      <p:cBhvr>
                                        <p:cTn dur="1" fill="hold">
                                          <p:stCondLst>
                                            <p:cond delay="0"/>
                                          </p:stCondLst>
                                        </p:cTn>
                                        <p:tgtEl>
                                          <p:spTgt spid="196">
                                            <p:txEl>
                                              <p:pRg end="6" st="6"/>
                                            </p:txEl>
                                          </p:spTgt>
                                        </p:tgtEl>
                                        <p:attrNameLst>
                                          <p:attrName>style.visibility</p:attrName>
                                        </p:attrNameLst>
                                      </p:cBhvr>
                                      <p:to>
                                        <p:strVal val="visible"/>
                                      </p:to>
                                    </p:set>
                                    <p:anim calcmode="lin" valueType="num">
                                      <p:cBhvr additive="base">
                                        <p:cTn dur="300"/>
                                        <p:tgtEl>
                                          <p:spTgt spid="196">
                                            <p:txEl>
                                              <p:pRg end="6" st="6"/>
                                            </p:txEl>
                                          </p:spTgt>
                                        </p:tgtEl>
                                        <p:attrNameLst>
                                          <p:attrName>ppt_w</p:attrName>
                                        </p:attrNameLst>
                                      </p:cBhvr>
                                      <p:tavLst>
                                        <p:tav fmla="" tm="0">
                                          <p:val>
                                            <p:strVal val="0"/>
                                          </p:val>
                                        </p:tav>
                                        <p:tav fmla="" tm="100000">
                                          <p:val>
                                            <p:strVal val="#ppt_w"/>
                                          </p:val>
                                        </p:tav>
                                      </p:tavLst>
                                    </p:anim>
                                    <p:anim calcmode="lin" valueType="num">
                                      <p:cBhvr additive="base">
                                        <p:cTn dur="300"/>
                                        <p:tgtEl>
                                          <p:spTgt spid="196">
                                            <p:txEl>
                                              <p:pRg end="6" st="6"/>
                                            </p:txEl>
                                          </p:spTgt>
                                        </p:tgtEl>
                                        <p:attrNameLst>
                                          <p:attrName>ppt_h</p:attrName>
                                        </p:attrNameLst>
                                      </p:cBhvr>
                                      <p:tavLst>
                                        <p:tav fmla="" tm="0">
                                          <p:val>
                                            <p:strVal val="0"/>
                                          </p:val>
                                        </p:tav>
                                        <p:tav fmla="" tm="100000">
                                          <p:val>
                                            <p:strVal val="#ppt_h"/>
                                          </p:val>
                                        </p:tav>
                                      </p:tavLst>
                                    </p:anim>
                                  </p:childTnLst>
                                </p:cTn>
                              </p:par>
                            </p:childTnLst>
                          </p:cTn>
                        </p:par>
                        <p:par>
                          <p:cTn fill="hold">
                            <p:stCondLst>
                              <p:cond delay="16200"/>
                            </p:stCondLst>
                            <p:childTnLst>
                              <p:par>
                                <p:cTn fill="hold" nodeType="afterEffect" presetClass="entr" presetID="23" presetSubtype="16">
                                  <p:stCondLst>
                                    <p:cond delay="0"/>
                                  </p:stCondLst>
                                  <p:childTnLst>
                                    <p:set>
                                      <p:cBhvr>
                                        <p:cTn dur="1" fill="hold">
                                          <p:stCondLst>
                                            <p:cond delay="0"/>
                                          </p:stCondLst>
                                        </p:cTn>
                                        <p:tgtEl>
                                          <p:spTgt spid="196">
                                            <p:txEl>
                                              <p:pRg end="7" st="7"/>
                                            </p:txEl>
                                          </p:spTgt>
                                        </p:tgtEl>
                                        <p:attrNameLst>
                                          <p:attrName>style.visibility</p:attrName>
                                        </p:attrNameLst>
                                      </p:cBhvr>
                                      <p:to>
                                        <p:strVal val="visible"/>
                                      </p:to>
                                    </p:set>
                                    <p:anim calcmode="lin" valueType="num">
                                      <p:cBhvr additive="base">
                                        <p:cTn dur="300"/>
                                        <p:tgtEl>
                                          <p:spTgt spid="196">
                                            <p:txEl>
                                              <p:pRg end="7" st="7"/>
                                            </p:txEl>
                                          </p:spTgt>
                                        </p:tgtEl>
                                        <p:attrNameLst>
                                          <p:attrName>ppt_w</p:attrName>
                                        </p:attrNameLst>
                                      </p:cBhvr>
                                      <p:tavLst>
                                        <p:tav fmla="" tm="0">
                                          <p:val>
                                            <p:strVal val="0"/>
                                          </p:val>
                                        </p:tav>
                                        <p:tav fmla="" tm="100000">
                                          <p:val>
                                            <p:strVal val="#ppt_w"/>
                                          </p:val>
                                        </p:tav>
                                      </p:tavLst>
                                    </p:anim>
                                    <p:anim calcmode="lin" valueType="num">
                                      <p:cBhvr additive="base">
                                        <p:cTn dur="300"/>
                                        <p:tgtEl>
                                          <p:spTgt spid="196">
                                            <p:txEl>
                                              <p:pRg end="7" st="7"/>
                                            </p:txEl>
                                          </p:spTgt>
                                        </p:tgtEl>
                                        <p:attrNameLst>
                                          <p:attrName>ppt_h</p:attrName>
                                        </p:attrNameLst>
                                      </p:cBhvr>
                                      <p:tavLst>
                                        <p:tav fmla="" tm="0">
                                          <p:val>
                                            <p:strVal val="0"/>
                                          </p:val>
                                        </p:tav>
                                        <p:tav fmla="" tm="100000">
                                          <p:val>
                                            <p:strVal val="#ppt_h"/>
                                          </p:val>
                                        </p:tav>
                                      </p:tavLst>
                                    </p:anim>
                                  </p:childTnLst>
                                </p:cTn>
                              </p:par>
                            </p:childTnLst>
                          </p:cTn>
                        </p:par>
                        <p:par>
                          <p:cTn fill="hold">
                            <p:stCondLst>
                              <p:cond delay="16500"/>
                            </p:stCondLst>
                            <p:childTnLst>
                              <p:par>
                                <p:cTn fill="hold" nodeType="afterEffect" presetClass="entr" presetID="23" presetSubtype="16">
                                  <p:stCondLst>
                                    <p:cond delay="0"/>
                                  </p:stCondLst>
                                  <p:childTnLst>
                                    <p:set>
                                      <p:cBhvr>
                                        <p:cTn dur="1" fill="hold">
                                          <p:stCondLst>
                                            <p:cond delay="0"/>
                                          </p:stCondLst>
                                        </p:cTn>
                                        <p:tgtEl>
                                          <p:spTgt spid="196">
                                            <p:txEl>
                                              <p:pRg end="8" st="8"/>
                                            </p:txEl>
                                          </p:spTgt>
                                        </p:tgtEl>
                                        <p:attrNameLst>
                                          <p:attrName>style.visibility</p:attrName>
                                        </p:attrNameLst>
                                      </p:cBhvr>
                                      <p:to>
                                        <p:strVal val="visible"/>
                                      </p:to>
                                    </p:set>
                                    <p:anim calcmode="lin" valueType="num">
                                      <p:cBhvr additive="base">
                                        <p:cTn dur="300"/>
                                        <p:tgtEl>
                                          <p:spTgt spid="196">
                                            <p:txEl>
                                              <p:pRg end="8" st="8"/>
                                            </p:txEl>
                                          </p:spTgt>
                                        </p:tgtEl>
                                        <p:attrNameLst>
                                          <p:attrName>ppt_w</p:attrName>
                                        </p:attrNameLst>
                                      </p:cBhvr>
                                      <p:tavLst>
                                        <p:tav fmla="" tm="0">
                                          <p:val>
                                            <p:strVal val="0"/>
                                          </p:val>
                                        </p:tav>
                                        <p:tav fmla="" tm="100000">
                                          <p:val>
                                            <p:strVal val="#ppt_w"/>
                                          </p:val>
                                        </p:tav>
                                      </p:tavLst>
                                    </p:anim>
                                    <p:anim calcmode="lin" valueType="num">
                                      <p:cBhvr additive="base">
                                        <p:cTn dur="300"/>
                                        <p:tgtEl>
                                          <p:spTgt spid="196">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
                                  </p:stCondLst>
                                  <p:childTnLst>
                                    <p:set>
                                      <p:cBhvr>
                                        <p:cTn dur="1" fill="hold">
                                          <p:stCondLst>
                                            <p:cond delay="0"/>
                                          </p:stCondLst>
                                        </p:cTn>
                                        <p:tgtEl>
                                          <p:spTgt spid="197">
                                            <p:txEl>
                                              <p:pRg end="0" st="0"/>
                                            </p:txEl>
                                          </p:spTgt>
                                        </p:tgtEl>
                                        <p:attrNameLst>
                                          <p:attrName>style.visibility</p:attrName>
                                        </p:attrNameLst>
                                      </p:cBhvr>
                                      <p:to>
                                        <p:strVal val="visible"/>
                                      </p:to>
                                    </p:set>
                                    <p:animEffect filter="fade" transition="in">
                                      <p:cBhvr>
                                        <p:cTn dur="400"/>
                                        <p:tgtEl>
                                          <p:spTgt spid="197">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97">
                                            <p:txEl>
                                              <p:pRg end="1" st="1"/>
                                            </p:txEl>
                                          </p:spTgt>
                                        </p:tgtEl>
                                        <p:attrNameLst>
                                          <p:attrName>style.visibility</p:attrName>
                                        </p:attrNameLst>
                                      </p:cBhvr>
                                      <p:to>
                                        <p:strVal val="visible"/>
                                      </p:to>
                                    </p:set>
                                    <p:animEffect filter="fade" transition="in">
                                      <p:cBhvr>
                                        <p:cTn dur="400"/>
                                        <p:tgtEl>
                                          <p:spTgt spid="197">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97">
                                            <p:txEl>
                                              <p:pRg end="2" st="2"/>
                                            </p:txEl>
                                          </p:spTgt>
                                        </p:tgtEl>
                                        <p:attrNameLst>
                                          <p:attrName>style.visibility</p:attrName>
                                        </p:attrNameLst>
                                      </p:cBhvr>
                                      <p:to>
                                        <p:strVal val="visible"/>
                                      </p:to>
                                    </p:set>
                                    <p:animEffect filter="fade" transition="in">
                                      <p:cBhvr>
                                        <p:cTn dur="400"/>
                                        <p:tgtEl>
                                          <p:spTgt spid="197">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97">
                                            <p:txEl>
                                              <p:pRg end="3" st="3"/>
                                            </p:txEl>
                                          </p:spTgt>
                                        </p:tgtEl>
                                        <p:attrNameLst>
                                          <p:attrName>style.visibility</p:attrName>
                                        </p:attrNameLst>
                                      </p:cBhvr>
                                      <p:to>
                                        <p:strVal val="visible"/>
                                      </p:to>
                                    </p:set>
                                    <p:animEffect filter="fade" transition="in">
                                      <p:cBhvr>
                                        <p:cTn dur="400"/>
                                        <p:tgtEl>
                                          <p:spTgt spid="197">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97">
                                            <p:txEl>
                                              <p:pRg end="4" st="4"/>
                                            </p:txEl>
                                          </p:spTgt>
                                        </p:tgtEl>
                                        <p:attrNameLst>
                                          <p:attrName>style.visibility</p:attrName>
                                        </p:attrNameLst>
                                      </p:cBhvr>
                                      <p:to>
                                        <p:strVal val="visible"/>
                                      </p:to>
                                    </p:set>
                                    <p:animEffect filter="fade" transition="in">
                                      <p:cBhvr>
                                        <p:cTn dur="400"/>
                                        <p:tgtEl>
                                          <p:spTgt spid="197">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97">
                                            <p:txEl>
                                              <p:pRg end="5" st="5"/>
                                            </p:txEl>
                                          </p:spTgt>
                                        </p:tgtEl>
                                        <p:attrNameLst>
                                          <p:attrName>style.visibility</p:attrName>
                                        </p:attrNameLst>
                                      </p:cBhvr>
                                      <p:to>
                                        <p:strVal val="visible"/>
                                      </p:to>
                                    </p:set>
                                    <p:animEffect filter="fade" transition="in">
                                      <p:cBhvr>
                                        <p:cTn dur="400"/>
                                        <p:tgtEl>
                                          <p:spTgt spid="197">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97">
                                            <p:txEl>
                                              <p:pRg end="6" st="6"/>
                                            </p:txEl>
                                          </p:spTgt>
                                        </p:tgtEl>
                                        <p:attrNameLst>
                                          <p:attrName>style.visibility</p:attrName>
                                        </p:attrNameLst>
                                      </p:cBhvr>
                                      <p:to>
                                        <p:strVal val="visible"/>
                                      </p:to>
                                    </p:set>
                                    <p:animEffect filter="fade" transition="in">
                                      <p:cBhvr>
                                        <p:cTn dur="400"/>
                                        <p:tgtEl>
                                          <p:spTgt spid="197">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97">
                                            <p:txEl>
                                              <p:pRg end="7" st="7"/>
                                            </p:txEl>
                                          </p:spTgt>
                                        </p:tgtEl>
                                        <p:attrNameLst>
                                          <p:attrName>style.visibility</p:attrName>
                                        </p:attrNameLst>
                                      </p:cBhvr>
                                      <p:to>
                                        <p:strVal val="visible"/>
                                      </p:to>
                                    </p:set>
                                    <p:animEffect filter="fade" transition="in">
                                      <p:cBhvr>
                                        <p:cTn dur="400"/>
                                        <p:tgtEl>
                                          <p:spTgt spid="197">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97">
                                            <p:txEl>
                                              <p:pRg end="8" st="8"/>
                                            </p:txEl>
                                          </p:spTgt>
                                        </p:tgtEl>
                                        <p:attrNameLst>
                                          <p:attrName>style.visibility</p:attrName>
                                        </p:attrNameLst>
                                      </p:cBhvr>
                                      <p:to>
                                        <p:strVal val="visible"/>
                                      </p:to>
                                    </p:set>
                                    <p:animEffect filter="fade" transition="in">
                                      <p:cBhvr>
                                        <p:cTn dur="400"/>
                                        <p:tgtEl>
                                          <p:spTgt spid="197">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98">
                                            <p:txEl>
                                              <p:pRg end="0" st="0"/>
                                            </p:txEl>
                                          </p:spTgt>
                                        </p:tgtEl>
                                        <p:attrNameLst>
                                          <p:attrName>style.visibility</p:attrName>
                                        </p:attrNameLst>
                                      </p:cBhvr>
                                      <p:to>
                                        <p:strVal val="visible"/>
                                      </p:to>
                                    </p:set>
                                    <p:animEffect filter="fade" transition="in">
                                      <p:cBhvr>
                                        <p:cTn dur="500"/>
                                        <p:tgtEl>
                                          <p:spTgt spid="198">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98">
                                            <p:txEl>
                                              <p:pRg end="1" st="1"/>
                                            </p:txEl>
                                          </p:spTgt>
                                        </p:tgtEl>
                                        <p:attrNameLst>
                                          <p:attrName>style.visibility</p:attrName>
                                        </p:attrNameLst>
                                      </p:cBhvr>
                                      <p:to>
                                        <p:strVal val="visible"/>
                                      </p:to>
                                    </p:set>
                                    <p:animEffect filter="fade" transition="in">
                                      <p:cBhvr>
                                        <p:cTn dur="500"/>
                                        <p:tgtEl>
                                          <p:spTgt spid="198">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98">
                                            <p:txEl>
                                              <p:pRg end="2" st="2"/>
                                            </p:txEl>
                                          </p:spTgt>
                                        </p:tgtEl>
                                        <p:attrNameLst>
                                          <p:attrName>style.visibility</p:attrName>
                                        </p:attrNameLst>
                                      </p:cBhvr>
                                      <p:to>
                                        <p:strVal val="visible"/>
                                      </p:to>
                                    </p:set>
                                    <p:animEffect filter="fade" transition="in">
                                      <p:cBhvr>
                                        <p:cTn dur="500"/>
                                        <p:tgtEl>
                                          <p:spTgt spid="198">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98">
                                            <p:txEl>
                                              <p:pRg end="3" st="3"/>
                                            </p:txEl>
                                          </p:spTgt>
                                        </p:tgtEl>
                                        <p:attrNameLst>
                                          <p:attrName>style.visibility</p:attrName>
                                        </p:attrNameLst>
                                      </p:cBhvr>
                                      <p:to>
                                        <p:strVal val="visible"/>
                                      </p:to>
                                    </p:set>
                                    <p:animEffect filter="fade" transition="in">
                                      <p:cBhvr>
                                        <p:cTn dur="500"/>
                                        <p:tgtEl>
                                          <p:spTgt spid="198">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98">
                                            <p:txEl>
                                              <p:pRg end="4" st="4"/>
                                            </p:txEl>
                                          </p:spTgt>
                                        </p:tgtEl>
                                        <p:attrNameLst>
                                          <p:attrName>style.visibility</p:attrName>
                                        </p:attrNameLst>
                                      </p:cBhvr>
                                      <p:to>
                                        <p:strVal val="visible"/>
                                      </p:to>
                                    </p:set>
                                    <p:animEffect filter="fade" transition="in">
                                      <p:cBhvr>
                                        <p:cTn dur="500"/>
                                        <p:tgtEl>
                                          <p:spTgt spid="198">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98">
                                            <p:txEl>
                                              <p:pRg end="5" st="5"/>
                                            </p:txEl>
                                          </p:spTgt>
                                        </p:tgtEl>
                                        <p:attrNameLst>
                                          <p:attrName>style.visibility</p:attrName>
                                        </p:attrNameLst>
                                      </p:cBhvr>
                                      <p:to>
                                        <p:strVal val="visible"/>
                                      </p:to>
                                    </p:set>
                                    <p:animEffect filter="fade" transition="in">
                                      <p:cBhvr>
                                        <p:cTn dur="500"/>
                                        <p:tgtEl>
                                          <p:spTgt spid="198">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98">
                                            <p:txEl>
                                              <p:pRg end="6" st="6"/>
                                            </p:txEl>
                                          </p:spTgt>
                                        </p:tgtEl>
                                        <p:attrNameLst>
                                          <p:attrName>style.visibility</p:attrName>
                                        </p:attrNameLst>
                                      </p:cBhvr>
                                      <p:to>
                                        <p:strVal val="visible"/>
                                      </p:to>
                                    </p:set>
                                    <p:animEffect filter="fade" transition="in">
                                      <p:cBhvr>
                                        <p:cTn dur="500"/>
                                        <p:tgtEl>
                                          <p:spTgt spid="198">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98">
                                            <p:txEl>
                                              <p:pRg end="7" st="7"/>
                                            </p:txEl>
                                          </p:spTgt>
                                        </p:tgtEl>
                                        <p:attrNameLst>
                                          <p:attrName>style.visibility</p:attrName>
                                        </p:attrNameLst>
                                      </p:cBhvr>
                                      <p:to>
                                        <p:strVal val="visible"/>
                                      </p:to>
                                    </p:set>
                                    <p:animEffect filter="fade" transition="in">
                                      <p:cBhvr>
                                        <p:cTn dur="500"/>
                                        <p:tgtEl>
                                          <p:spTgt spid="198">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98">
                                            <p:txEl>
                                              <p:pRg end="8" st="8"/>
                                            </p:txEl>
                                          </p:spTgt>
                                        </p:tgtEl>
                                        <p:attrNameLst>
                                          <p:attrName>style.visibility</p:attrName>
                                        </p:attrNameLst>
                                      </p:cBhvr>
                                      <p:to>
                                        <p:strVal val="visible"/>
                                      </p:to>
                                    </p:set>
                                    <p:animEffect filter="fade" transition="in">
                                      <p:cBhvr>
                                        <p:cTn dur="500"/>
                                        <p:tgtEl>
                                          <p:spTgt spid="198">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99">
                                            <p:txEl>
                                              <p:pRg end="0" st="0"/>
                                            </p:txEl>
                                          </p:spTgt>
                                        </p:tgtEl>
                                        <p:attrNameLst>
                                          <p:attrName>style.visibility</p:attrName>
                                        </p:attrNameLst>
                                      </p:cBhvr>
                                      <p:to>
                                        <p:strVal val="visible"/>
                                      </p:to>
                                    </p:set>
                                    <p:animEffect filter="fade" transition="in">
                                      <p:cBhvr>
                                        <p:cTn dur="500"/>
                                        <p:tgtEl>
                                          <p:spTgt spid="199">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99">
                                            <p:txEl>
                                              <p:pRg end="1" st="1"/>
                                            </p:txEl>
                                          </p:spTgt>
                                        </p:tgtEl>
                                        <p:attrNameLst>
                                          <p:attrName>style.visibility</p:attrName>
                                        </p:attrNameLst>
                                      </p:cBhvr>
                                      <p:to>
                                        <p:strVal val="visible"/>
                                      </p:to>
                                    </p:set>
                                    <p:animEffect filter="fade" transition="in">
                                      <p:cBhvr>
                                        <p:cTn dur="500"/>
                                        <p:tgtEl>
                                          <p:spTgt spid="199">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99">
                                            <p:txEl>
                                              <p:pRg end="2" st="2"/>
                                            </p:txEl>
                                          </p:spTgt>
                                        </p:tgtEl>
                                        <p:attrNameLst>
                                          <p:attrName>style.visibility</p:attrName>
                                        </p:attrNameLst>
                                      </p:cBhvr>
                                      <p:to>
                                        <p:strVal val="visible"/>
                                      </p:to>
                                    </p:set>
                                    <p:animEffect filter="fade" transition="in">
                                      <p:cBhvr>
                                        <p:cTn dur="500"/>
                                        <p:tgtEl>
                                          <p:spTgt spid="199">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99">
                                            <p:txEl>
                                              <p:pRg end="3" st="3"/>
                                            </p:txEl>
                                          </p:spTgt>
                                        </p:tgtEl>
                                        <p:attrNameLst>
                                          <p:attrName>style.visibility</p:attrName>
                                        </p:attrNameLst>
                                      </p:cBhvr>
                                      <p:to>
                                        <p:strVal val="visible"/>
                                      </p:to>
                                    </p:set>
                                    <p:animEffect filter="fade" transition="in">
                                      <p:cBhvr>
                                        <p:cTn dur="500"/>
                                        <p:tgtEl>
                                          <p:spTgt spid="199">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99">
                                            <p:txEl>
                                              <p:pRg end="4" st="4"/>
                                            </p:txEl>
                                          </p:spTgt>
                                        </p:tgtEl>
                                        <p:attrNameLst>
                                          <p:attrName>style.visibility</p:attrName>
                                        </p:attrNameLst>
                                      </p:cBhvr>
                                      <p:to>
                                        <p:strVal val="visible"/>
                                      </p:to>
                                    </p:set>
                                    <p:animEffect filter="fade" transition="in">
                                      <p:cBhvr>
                                        <p:cTn dur="500"/>
                                        <p:tgtEl>
                                          <p:spTgt spid="199">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99">
                                            <p:txEl>
                                              <p:pRg end="5" st="5"/>
                                            </p:txEl>
                                          </p:spTgt>
                                        </p:tgtEl>
                                        <p:attrNameLst>
                                          <p:attrName>style.visibility</p:attrName>
                                        </p:attrNameLst>
                                      </p:cBhvr>
                                      <p:to>
                                        <p:strVal val="visible"/>
                                      </p:to>
                                    </p:set>
                                    <p:animEffect filter="fade" transition="in">
                                      <p:cBhvr>
                                        <p:cTn dur="500"/>
                                        <p:tgtEl>
                                          <p:spTgt spid="199">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99">
                                            <p:txEl>
                                              <p:pRg end="6" st="6"/>
                                            </p:txEl>
                                          </p:spTgt>
                                        </p:tgtEl>
                                        <p:attrNameLst>
                                          <p:attrName>style.visibility</p:attrName>
                                        </p:attrNameLst>
                                      </p:cBhvr>
                                      <p:to>
                                        <p:strVal val="visible"/>
                                      </p:to>
                                    </p:set>
                                    <p:animEffect filter="fade" transition="in">
                                      <p:cBhvr>
                                        <p:cTn dur="500"/>
                                        <p:tgtEl>
                                          <p:spTgt spid="199">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99">
                                            <p:txEl>
                                              <p:pRg end="7" st="7"/>
                                            </p:txEl>
                                          </p:spTgt>
                                        </p:tgtEl>
                                        <p:attrNameLst>
                                          <p:attrName>style.visibility</p:attrName>
                                        </p:attrNameLst>
                                      </p:cBhvr>
                                      <p:to>
                                        <p:strVal val="visible"/>
                                      </p:to>
                                    </p:set>
                                    <p:animEffect filter="fade" transition="in">
                                      <p:cBhvr>
                                        <p:cTn dur="500"/>
                                        <p:tgtEl>
                                          <p:spTgt spid="199">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99">
                                            <p:txEl>
                                              <p:pRg end="8" st="8"/>
                                            </p:txEl>
                                          </p:spTgt>
                                        </p:tgtEl>
                                        <p:attrNameLst>
                                          <p:attrName>style.visibility</p:attrName>
                                        </p:attrNameLst>
                                      </p:cBhvr>
                                      <p:to>
                                        <p:strVal val="visible"/>
                                      </p:to>
                                    </p:set>
                                    <p:animEffect filter="fade" transition="in">
                                      <p:cBhvr>
                                        <p:cTn dur="500"/>
                                        <p:tgtEl>
                                          <p:spTgt spid="199">
                                            <p:txEl>
                                              <p:pRg end="8" st="8"/>
                                            </p:txEl>
                                          </p:spTgt>
                                        </p:tgtEl>
                                      </p:cBhvr>
                                    </p:animEffect>
                                  </p:childTnLst>
                                </p:cTn>
                              </p:par>
                            </p:childTnLst>
                          </p:cTn>
                        </p:par>
                        <p:par>
                          <p:cTn fill="hold">
                            <p:stCondLst>
                              <p:cond delay="17000"/>
                            </p:stCondLst>
                            <p:childTnLst>
                              <p:par>
                                <p:cTn fill="hold" nodeType="afterEffect" presetClass="entr" presetID="23" presetSubtype="16">
                                  <p:stCondLst>
                                    <p:cond delay="0"/>
                                  </p:stCondLst>
                                  <p:childTnLst>
                                    <p:set>
                                      <p:cBhvr>
                                        <p:cTn dur="1" fill="hold">
                                          <p:stCondLst>
                                            <p:cond delay="0"/>
                                          </p:stCondLst>
                                        </p:cTn>
                                        <p:tgtEl>
                                          <p:spTgt spid="200"/>
                                        </p:tgtEl>
                                        <p:attrNameLst>
                                          <p:attrName>style.visibility</p:attrName>
                                        </p:attrNameLst>
                                      </p:cBhvr>
                                      <p:to>
                                        <p:strVal val="visible"/>
                                      </p:to>
                                    </p:set>
                                    <p:anim calcmode="lin" valueType="num">
                                      <p:cBhvr additive="base">
                                        <p:cTn dur="400"/>
                                        <p:tgtEl>
                                          <p:spTgt spid="200"/>
                                        </p:tgtEl>
                                        <p:attrNameLst>
                                          <p:attrName>ppt_w</p:attrName>
                                        </p:attrNameLst>
                                      </p:cBhvr>
                                      <p:tavLst>
                                        <p:tav fmla="" tm="0">
                                          <p:val>
                                            <p:strVal val="0"/>
                                          </p:val>
                                        </p:tav>
                                        <p:tav fmla="" tm="100000">
                                          <p:val>
                                            <p:strVal val="#ppt_w"/>
                                          </p:val>
                                        </p:tav>
                                      </p:tavLst>
                                    </p:anim>
                                    <p:anim calcmode="lin" valueType="num">
                                      <p:cBhvr additive="base">
                                        <p:cTn dur="400"/>
                                        <p:tgtEl>
                                          <p:spTgt spid="200"/>
                                        </p:tgtEl>
                                        <p:attrNameLst>
                                          <p:attrName>ppt_h</p:attrName>
                                        </p:attrNameLst>
                                      </p:cBhvr>
                                      <p:tavLst>
                                        <p:tav fmla="" tm="0">
                                          <p:val>
                                            <p:strVal val="0"/>
                                          </p:val>
                                        </p:tav>
                                        <p:tav fmla="" tm="100000">
                                          <p:val>
                                            <p:strVal val="#ppt_h"/>
                                          </p:val>
                                        </p:tav>
                                      </p:tavLst>
                                    </p:anim>
                                  </p:childTnLst>
                                </p:cTn>
                              </p:par>
                            </p:childTnLst>
                          </p:cTn>
                        </p:par>
                        <p:par>
                          <p:cTn fill="hold">
                            <p:stCondLst>
                              <p:cond delay="17400"/>
                            </p:stCondLst>
                            <p:childTnLst>
                              <p:par>
                                <p:cTn fill="hold" nodeType="afterEffect" presetClass="entr" presetID="23" presetSubtype="16">
                                  <p:stCondLst>
                                    <p:cond delay="0"/>
                                  </p:stCondLst>
                                  <p:childTnLst>
                                    <p:set>
                                      <p:cBhvr>
                                        <p:cTn dur="1" fill="hold">
                                          <p:stCondLst>
                                            <p:cond delay="0"/>
                                          </p:stCondLst>
                                        </p:cTn>
                                        <p:tgtEl>
                                          <p:spTgt spid="201">
                                            <p:txEl>
                                              <p:pRg end="0" st="0"/>
                                            </p:txEl>
                                          </p:spTgt>
                                        </p:tgtEl>
                                        <p:attrNameLst>
                                          <p:attrName>style.visibility</p:attrName>
                                        </p:attrNameLst>
                                      </p:cBhvr>
                                      <p:to>
                                        <p:strVal val="visible"/>
                                      </p:to>
                                    </p:set>
                                    <p:anim calcmode="lin" valueType="num">
                                      <p:cBhvr additive="base">
                                        <p:cTn dur="300"/>
                                        <p:tgtEl>
                                          <p:spTgt spid="201">
                                            <p:txEl>
                                              <p:pRg end="0" st="0"/>
                                            </p:txEl>
                                          </p:spTgt>
                                        </p:tgtEl>
                                        <p:attrNameLst>
                                          <p:attrName>ppt_w</p:attrName>
                                        </p:attrNameLst>
                                      </p:cBhvr>
                                      <p:tavLst>
                                        <p:tav fmla="" tm="0">
                                          <p:val>
                                            <p:strVal val="0"/>
                                          </p:val>
                                        </p:tav>
                                        <p:tav fmla="" tm="100000">
                                          <p:val>
                                            <p:strVal val="#ppt_w"/>
                                          </p:val>
                                        </p:tav>
                                      </p:tavLst>
                                    </p:anim>
                                    <p:anim calcmode="lin" valueType="num">
                                      <p:cBhvr additive="base">
                                        <p:cTn dur="300"/>
                                        <p:tgtEl>
                                          <p:spTgt spid="201">
                                            <p:txEl>
                                              <p:pRg end="0" st="0"/>
                                            </p:txEl>
                                          </p:spTgt>
                                        </p:tgtEl>
                                        <p:attrNameLst>
                                          <p:attrName>ppt_h</p:attrName>
                                        </p:attrNameLst>
                                      </p:cBhvr>
                                      <p:tavLst>
                                        <p:tav fmla="" tm="0">
                                          <p:val>
                                            <p:strVal val="0"/>
                                          </p:val>
                                        </p:tav>
                                        <p:tav fmla="" tm="100000">
                                          <p:val>
                                            <p:strVal val="#ppt_h"/>
                                          </p:val>
                                        </p:tav>
                                      </p:tavLst>
                                    </p:anim>
                                  </p:childTnLst>
                                </p:cTn>
                              </p:par>
                            </p:childTnLst>
                          </p:cTn>
                        </p:par>
                        <p:par>
                          <p:cTn fill="hold">
                            <p:stCondLst>
                              <p:cond delay="17700"/>
                            </p:stCondLst>
                            <p:childTnLst>
                              <p:par>
                                <p:cTn fill="hold" nodeType="afterEffect" presetClass="entr" presetID="23" presetSubtype="16">
                                  <p:stCondLst>
                                    <p:cond delay="0"/>
                                  </p:stCondLst>
                                  <p:childTnLst>
                                    <p:set>
                                      <p:cBhvr>
                                        <p:cTn dur="1" fill="hold">
                                          <p:stCondLst>
                                            <p:cond delay="0"/>
                                          </p:stCondLst>
                                        </p:cTn>
                                        <p:tgtEl>
                                          <p:spTgt spid="201">
                                            <p:txEl>
                                              <p:pRg end="1" st="1"/>
                                            </p:txEl>
                                          </p:spTgt>
                                        </p:tgtEl>
                                        <p:attrNameLst>
                                          <p:attrName>style.visibility</p:attrName>
                                        </p:attrNameLst>
                                      </p:cBhvr>
                                      <p:to>
                                        <p:strVal val="visible"/>
                                      </p:to>
                                    </p:set>
                                    <p:anim calcmode="lin" valueType="num">
                                      <p:cBhvr additive="base">
                                        <p:cTn dur="300"/>
                                        <p:tgtEl>
                                          <p:spTgt spid="201">
                                            <p:txEl>
                                              <p:pRg end="1" st="1"/>
                                            </p:txEl>
                                          </p:spTgt>
                                        </p:tgtEl>
                                        <p:attrNameLst>
                                          <p:attrName>ppt_w</p:attrName>
                                        </p:attrNameLst>
                                      </p:cBhvr>
                                      <p:tavLst>
                                        <p:tav fmla="" tm="0">
                                          <p:val>
                                            <p:strVal val="0"/>
                                          </p:val>
                                        </p:tav>
                                        <p:tav fmla="" tm="100000">
                                          <p:val>
                                            <p:strVal val="#ppt_w"/>
                                          </p:val>
                                        </p:tav>
                                      </p:tavLst>
                                    </p:anim>
                                    <p:anim calcmode="lin" valueType="num">
                                      <p:cBhvr additive="base">
                                        <p:cTn dur="300"/>
                                        <p:tgtEl>
                                          <p:spTgt spid="201">
                                            <p:txEl>
                                              <p:pRg end="1" st="1"/>
                                            </p:txEl>
                                          </p:spTgt>
                                        </p:tgtEl>
                                        <p:attrNameLst>
                                          <p:attrName>ppt_h</p:attrName>
                                        </p:attrNameLst>
                                      </p:cBhvr>
                                      <p:tavLst>
                                        <p:tav fmla="" tm="0">
                                          <p:val>
                                            <p:strVal val="0"/>
                                          </p:val>
                                        </p:tav>
                                        <p:tav fmla="" tm="100000">
                                          <p:val>
                                            <p:strVal val="#ppt_h"/>
                                          </p:val>
                                        </p:tav>
                                      </p:tavLst>
                                    </p:anim>
                                  </p:childTnLst>
                                </p:cTn>
                              </p:par>
                            </p:childTnLst>
                          </p:cTn>
                        </p:par>
                        <p:par>
                          <p:cTn fill="hold">
                            <p:stCondLst>
                              <p:cond delay="18000"/>
                            </p:stCondLst>
                            <p:childTnLst>
                              <p:par>
                                <p:cTn fill="hold" nodeType="afterEffect" presetClass="entr" presetID="23" presetSubtype="16">
                                  <p:stCondLst>
                                    <p:cond delay="0"/>
                                  </p:stCondLst>
                                  <p:childTnLst>
                                    <p:set>
                                      <p:cBhvr>
                                        <p:cTn dur="1" fill="hold">
                                          <p:stCondLst>
                                            <p:cond delay="0"/>
                                          </p:stCondLst>
                                        </p:cTn>
                                        <p:tgtEl>
                                          <p:spTgt spid="201">
                                            <p:txEl>
                                              <p:pRg end="2" st="2"/>
                                            </p:txEl>
                                          </p:spTgt>
                                        </p:tgtEl>
                                        <p:attrNameLst>
                                          <p:attrName>style.visibility</p:attrName>
                                        </p:attrNameLst>
                                      </p:cBhvr>
                                      <p:to>
                                        <p:strVal val="visible"/>
                                      </p:to>
                                    </p:set>
                                    <p:anim calcmode="lin" valueType="num">
                                      <p:cBhvr additive="base">
                                        <p:cTn dur="300"/>
                                        <p:tgtEl>
                                          <p:spTgt spid="201">
                                            <p:txEl>
                                              <p:pRg end="2" st="2"/>
                                            </p:txEl>
                                          </p:spTgt>
                                        </p:tgtEl>
                                        <p:attrNameLst>
                                          <p:attrName>ppt_w</p:attrName>
                                        </p:attrNameLst>
                                      </p:cBhvr>
                                      <p:tavLst>
                                        <p:tav fmla="" tm="0">
                                          <p:val>
                                            <p:strVal val="0"/>
                                          </p:val>
                                        </p:tav>
                                        <p:tav fmla="" tm="100000">
                                          <p:val>
                                            <p:strVal val="#ppt_w"/>
                                          </p:val>
                                        </p:tav>
                                      </p:tavLst>
                                    </p:anim>
                                    <p:anim calcmode="lin" valueType="num">
                                      <p:cBhvr additive="base">
                                        <p:cTn dur="300"/>
                                        <p:tgtEl>
                                          <p:spTgt spid="201">
                                            <p:txEl>
                                              <p:pRg end="2" st="2"/>
                                            </p:txEl>
                                          </p:spTgt>
                                        </p:tgtEl>
                                        <p:attrNameLst>
                                          <p:attrName>ppt_h</p:attrName>
                                        </p:attrNameLst>
                                      </p:cBhvr>
                                      <p:tavLst>
                                        <p:tav fmla="" tm="0">
                                          <p:val>
                                            <p:strVal val="0"/>
                                          </p:val>
                                        </p:tav>
                                        <p:tav fmla="" tm="100000">
                                          <p:val>
                                            <p:strVal val="#ppt_h"/>
                                          </p:val>
                                        </p:tav>
                                      </p:tavLst>
                                    </p:anim>
                                  </p:childTnLst>
                                </p:cTn>
                              </p:par>
                            </p:childTnLst>
                          </p:cTn>
                        </p:par>
                        <p:par>
                          <p:cTn fill="hold">
                            <p:stCondLst>
                              <p:cond delay="18300"/>
                            </p:stCondLst>
                            <p:childTnLst>
                              <p:par>
                                <p:cTn fill="hold" nodeType="afterEffect" presetClass="entr" presetID="23" presetSubtype="16">
                                  <p:stCondLst>
                                    <p:cond delay="0"/>
                                  </p:stCondLst>
                                  <p:childTnLst>
                                    <p:set>
                                      <p:cBhvr>
                                        <p:cTn dur="1" fill="hold">
                                          <p:stCondLst>
                                            <p:cond delay="0"/>
                                          </p:stCondLst>
                                        </p:cTn>
                                        <p:tgtEl>
                                          <p:spTgt spid="201">
                                            <p:txEl>
                                              <p:pRg end="3" st="3"/>
                                            </p:txEl>
                                          </p:spTgt>
                                        </p:tgtEl>
                                        <p:attrNameLst>
                                          <p:attrName>style.visibility</p:attrName>
                                        </p:attrNameLst>
                                      </p:cBhvr>
                                      <p:to>
                                        <p:strVal val="visible"/>
                                      </p:to>
                                    </p:set>
                                    <p:anim calcmode="lin" valueType="num">
                                      <p:cBhvr additive="base">
                                        <p:cTn dur="300"/>
                                        <p:tgtEl>
                                          <p:spTgt spid="201">
                                            <p:txEl>
                                              <p:pRg end="3" st="3"/>
                                            </p:txEl>
                                          </p:spTgt>
                                        </p:tgtEl>
                                        <p:attrNameLst>
                                          <p:attrName>ppt_w</p:attrName>
                                        </p:attrNameLst>
                                      </p:cBhvr>
                                      <p:tavLst>
                                        <p:tav fmla="" tm="0">
                                          <p:val>
                                            <p:strVal val="0"/>
                                          </p:val>
                                        </p:tav>
                                        <p:tav fmla="" tm="100000">
                                          <p:val>
                                            <p:strVal val="#ppt_w"/>
                                          </p:val>
                                        </p:tav>
                                      </p:tavLst>
                                    </p:anim>
                                    <p:anim calcmode="lin" valueType="num">
                                      <p:cBhvr additive="base">
                                        <p:cTn dur="300"/>
                                        <p:tgtEl>
                                          <p:spTgt spid="201">
                                            <p:txEl>
                                              <p:pRg end="3" st="3"/>
                                            </p:txEl>
                                          </p:spTgt>
                                        </p:tgtEl>
                                        <p:attrNameLst>
                                          <p:attrName>ppt_h</p:attrName>
                                        </p:attrNameLst>
                                      </p:cBhvr>
                                      <p:tavLst>
                                        <p:tav fmla="" tm="0">
                                          <p:val>
                                            <p:strVal val="0"/>
                                          </p:val>
                                        </p:tav>
                                        <p:tav fmla="" tm="100000">
                                          <p:val>
                                            <p:strVal val="#ppt_h"/>
                                          </p:val>
                                        </p:tav>
                                      </p:tavLst>
                                    </p:anim>
                                  </p:childTnLst>
                                </p:cTn>
                              </p:par>
                            </p:childTnLst>
                          </p:cTn>
                        </p:par>
                        <p:par>
                          <p:cTn fill="hold">
                            <p:stCondLst>
                              <p:cond delay="18600"/>
                            </p:stCondLst>
                            <p:childTnLst>
                              <p:par>
                                <p:cTn fill="hold" nodeType="afterEffect" presetClass="entr" presetID="23" presetSubtype="16">
                                  <p:stCondLst>
                                    <p:cond delay="0"/>
                                  </p:stCondLst>
                                  <p:childTnLst>
                                    <p:set>
                                      <p:cBhvr>
                                        <p:cTn dur="1" fill="hold">
                                          <p:stCondLst>
                                            <p:cond delay="0"/>
                                          </p:stCondLst>
                                        </p:cTn>
                                        <p:tgtEl>
                                          <p:spTgt spid="201">
                                            <p:txEl>
                                              <p:pRg end="4" st="4"/>
                                            </p:txEl>
                                          </p:spTgt>
                                        </p:tgtEl>
                                        <p:attrNameLst>
                                          <p:attrName>style.visibility</p:attrName>
                                        </p:attrNameLst>
                                      </p:cBhvr>
                                      <p:to>
                                        <p:strVal val="visible"/>
                                      </p:to>
                                    </p:set>
                                    <p:anim calcmode="lin" valueType="num">
                                      <p:cBhvr additive="base">
                                        <p:cTn dur="300"/>
                                        <p:tgtEl>
                                          <p:spTgt spid="201">
                                            <p:txEl>
                                              <p:pRg end="4" st="4"/>
                                            </p:txEl>
                                          </p:spTgt>
                                        </p:tgtEl>
                                        <p:attrNameLst>
                                          <p:attrName>ppt_w</p:attrName>
                                        </p:attrNameLst>
                                      </p:cBhvr>
                                      <p:tavLst>
                                        <p:tav fmla="" tm="0">
                                          <p:val>
                                            <p:strVal val="0"/>
                                          </p:val>
                                        </p:tav>
                                        <p:tav fmla="" tm="100000">
                                          <p:val>
                                            <p:strVal val="#ppt_w"/>
                                          </p:val>
                                        </p:tav>
                                      </p:tavLst>
                                    </p:anim>
                                    <p:anim calcmode="lin" valueType="num">
                                      <p:cBhvr additive="base">
                                        <p:cTn dur="300"/>
                                        <p:tgtEl>
                                          <p:spTgt spid="201">
                                            <p:txEl>
                                              <p:pRg end="4" st="4"/>
                                            </p:txEl>
                                          </p:spTgt>
                                        </p:tgtEl>
                                        <p:attrNameLst>
                                          <p:attrName>ppt_h</p:attrName>
                                        </p:attrNameLst>
                                      </p:cBhvr>
                                      <p:tavLst>
                                        <p:tav fmla="" tm="0">
                                          <p:val>
                                            <p:strVal val="0"/>
                                          </p:val>
                                        </p:tav>
                                        <p:tav fmla="" tm="100000">
                                          <p:val>
                                            <p:strVal val="#ppt_h"/>
                                          </p:val>
                                        </p:tav>
                                      </p:tavLst>
                                    </p:anim>
                                  </p:childTnLst>
                                </p:cTn>
                              </p:par>
                            </p:childTnLst>
                          </p:cTn>
                        </p:par>
                        <p:par>
                          <p:cTn fill="hold">
                            <p:stCondLst>
                              <p:cond delay="18900"/>
                            </p:stCondLst>
                            <p:childTnLst>
                              <p:par>
                                <p:cTn fill="hold" nodeType="afterEffect" presetClass="entr" presetID="23" presetSubtype="16">
                                  <p:stCondLst>
                                    <p:cond delay="0"/>
                                  </p:stCondLst>
                                  <p:childTnLst>
                                    <p:set>
                                      <p:cBhvr>
                                        <p:cTn dur="1" fill="hold">
                                          <p:stCondLst>
                                            <p:cond delay="0"/>
                                          </p:stCondLst>
                                        </p:cTn>
                                        <p:tgtEl>
                                          <p:spTgt spid="201">
                                            <p:txEl>
                                              <p:pRg end="5" st="5"/>
                                            </p:txEl>
                                          </p:spTgt>
                                        </p:tgtEl>
                                        <p:attrNameLst>
                                          <p:attrName>style.visibility</p:attrName>
                                        </p:attrNameLst>
                                      </p:cBhvr>
                                      <p:to>
                                        <p:strVal val="visible"/>
                                      </p:to>
                                    </p:set>
                                    <p:anim calcmode="lin" valueType="num">
                                      <p:cBhvr additive="base">
                                        <p:cTn dur="300"/>
                                        <p:tgtEl>
                                          <p:spTgt spid="201">
                                            <p:txEl>
                                              <p:pRg end="5" st="5"/>
                                            </p:txEl>
                                          </p:spTgt>
                                        </p:tgtEl>
                                        <p:attrNameLst>
                                          <p:attrName>ppt_w</p:attrName>
                                        </p:attrNameLst>
                                      </p:cBhvr>
                                      <p:tavLst>
                                        <p:tav fmla="" tm="0">
                                          <p:val>
                                            <p:strVal val="0"/>
                                          </p:val>
                                        </p:tav>
                                        <p:tav fmla="" tm="100000">
                                          <p:val>
                                            <p:strVal val="#ppt_w"/>
                                          </p:val>
                                        </p:tav>
                                      </p:tavLst>
                                    </p:anim>
                                    <p:anim calcmode="lin" valueType="num">
                                      <p:cBhvr additive="base">
                                        <p:cTn dur="300"/>
                                        <p:tgtEl>
                                          <p:spTgt spid="201">
                                            <p:txEl>
                                              <p:pRg end="5" st="5"/>
                                            </p:txEl>
                                          </p:spTgt>
                                        </p:tgtEl>
                                        <p:attrNameLst>
                                          <p:attrName>ppt_h</p:attrName>
                                        </p:attrNameLst>
                                      </p:cBhvr>
                                      <p:tavLst>
                                        <p:tav fmla="" tm="0">
                                          <p:val>
                                            <p:strVal val="0"/>
                                          </p:val>
                                        </p:tav>
                                        <p:tav fmla="" tm="100000">
                                          <p:val>
                                            <p:strVal val="#ppt_h"/>
                                          </p:val>
                                        </p:tav>
                                      </p:tavLst>
                                    </p:anim>
                                  </p:childTnLst>
                                </p:cTn>
                              </p:par>
                            </p:childTnLst>
                          </p:cTn>
                        </p:par>
                        <p:par>
                          <p:cTn fill="hold">
                            <p:stCondLst>
                              <p:cond delay="19200"/>
                            </p:stCondLst>
                            <p:childTnLst>
                              <p:par>
                                <p:cTn fill="hold" nodeType="afterEffect" presetClass="entr" presetID="23" presetSubtype="16">
                                  <p:stCondLst>
                                    <p:cond delay="0"/>
                                  </p:stCondLst>
                                  <p:childTnLst>
                                    <p:set>
                                      <p:cBhvr>
                                        <p:cTn dur="1" fill="hold">
                                          <p:stCondLst>
                                            <p:cond delay="0"/>
                                          </p:stCondLst>
                                        </p:cTn>
                                        <p:tgtEl>
                                          <p:spTgt spid="201">
                                            <p:txEl>
                                              <p:pRg end="6" st="6"/>
                                            </p:txEl>
                                          </p:spTgt>
                                        </p:tgtEl>
                                        <p:attrNameLst>
                                          <p:attrName>style.visibility</p:attrName>
                                        </p:attrNameLst>
                                      </p:cBhvr>
                                      <p:to>
                                        <p:strVal val="visible"/>
                                      </p:to>
                                    </p:set>
                                    <p:anim calcmode="lin" valueType="num">
                                      <p:cBhvr additive="base">
                                        <p:cTn dur="300"/>
                                        <p:tgtEl>
                                          <p:spTgt spid="201">
                                            <p:txEl>
                                              <p:pRg end="6" st="6"/>
                                            </p:txEl>
                                          </p:spTgt>
                                        </p:tgtEl>
                                        <p:attrNameLst>
                                          <p:attrName>ppt_w</p:attrName>
                                        </p:attrNameLst>
                                      </p:cBhvr>
                                      <p:tavLst>
                                        <p:tav fmla="" tm="0">
                                          <p:val>
                                            <p:strVal val="0"/>
                                          </p:val>
                                        </p:tav>
                                        <p:tav fmla="" tm="100000">
                                          <p:val>
                                            <p:strVal val="#ppt_w"/>
                                          </p:val>
                                        </p:tav>
                                      </p:tavLst>
                                    </p:anim>
                                    <p:anim calcmode="lin" valueType="num">
                                      <p:cBhvr additive="base">
                                        <p:cTn dur="300"/>
                                        <p:tgtEl>
                                          <p:spTgt spid="201">
                                            <p:txEl>
                                              <p:pRg end="6" st="6"/>
                                            </p:txEl>
                                          </p:spTgt>
                                        </p:tgtEl>
                                        <p:attrNameLst>
                                          <p:attrName>ppt_h</p:attrName>
                                        </p:attrNameLst>
                                      </p:cBhvr>
                                      <p:tavLst>
                                        <p:tav fmla="" tm="0">
                                          <p:val>
                                            <p:strVal val="0"/>
                                          </p:val>
                                        </p:tav>
                                        <p:tav fmla="" tm="100000">
                                          <p:val>
                                            <p:strVal val="#ppt_h"/>
                                          </p:val>
                                        </p:tav>
                                      </p:tavLst>
                                    </p:anim>
                                  </p:childTnLst>
                                </p:cTn>
                              </p:par>
                            </p:childTnLst>
                          </p:cTn>
                        </p:par>
                        <p:par>
                          <p:cTn fill="hold">
                            <p:stCondLst>
                              <p:cond delay="19500"/>
                            </p:stCondLst>
                            <p:childTnLst>
                              <p:par>
                                <p:cTn fill="hold" nodeType="afterEffect" presetClass="entr" presetID="23" presetSubtype="16">
                                  <p:stCondLst>
                                    <p:cond delay="0"/>
                                  </p:stCondLst>
                                  <p:childTnLst>
                                    <p:set>
                                      <p:cBhvr>
                                        <p:cTn dur="1" fill="hold">
                                          <p:stCondLst>
                                            <p:cond delay="0"/>
                                          </p:stCondLst>
                                        </p:cTn>
                                        <p:tgtEl>
                                          <p:spTgt spid="201">
                                            <p:txEl>
                                              <p:pRg end="7" st="7"/>
                                            </p:txEl>
                                          </p:spTgt>
                                        </p:tgtEl>
                                        <p:attrNameLst>
                                          <p:attrName>style.visibility</p:attrName>
                                        </p:attrNameLst>
                                      </p:cBhvr>
                                      <p:to>
                                        <p:strVal val="visible"/>
                                      </p:to>
                                    </p:set>
                                    <p:anim calcmode="lin" valueType="num">
                                      <p:cBhvr additive="base">
                                        <p:cTn dur="300"/>
                                        <p:tgtEl>
                                          <p:spTgt spid="201">
                                            <p:txEl>
                                              <p:pRg end="7" st="7"/>
                                            </p:txEl>
                                          </p:spTgt>
                                        </p:tgtEl>
                                        <p:attrNameLst>
                                          <p:attrName>ppt_w</p:attrName>
                                        </p:attrNameLst>
                                      </p:cBhvr>
                                      <p:tavLst>
                                        <p:tav fmla="" tm="0">
                                          <p:val>
                                            <p:strVal val="0"/>
                                          </p:val>
                                        </p:tav>
                                        <p:tav fmla="" tm="100000">
                                          <p:val>
                                            <p:strVal val="#ppt_w"/>
                                          </p:val>
                                        </p:tav>
                                      </p:tavLst>
                                    </p:anim>
                                    <p:anim calcmode="lin" valueType="num">
                                      <p:cBhvr additive="base">
                                        <p:cTn dur="300"/>
                                        <p:tgtEl>
                                          <p:spTgt spid="201">
                                            <p:txEl>
                                              <p:pRg end="7" st="7"/>
                                            </p:txEl>
                                          </p:spTgt>
                                        </p:tgtEl>
                                        <p:attrNameLst>
                                          <p:attrName>ppt_h</p:attrName>
                                        </p:attrNameLst>
                                      </p:cBhvr>
                                      <p:tavLst>
                                        <p:tav fmla="" tm="0">
                                          <p:val>
                                            <p:strVal val="0"/>
                                          </p:val>
                                        </p:tav>
                                        <p:tav fmla="" tm="100000">
                                          <p:val>
                                            <p:strVal val="#ppt_h"/>
                                          </p:val>
                                        </p:tav>
                                      </p:tavLst>
                                    </p:anim>
                                  </p:childTnLst>
                                </p:cTn>
                              </p:par>
                            </p:childTnLst>
                          </p:cTn>
                        </p:par>
                        <p:par>
                          <p:cTn fill="hold">
                            <p:stCondLst>
                              <p:cond delay="19800"/>
                            </p:stCondLst>
                            <p:childTnLst>
                              <p:par>
                                <p:cTn fill="hold" nodeType="afterEffect" presetClass="entr" presetID="23" presetSubtype="16">
                                  <p:stCondLst>
                                    <p:cond delay="0"/>
                                  </p:stCondLst>
                                  <p:childTnLst>
                                    <p:set>
                                      <p:cBhvr>
                                        <p:cTn dur="1" fill="hold">
                                          <p:stCondLst>
                                            <p:cond delay="0"/>
                                          </p:stCondLst>
                                        </p:cTn>
                                        <p:tgtEl>
                                          <p:spTgt spid="201">
                                            <p:txEl>
                                              <p:pRg end="8" st="8"/>
                                            </p:txEl>
                                          </p:spTgt>
                                        </p:tgtEl>
                                        <p:attrNameLst>
                                          <p:attrName>style.visibility</p:attrName>
                                        </p:attrNameLst>
                                      </p:cBhvr>
                                      <p:to>
                                        <p:strVal val="visible"/>
                                      </p:to>
                                    </p:set>
                                    <p:anim calcmode="lin" valueType="num">
                                      <p:cBhvr additive="base">
                                        <p:cTn dur="300"/>
                                        <p:tgtEl>
                                          <p:spTgt spid="201">
                                            <p:txEl>
                                              <p:pRg end="8" st="8"/>
                                            </p:txEl>
                                          </p:spTgt>
                                        </p:tgtEl>
                                        <p:attrNameLst>
                                          <p:attrName>ppt_w</p:attrName>
                                        </p:attrNameLst>
                                      </p:cBhvr>
                                      <p:tavLst>
                                        <p:tav fmla="" tm="0">
                                          <p:val>
                                            <p:strVal val="0"/>
                                          </p:val>
                                        </p:tav>
                                        <p:tav fmla="" tm="100000">
                                          <p:val>
                                            <p:strVal val="#ppt_w"/>
                                          </p:val>
                                        </p:tav>
                                      </p:tavLst>
                                    </p:anim>
                                    <p:anim calcmode="lin" valueType="num">
                                      <p:cBhvr additive="base">
                                        <p:cTn dur="300"/>
                                        <p:tgtEl>
                                          <p:spTgt spid="201">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
                                  </p:stCondLst>
                                  <p:childTnLst>
                                    <p:set>
                                      <p:cBhvr>
                                        <p:cTn dur="1" fill="hold">
                                          <p:stCondLst>
                                            <p:cond delay="0"/>
                                          </p:stCondLst>
                                        </p:cTn>
                                        <p:tgtEl>
                                          <p:spTgt spid="202">
                                            <p:txEl>
                                              <p:pRg end="0" st="0"/>
                                            </p:txEl>
                                          </p:spTgt>
                                        </p:tgtEl>
                                        <p:attrNameLst>
                                          <p:attrName>style.visibility</p:attrName>
                                        </p:attrNameLst>
                                      </p:cBhvr>
                                      <p:to>
                                        <p:strVal val="visible"/>
                                      </p:to>
                                    </p:set>
                                    <p:animEffect filter="fade" transition="in">
                                      <p:cBhvr>
                                        <p:cTn dur="400"/>
                                        <p:tgtEl>
                                          <p:spTgt spid="202">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02">
                                            <p:txEl>
                                              <p:pRg end="1" st="1"/>
                                            </p:txEl>
                                          </p:spTgt>
                                        </p:tgtEl>
                                        <p:attrNameLst>
                                          <p:attrName>style.visibility</p:attrName>
                                        </p:attrNameLst>
                                      </p:cBhvr>
                                      <p:to>
                                        <p:strVal val="visible"/>
                                      </p:to>
                                    </p:set>
                                    <p:animEffect filter="fade" transition="in">
                                      <p:cBhvr>
                                        <p:cTn dur="400"/>
                                        <p:tgtEl>
                                          <p:spTgt spid="202">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02">
                                            <p:txEl>
                                              <p:pRg end="2" st="2"/>
                                            </p:txEl>
                                          </p:spTgt>
                                        </p:tgtEl>
                                        <p:attrNameLst>
                                          <p:attrName>style.visibility</p:attrName>
                                        </p:attrNameLst>
                                      </p:cBhvr>
                                      <p:to>
                                        <p:strVal val="visible"/>
                                      </p:to>
                                    </p:set>
                                    <p:animEffect filter="fade" transition="in">
                                      <p:cBhvr>
                                        <p:cTn dur="400"/>
                                        <p:tgtEl>
                                          <p:spTgt spid="202">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02">
                                            <p:txEl>
                                              <p:pRg end="3" st="3"/>
                                            </p:txEl>
                                          </p:spTgt>
                                        </p:tgtEl>
                                        <p:attrNameLst>
                                          <p:attrName>style.visibility</p:attrName>
                                        </p:attrNameLst>
                                      </p:cBhvr>
                                      <p:to>
                                        <p:strVal val="visible"/>
                                      </p:to>
                                    </p:set>
                                    <p:animEffect filter="fade" transition="in">
                                      <p:cBhvr>
                                        <p:cTn dur="400"/>
                                        <p:tgtEl>
                                          <p:spTgt spid="202">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02">
                                            <p:txEl>
                                              <p:pRg end="4" st="4"/>
                                            </p:txEl>
                                          </p:spTgt>
                                        </p:tgtEl>
                                        <p:attrNameLst>
                                          <p:attrName>style.visibility</p:attrName>
                                        </p:attrNameLst>
                                      </p:cBhvr>
                                      <p:to>
                                        <p:strVal val="visible"/>
                                      </p:to>
                                    </p:set>
                                    <p:animEffect filter="fade" transition="in">
                                      <p:cBhvr>
                                        <p:cTn dur="400"/>
                                        <p:tgtEl>
                                          <p:spTgt spid="202">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02">
                                            <p:txEl>
                                              <p:pRg end="5" st="5"/>
                                            </p:txEl>
                                          </p:spTgt>
                                        </p:tgtEl>
                                        <p:attrNameLst>
                                          <p:attrName>style.visibility</p:attrName>
                                        </p:attrNameLst>
                                      </p:cBhvr>
                                      <p:to>
                                        <p:strVal val="visible"/>
                                      </p:to>
                                    </p:set>
                                    <p:animEffect filter="fade" transition="in">
                                      <p:cBhvr>
                                        <p:cTn dur="400"/>
                                        <p:tgtEl>
                                          <p:spTgt spid="202">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02">
                                            <p:txEl>
                                              <p:pRg end="6" st="6"/>
                                            </p:txEl>
                                          </p:spTgt>
                                        </p:tgtEl>
                                        <p:attrNameLst>
                                          <p:attrName>style.visibility</p:attrName>
                                        </p:attrNameLst>
                                      </p:cBhvr>
                                      <p:to>
                                        <p:strVal val="visible"/>
                                      </p:to>
                                    </p:set>
                                    <p:animEffect filter="fade" transition="in">
                                      <p:cBhvr>
                                        <p:cTn dur="400"/>
                                        <p:tgtEl>
                                          <p:spTgt spid="202">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02">
                                            <p:txEl>
                                              <p:pRg end="7" st="7"/>
                                            </p:txEl>
                                          </p:spTgt>
                                        </p:tgtEl>
                                        <p:attrNameLst>
                                          <p:attrName>style.visibility</p:attrName>
                                        </p:attrNameLst>
                                      </p:cBhvr>
                                      <p:to>
                                        <p:strVal val="visible"/>
                                      </p:to>
                                    </p:set>
                                    <p:animEffect filter="fade" transition="in">
                                      <p:cBhvr>
                                        <p:cTn dur="400"/>
                                        <p:tgtEl>
                                          <p:spTgt spid="202">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02">
                                            <p:txEl>
                                              <p:pRg end="8" st="8"/>
                                            </p:txEl>
                                          </p:spTgt>
                                        </p:tgtEl>
                                        <p:attrNameLst>
                                          <p:attrName>style.visibility</p:attrName>
                                        </p:attrNameLst>
                                      </p:cBhvr>
                                      <p:to>
                                        <p:strVal val="visible"/>
                                      </p:to>
                                    </p:set>
                                    <p:animEffect filter="fade" transition="in">
                                      <p:cBhvr>
                                        <p:cTn dur="400"/>
                                        <p:tgtEl>
                                          <p:spTgt spid="202">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03">
                                            <p:txEl>
                                              <p:pRg end="0" st="0"/>
                                            </p:txEl>
                                          </p:spTgt>
                                        </p:tgtEl>
                                        <p:attrNameLst>
                                          <p:attrName>style.visibility</p:attrName>
                                        </p:attrNameLst>
                                      </p:cBhvr>
                                      <p:to>
                                        <p:strVal val="visible"/>
                                      </p:to>
                                    </p:set>
                                    <p:animEffect filter="fade" transition="in">
                                      <p:cBhvr>
                                        <p:cTn dur="500"/>
                                        <p:tgtEl>
                                          <p:spTgt spid="203">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03">
                                            <p:txEl>
                                              <p:pRg end="1" st="1"/>
                                            </p:txEl>
                                          </p:spTgt>
                                        </p:tgtEl>
                                        <p:attrNameLst>
                                          <p:attrName>style.visibility</p:attrName>
                                        </p:attrNameLst>
                                      </p:cBhvr>
                                      <p:to>
                                        <p:strVal val="visible"/>
                                      </p:to>
                                    </p:set>
                                    <p:animEffect filter="fade" transition="in">
                                      <p:cBhvr>
                                        <p:cTn dur="500"/>
                                        <p:tgtEl>
                                          <p:spTgt spid="203">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03">
                                            <p:txEl>
                                              <p:pRg end="2" st="2"/>
                                            </p:txEl>
                                          </p:spTgt>
                                        </p:tgtEl>
                                        <p:attrNameLst>
                                          <p:attrName>style.visibility</p:attrName>
                                        </p:attrNameLst>
                                      </p:cBhvr>
                                      <p:to>
                                        <p:strVal val="visible"/>
                                      </p:to>
                                    </p:set>
                                    <p:animEffect filter="fade" transition="in">
                                      <p:cBhvr>
                                        <p:cTn dur="500"/>
                                        <p:tgtEl>
                                          <p:spTgt spid="203">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03">
                                            <p:txEl>
                                              <p:pRg end="3" st="3"/>
                                            </p:txEl>
                                          </p:spTgt>
                                        </p:tgtEl>
                                        <p:attrNameLst>
                                          <p:attrName>style.visibility</p:attrName>
                                        </p:attrNameLst>
                                      </p:cBhvr>
                                      <p:to>
                                        <p:strVal val="visible"/>
                                      </p:to>
                                    </p:set>
                                    <p:animEffect filter="fade" transition="in">
                                      <p:cBhvr>
                                        <p:cTn dur="500"/>
                                        <p:tgtEl>
                                          <p:spTgt spid="203">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03">
                                            <p:txEl>
                                              <p:pRg end="4" st="4"/>
                                            </p:txEl>
                                          </p:spTgt>
                                        </p:tgtEl>
                                        <p:attrNameLst>
                                          <p:attrName>style.visibility</p:attrName>
                                        </p:attrNameLst>
                                      </p:cBhvr>
                                      <p:to>
                                        <p:strVal val="visible"/>
                                      </p:to>
                                    </p:set>
                                    <p:animEffect filter="fade" transition="in">
                                      <p:cBhvr>
                                        <p:cTn dur="500"/>
                                        <p:tgtEl>
                                          <p:spTgt spid="203">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03">
                                            <p:txEl>
                                              <p:pRg end="5" st="5"/>
                                            </p:txEl>
                                          </p:spTgt>
                                        </p:tgtEl>
                                        <p:attrNameLst>
                                          <p:attrName>style.visibility</p:attrName>
                                        </p:attrNameLst>
                                      </p:cBhvr>
                                      <p:to>
                                        <p:strVal val="visible"/>
                                      </p:to>
                                    </p:set>
                                    <p:animEffect filter="fade" transition="in">
                                      <p:cBhvr>
                                        <p:cTn dur="500"/>
                                        <p:tgtEl>
                                          <p:spTgt spid="203">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03">
                                            <p:txEl>
                                              <p:pRg end="6" st="6"/>
                                            </p:txEl>
                                          </p:spTgt>
                                        </p:tgtEl>
                                        <p:attrNameLst>
                                          <p:attrName>style.visibility</p:attrName>
                                        </p:attrNameLst>
                                      </p:cBhvr>
                                      <p:to>
                                        <p:strVal val="visible"/>
                                      </p:to>
                                    </p:set>
                                    <p:animEffect filter="fade" transition="in">
                                      <p:cBhvr>
                                        <p:cTn dur="500"/>
                                        <p:tgtEl>
                                          <p:spTgt spid="203">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03">
                                            <p:txEl>
                                              <p:pRg end="7" st="7"/>
                                            </p:txEl>
                                          </p:spTgt>
                                        </p:tgtEl>
                                        <p:attrNameLst>
                                          <p:attrName>style.visibility</p:attrName>
                                        </p:attrNameLst>
                                      </p:cBhvr>
                                      <p:to>
                                        <p:strVal val="visible"/>
                                      </p:to>
                                    </p:set>
                                    <p:animEffect filter="fade" transition="in">
                                      <p:cBhvr>
                                        <p:cTn dur="500"/>
                                        <p:tgtEl>
                                          <p:spTgt spid="203">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03">
                                            <p:txEl>
                                              <p:pRg end="8" st="8"/>
                                            </p:txEl>
                                          </p:spTgt>
                                        </p:tgtEl>
                                        <p:attrNameLst>
                                          <p:attrName>style.visibility</p:attrName>
                                        </p:attrNameLst>
                                      </p:cBhvr>
                                      <p:to>
                                        <p:strVal val="visible"/>
                                      </p:to>
                                    </p:set>
                                    <p:animEffect filter="fade" transition="in">
                                      <p:cBhvr>
                                        <p:cTn dur="500"/>
                                        <p:tgtEl>
                                          <p:spTgt spid="203">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04">
                                            <p:txEl>
                                              <p:pRg end="0" st="0"/>
                                            </p:txEl>
                                          </p:spTgt>
                                        </p:tgtEl>
                                        <p:attrNameLst>
                                          <p:attrName>style.visibility</p:attrName>
                                        </p:attrNameLst>
                                      </p:cBhvr>
                                      <p:to>
                                        <p:strVal val="visible"/>
                                      </p:to>
                                    </p:set>
                                    <p:animEffect filter="fade" transition="in">
                                      <p:cBhvr>
                                        <p:cTn dur="500"/>
                                        <p:tgtEl>
                                          <p:spTgt spid="204">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04">
                                            <p:txEl>
                                              <p:pRg end="1" st="1"/>
                                            </p:txEl>
                                          </p:spTgt>
                                        </p:tgtEl>
                                        <p:attrNameLst>
                                          <p:attrName>style.visibility</p:attrName>
                                        </p:attrNameLst>
                                      </p:cBhvr>
                                      <p:to>
                                        <p:strVal val="visible"/>
                                      </p:to>
                                    </p:set>
                                    <p:animEffect filter="fade" transition="in">
                                      <p:cBhvr>
                                        <p:cTn dur="500"/>
                                        <p:tgtEl>
                                          <p:spTgt spid="204">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04">
                                            <p:txEl>
                                              <p:pRg end="2" st="2"/>
                                            </p:txEl>
                                          </p:spTgt>
                                        </p:tgtEl>
                                        <p:attrNameLst>
                                          <p:attrName>style.visibility</p:attrName>
                                        </p:attrNameLst>
                                      </p:cBhvr>
                                      <p:to>
                                        <p:strVal val="visible"/>
                                      </p:to>
                                    </p:set>
                                    <p:animEffect filter="fade" transition="in">
                                      <p:cBhvr>
                                        <p:cTn dur="500"/>
                                        <p:tgtEl>
                                          <p:spTgt spid="204">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04">
                                            <p:txEl>
                                              <p:pRg end="3" st="3"/>
                                            </p:txEl>
                                          </p:spTgt>
                                        </p:tgtEl>
                                        <p:attrNameLst>
                                          <p:attrName>style.visibility</p:attrName>
                                        </p:attrNameLst>
                                      </p:cBhvr>
                                      <p:to>
                                        <p:strVal val="visible"/>
                                      </p:to>
                                    </p:set>
                                    <p:animEffect filter="fade" transition="in">
                                      <p:cBhvr>
                                        <p:cTn dur="500"/>
                                        <p:tgtEl>
                                          <p:spTgt spid="204">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04">
                                            <p:txEl>
                                              <p:pRg end="4" st="4"/>
                                            </p:txEl>
                                          </p:spTgt>
                                        </p:tgtEl>
                                        <p:attrNameLst>
                                          <p:attrName>style.visibility</p:attrName>
                                        </p:attrNameLst>
                                      </p:cBhvr>
                                      <p:to>
                                        <p:strVal val="visible"/>
                                      </p:to>
                                    </p:set>
                                    <p:animEffect filter="fade" transition="in">
                                      <p:cBhvr>
                                        <p:cTn dur="500"/>
                                        <p:tgtEl>
                                          <p:spTgt spid="204">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04">
                                            <p:txEl>
                                              <p:pRg end="5" st="5"/>
                                            </p:txEl>
                                          </p:spTgt>
                                        </p:tgtEl>
                                        <p:attrNameLst>
                                          <p:attrName>style.visibility</p:attrName>
                                        </p:attrNameLst>
                                      </p:cBhvr>
                                      <p:to>
                                        <p:strVal val="visible"/>
                                      </p:to>
                                    </p:set>
                                    <p:animEffect filter="fade" transition="in">
                                      <p:cBhvr>
                                        <p:cTn dur="500"/>
                                        <p:tgtEl>
                                          <p:spTgt spid="204">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04">
                                            <p:txEl>
                                              <p:pRg end="6" st="6"/>
                                            </p:txEl>
                                          </p:spTgt>
                                        </p:tgtEl>
                                        <p:attrNameLst>
                                          <p:attrName>style.visibility</p:attrName>
                                        </p:attrNameLst>
                                      </p:cBhvr>
                                      <p:to>
                                        <p:strVal val="visible"/>
                                      </p:to>
                                    </p:set>
                                    <p:animEffect filter="fade" transition="in">
                                      <p:cBhvr>
                                        <p:cTn dur="500"/>
                                        <p:tgtEl>
                                          <p:spTgt spid="204">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04">
                                            <p:txEl>
                                              <p:pRg end="7" st="7"/>
                                            </p:txEl>
                                          </p:spTgt>
                                        </p:tgtEl>
                                        <p:attrNameLst>
                                          <p:attrName>style.visibility</p:attrName>
                                        </p:attrNameLst>
                                      </p:cBhvr>
                                      <p:to>
                                        <p:strVal val="visible"/>
                                      </p:to>
                                    </p:set>
                                    <p:animEffect filter="fade" transition="in">
                                      <p:cBhvr>
                                        <p:cTn dur="500"/>
                                        <p:tgtEl>
                                          <p:spTgt spid="204">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04">
                                            <p:txEl>
                                              <p:pRg end="8" st="8"/>
                                            </p:txEl>
                                          </p:spTgt>
                                        </p:tgtEl>
                                        <p:attrNameLst>
                                          <p:attrName>style.visibility</p:attrName>
                                        </p:attrNameLst>
                                      </p:cBhvr>
                                      <p:to>
                                        <p:strVal val="visible"/>
                                      </p:to>
                                    </p:set>
                                    <p:animEffect filter="fade" transition="in">
                                      <p:cBhvr>
                                        <p:cTn dur="500"/>
                                        <p:tgtEl>
                                          <p:spTgt spid="204">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ic list 5">
  <p:cSld name="Iconic list 5">
    <p:spTree>
      <p:nvGrpSpPr>
        <p:cNvPr id="205" name="Shape 205"/>
        <p:cNvGrpSpPr/>
        <p:nvPr/>
      </p:nvGrpSpPr>
      <p:grpSpPr>
        <a:xfrm>
          <a:off x="0" y="0"/>
          <a:ext cx="0" cy="0"/>
          <a:chOff x="0" y="0"/>
          <a:chExt cx="0" cy="0"/>
        </a:xfrm>
      </p:grpSpPr>
      <p:sp>
        <p:nvSpPr>
          <p:cNvPr id="206" name="Google Shape;206;p42"/>
          <p:cNvSpPr txBox="1"/>
          <p:nvPr>
            <p:ph idx="1" type="body"/>
          </p:nvPr>
        </p:nvSpPr>
        <p:spPr>
          <a:xfrm>
            <a:off x="603251" y="324582"/>
            <a:ext cx="10972800" cy="4317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3000"/>
              <a:buNone/>
              <a:defRPr b="1" sz="300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7" name="Google Shape;207;p42"/>
          <p:cNvSpPr txBox="1"/>
          <p:nvPr>
            <p:ph idx="2" type="body"/>
          </p:nvPr>
        </p:nvSpPr>
        <p:spPr>
          <a:xfrm>
            <a:off x="603251" y="827103"/>
            <a:ext cx="10972800" cy="228451"/>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accent3"/>
              </a:buClr>
              <a:buSzPts val="1440"/>
              <a:buNone/>
              <a:defRPr b="0" sz="1440">
                <a:solidFill>
                  <a:schemeClr val="accent3"/>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208" name="Google Shape;208;p42"/>
          <p:cNvGrpSpPr/>
          <p:nvPr/>
        </p:nvGrpSpPr>
        <p:grpSpPr>
          <a:xfrm>
            <a:off x="101309" y="385540"/>
            <a:ext cx="383999" cy="342172"/>
            <a:chOff x="5270500" y="1460500"/>
            <a:chExt cx="1701800" cy="2705100"/>
          </a:xfrm>
        </p:grpSpPr>
        <p:sp>
          <p:nvSpPr>
            <p:cNvPr id="209" name="Google Shape;209;p42"/>
            <p:cNvSpPr/>
            <p:nvPr/>
          </p:nvSpPr>
          <p:spPr>
            <a:xfrm>
              <a:off x="5270500" y="1460500"/>
              <a:ext cx="457200" cy="27051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210" name="Google Shape;210;p42"/>
            <p:cNvSpPr/>
            <p:nvPr/>
          </p:nvSpPr>
          <p:spPr>
            <a:xfrm>
              <a:off x="5892800" y="1460500"/>
              <a:ext cx="457200" cy="2705100"/>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211" name="Google Shape;211;p42"/>
            <p:cNvSpPr/>
            <p:nvPr/>
          </p:nvSpPr>
          <p:spPr>
            <a:xfrm>
              <a:off x="6515100" y="1460500"/>
              <a:ext cx="457200" cy="2705100"/>
            </a:xfrm>
            <a:prstGeom prst="roundRect">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grpSp>
      <p:sp>
        <p:nvSpPr>
          <p:cNvPr id="212" name="Google Shape;212;p42"/>
          <p:cNvSpPr txBox="1"/>
          <p:nvPr>
            <p:ph idx="3" type="body"/>
          </p:nvPr>
        </p:nvSpPr>
        <p:spPr>
          <a:xfrm>
            <a:off x="623715" y="1730116"/>
            <a:ext cx="704141" cy="674519"/>
          </a:xfrm>
          <a:prstGeom prst="rect">
            <a:avLst/>
          </a:prstGeom>
          <a:noFill/>
          <a:ln>
            <a:noFill/>
          </a:ln>
        </p:spPr>
        <p:txBody>
          <a:bodyPr anchorCtr="0" anchor="ctr" bIns="103875" lIns="0" spcFirstLastPara="1" rIns="0" wrap="square" tIns="103875">
            <a:normAutofit/>
          </a:bodyPr>
          <a:lstStyle>
            <a:lvl1pPr indent="-228600" lvl="0" marL="457200" algn="l">
              <a:lnSpc>
                <a:spcPct val="100000"/>
              </a:lnSpc>
              <a:spcBef>
                <a:spcPts val="0"/>
              </a:spcBef>
              <a:spcAft>
                <a:spcPts val="0"/>
              </a:spcAft>
              <a:buClr>
                <a:srgbClr val="F79498"/>
              </a:buClr>
              <a:buSzPts val="3600"/>
              <a:buNone/>
              <a:defRPr b="1" sz="3600">
                <a:solidFill>
                  <a:srgbClr val="F79498"/>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3" name="Google Shape;213;p42"/>
          <p:cNvSpPr txBox="1"/>
          <p:nvPr>
            <p:ph idx="4" type="body"/>
          </p:nvPr>
        </p:nvSpPr>
        <p:spPr>
          <a:xfrm>
            <a:off x="1327856" y="2143841"/>
            <a:ext cx="2346677" cy="260794"/>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accent3"/>
              </a:buClr>
              <a:buSzPts val="1440"/>
              <a:buNone/>
              <a:defRPr b="0" sz="1440">
                <a:solidFill>
                  <a:schemeClr val="accent3"/>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4" name="Google Shape;214;p42"/>
          <p:cNvSpPr txBox="1"/>
          <p:nvPr>
            <p:ph idx="5" type="body"/>
          </p:nvPr>
        </p:nvSpPr>
        <p:spPr>
          <a:xfrm>
            <a:off x="603256" y="2563390"/>
            <a:ext cx="3071281" cy="2343890"/>
          </a:xfrm>
          <a:prstGeom prst="rect">
            <a:avLst/>
          </a:prstGeom>
          <a:noFill/>
          <a:ln>
            <a:noFill/>
          </a:ln>
        </p:spPr>
        <p:txBody>
          <a:bodyPr anchorCtr="0" anchor="t" bIns="0" lIns="0" spcFirstLastPara="1" rIns="0" wrap="square" tIns="0">
            <a:normAutofit/>
          </a:bodyPr>
          <a:lstStyle>
            <a:lvl1pPr indent="-228600" lvl="0" marL="457200" algn="l">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5" name="Google Shape;215;p42"/>
          <p:cNvSpPr txBox="1"/>
          <p:nvPr>
            <p:ph idx="6" type="body"/>
          </p:nvPr>
        </p:nvSpPr>
        <p:spPr>
          <a:xfrm>
            <a:off x="1327856" y="1724596"/>
            <a:ext cx="2346677" cy="4317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2400"/>
              <a:buNone/>
              <a:defRPr b="1" sz="240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6" name="Google Shape;216;p42"/>
          <p:cNvSpPr/>
          <p:nvPr/>
        </p:nvSpPr>
        <p:spPr>
          <a:xfrm>
            <a:off x="4002264" y="1703191"/>
            <a:ext cx="144000" cy="3204089"/>
          </a:xfrm>
          <a:prstGeom prst="roundRect">
            <a:avLst>
              <a:gd fmla="val 50000" name="adj"/>
            </a:avLst>
          </a:prstGeom>
          <a:solidFill>
            <a:srgbClr val="E20F1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217" name="Google Shape;217;p42"/>
          <p:cNvSpPr txBox="1"/>
          <p:nvPr>
            <p:ph idx="7" type="body"/>
          </p:nvPr>
        </p:nvSpPr>
        <p:spPr>
          <a:xfrm>
            <a:off x="4535315" y="1730116"/>
            <a:ext cx="704141" cy="674519"/>
          </a:xfrm>
          <a:prstGeom prst="rect">
            <a:avLst/>
          </a:prstGeom>
          <a:noFill/>
          <a:ln>
            <a:noFill/>
          </a:ln>
        </p:spPr>
        <p:txBody>
          <a:bodyPr anchorCtr="0" anchor="ctr" bIns="103875" lIns="0" spcFirstLastPara="1" rIns="0" wrap="square" tIns="103875">
            <a:normAutofit/>
          </a:bodyPr>
          <a:lstStyle>
            <a:lvl1pPr indent="-228600" lvl="0" marL="457200" algn="l">
              <a:lnSpc>
                <a:spcPct val="100000"/>
              </a:lnSpc>
              <a:spcBef>
                <a:spcPts val="0"/>
              </a:spcBef>
              <a:spcAft>
                <a:spcPts val="0"/>
              </a:spcAft>
              <a:buClr>
                <a:schemeClr val="accent2"/>
              </a:buClr>
              <a:buSzPts val="3600"/>
              <a:buNone/>
              <a:defRPr b="1" sz="3600">
                <a:solidFill>
                  <a:schemeClr val="accent2"/>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8" name="Google Shape;218;p42"/>
          <p:cNvSpPr txBox="1"/>
          <p:nvPr>
            <p:ph idx="8" type="body"/>
          </p:nvPr>
        </p:nvSpPr>
        <p:spPr>
          <a:xfrm>
            <a:off x="5239456" y="2143841"/>
            <a:ext cx="2346677" cy="260794"/>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accent3"/>
              </a:buClr>
              <a:buSzPts val="1440"/>
              <a:buNone/>
              <a:defRPr b="0" sz="1440">
                <a:solidFill>
                  <a:schemeClr val="accent3"/>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9" name="Google Shape;219;p42"/>
          <p:cNvSpPr txBox="1"/>
          <p:nvPr>
            <p:ph idx="9" type="body"/>
          </p:nvPr>
        </p:nvSpPr>
        <p:spPr>
          <a:xfrm>
            <a:off x="4514856" y="2563390"/>
            <a:ext cx="3071281" cy="2343890"/>
          </a:xfrm>
          <a:prstGeom prst="rect">
            <a:avLst/>
          </a:prstGeom>
          <a:noFill/>
          <a:ln>
            <a:noFill/>
          </a:ln>
        </p:spPr>
        <p:txBody>
          <a:bodyPr anchorCtr="0" anchor="t" bIns="0" lIns="0" spcFirstLastPara="1" rIns="0" wrap="square" tIns="0">
            <a:normAutofit/>
          </a:bodyPr>
          <a:lstStyle>
            <a:lvl1pPr indent="-228600" lvl="0" marL="457200" algn="l">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0" name="Google Shape;220;p42"/>
          <p:cNvSpPr txBox="1"/>
          <p:nvPr>
            <p:ph idx="13" type="body"/>
          </p:nvPr>
        </p:nvSpPr>
        <p:spPr>
          <a:xfrm>
            <a:off x="5239456" y="1724596"/>
            <a:ext cx="2346677" cy="4317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2400"/>
              <a:buNone/>
              <a:defRPr b="1" sz="240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1" name="Google Shape;221;p42"/>
          <p:cNvSpPr/>
          <p:nvPr/>
        </p:nvSpPr>
        <p:spPr>
          <a:xfrm>
            <a:off x="7998531" y="1703191"/>
            <a:ext cx="144000" cy="3204089"/>
          </a:xfrm>
          <a:prstGeom prst="roundRect">
            <a:avLst>
              <a:gd fmla="val 50000" name="adj"/>
            </a:avLst>
          </a:prstGeom>
          <a:solidFill>
            <a:srgbClr val="E20F1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222" name="Google Shape;222;p42"/>
          <p:cNvSpPr txBox="1"/>
          <p:nvPr>
            <p:ph idx="14" type="body"/>
          </p:nvPr>
        </p:nvSpPr>
        <p:spPr>
          <a:xfrm>
            <a:off x="8508299" y="1730116"/>
            <a:ext cx="704141" cy="674519"/>
          </a:xfrm>
          <a:prstGeom prst="rect">
            <a:avLst/>
          </a:prstGeom>
          <a:noFill/>
          <a:ln>
            <a:noFill/>
          </a:ln>
        </p:spPr>
        <p:txBody>
          <a:bodyPr anchorCtr="0" anchor="ctr" bIns="103875" lIns="0" spcFirstLastPara="1" rIns="0" wrap="square" tIns="103875">
            <a:normAutofit/>
          </a:bodyPr>
          <a:lstStyle>
            <a:lvl1pPr indent="-228600" lvl="0" marL="457200" algn="l">
              <a:lnSpc>
                <a:spcPct val="100000"/>
              </a:lnSpc>
              <a:spcBef>
                <a:spcPts val="0"/>
              </a:spcBef>
              <a:spcAft>
                <a:spcPts val="0"/>
              </a:spcAft>
              <a:buClr>
                <a:schemeClr val="accent3"/>
              </a:buClr>
              <a:buSzPts val="3600"/>
              <a:buNone/>
              <a:defRPr b="1" sz="3600">
                <a:solidFill>
                  <a:schemeClr val="accent3"/>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3" name="Google Shape;223;p42"/>
          <p:cNvSpPr txBox="1"/>
          <p:nvPr>
            <p:ph idx="15" type="body"/>
          </p:nvPr>
        </p:nvSpPr>
        <p:spPr>
          <a:xfrm>
            <a:off x="9212440" y="2143841"/>
            <a:ext cx="2346677" cy="260794"/>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accent3"/>
              </a:buClr>
              <a:buSzPts val="1440"/>
              <a:buNone/>
              <a:defRPr b="0" sz="1440">
                <a:solidFill>
                  <a:schemeClr val="accent3"/>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4" name="Google Shape;224;p42"/>
          <p:cNvSpPr txBox="1"/>
          <p:nvPr>
            <p:ph idx="16" type="body"/>
          </p:nvPr>
        </p:nvSpPr>
        <p:spPr>
          <a:xfrm>
            <a:off x="8487840" y="2563390"/>
            <a:ext cx="3071281" cy="2343890"/>
          </a:xfrm>
          <a:prstGeom prst="rect">
            <a:avLst/>
          </a:prstGeom>
          <a:noFill/>
          <a:ln>
            <a:noFill/>
          </a:ln>
        </p:spPr>
        <p:txBody>
          <a:bodyPr anchorCtr="0" anchor="t" bIns="0" lIns="0" spcFirstLastPara="1" rIns="0" wrap="square" tIns="0">
            <a:normAutofit/>
          </a:bodyPr>
          <a:lstStyle>
            <a:lvl1pPr indent="-228600" lvl="0" marL="457200" algn="l">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5" name="Google Shape;225;p42"/>
          <p:cNvSpPr txBox="1"/>
          <p:nvPr>
            <p:ph idx="17" type="body"/>
          </p:nvPr>
        </p:nvSpPr>
        <p:spPr>
          <a:xfrm>
            <a:off x="9212440" y="1724596"/>
            <a:ext cx="2346677" cy="4317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2400"/>
              <a:buNone/>
              <a:defRPr b="1" sz="240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6" name="Google Shape;226;p42"/>
          <p:cNvSpPr txBox="1"/>
          <p:nvPr>
            <p:ph idx="18" type="body"/>
          </p:nvPr>
        </p:nvSpPr>
        <p:spPr>
          <a:xfrm>
            <a:off x="591965" y="5563772"/>
            <a:ext cx="10973505" cy="779972"/>
          </a:xfrm>
          <a:prstGeom prst="rect">
            <a:avLst/>
          </a:prstGeom>
          <a:noFill/>
          <a:ln>
            <a:noFill/>
          </a:ln>
        </p:spPr>
        <p:txBody>
          <a:bodyPr anchorCtr="0" anchor="t" bIns="0" lIns="0" spcFirstLastPara="1" rIns="0" wrap="square" tIns="0">
            <a:normAutofit/>
          </a:bodyPr>
          <a:lstStyle>
            <a:lvl1pPr indent="-228600" lvl="0" marL="457200" algn="just">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7" name="Google Shape;227;p42"/>
          <p:cNvSpPr txBox="1"/>
          <p:nvPr>
            <p:ph idx="19" type="body"/>
          </p:nvPr>
        </p:nvSpPr>
        <p:spPr>
          <a:xfrm>
            <a:off x="569384" y="5109393"/>
            <a:ext cx="10996083" cy="431780"/>
          </a:xfrm>
          <a:prstGeom prst="rect">
            <a:avLst/>
          </a:prstGeom>
          <a:noFill/>
          <a:ln>
            <a:noFill/>
          </a:ln>
        </p:spPr>
        <p:txBody>
          <a:bodyPr anchorCtr="0" anchor="ctr" bIns="40500" lIns="0" spcFirstLastPara="1" rIns="0" wrap="square" tIns="40500">
            <a:normAutofit/>
          </a:bodyPr>
          <a:lstStyle>
            <a:lvl1pPr indent="-228600" lvl="0" marL="457200" algn="ctr">
              <a:lnSpc>
                <a:spcPct val="100000"/>
              </a:lnSpc>
              <a:spcBef>
                <a:spcPts val="0"/>
              </a:spcBef>
              <a:spcAft>
                <a:spcPts val="0"/>
              </a:spcAft>
              <a:buClr>
                <a:schemeClr val="lt1"/>
              </a:buClr>
              <a:buSzPts val="1920"/>
              <a:buNone/>
              <a:defRPr b="1" sz="192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125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500"/>
                                        <p:tgtEl>
                                          <p:spTgt spid="208"/>
                                        </p:tgtEl>
                                      </p:cBhvr>
                                    </p:animEffect>
                                  </p:childTnLst>
                                </p:cTn>
                              </p:par>
                              <p:par>
                                <p:cTn fill="hold" nodeType="withEffect" presetClass="entr" presetID="10" presetSubtype="0">
                                  <p:stCondLst>
                                    <p:cond delay="200"/>
                                  </p:stCondLst>
                                  <p:childTnLst>
                                    <p:set>
                                      <p:cBhvr>
                                        <p:cTn dur="1" fill="hold">
                                          <p:stCondLst>
                                            <p:cond delay="0"/>
                                          </p:stCondLst>
                                        </p:cTn>
                                        <p:tgtEl>
                                          <p:spTgt spid="206">
                                            <p:txEl>
                                              <p:pRg end="0" st="0"/>
                                            </p:txEl>
                                          </p:spTgt>
                                        </p:tgtEl>
                                        <p:attrNameLst>
                                          <p:attrName>style.visibility</p:attrName>
                                        </p:attrNameLst>
                                      </p:cBhvr>
                                      <p:to>
                                        <p:strVal val="visible"/>
                                      </p:to>
                                    </p:set>
                                    <p:animEffect filter="fade" transition="in">
                                      <p:cBhvr>
                                        <p:cTn dur="400"/>
                                        <p:tgtEl>
                                          <p:spTgt spid="206">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06">
                                            <p:txEl>
                                              <p:pRg end="1" st="1"/>
                                            </p:txEl>
                                          </p:spTgt>
                                        </p:tgtEl>
                                        <p:attrNameLst>
                                          <p:attrName>style.visibility</p:attrName>
                                        </p:attrNameLst>
                                      </p:cBhvr>
                                      <p:to>
                                        <p:strVal val="visible"/>
                                      </p:to>
                                    </p:set>
                                    <p:animEffect filter="fade" transition="in">
                                      <p:cBhvr>
                                        <p:cTn dur="400"/>
                                        <p:tgtEl>
                                          <p:spTgt spid="206">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06">
                                            <p:txEl>
                                              <p:pRg end="2" st="2"/>
                                            </p:txEl>
                                          </p:spTgt>
                                        </p:tgtEl>
                                        <p:attrNameLst>
                                          <p:attrName>style.visibility</p:attrName>
                                        </p:attrNameLst>
                                      </p:cBhvr>
                                      <p:to>
                                        <p:strVal val="visible"/>
                                      </p:to>
                                    </p:set>
                                    <p:animEffect filter="fade" transition="in">
                                      <p:cBhvr>
                                        <p:cTn dur="400"/>
                                        <p:tgtEl>
                                          <p:spTgt spid="206">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06">
                                            <p:txEl>
                                              <p:pRg end="3" st="3"/>
                                            </p:txEl>
                                          </p:spTgt>
                                        </p:tgtEl>
                                        <p:attrNameLst>
                                          <p:attrName>style.visibility</p:attrName>
                                        </p:attrNameLst>
                                      </p:cBhvr>
                                      <p:to>
                                        <p:strVal val="visible"/>
                                      </p:to>
                                    </p:set>
                                    <p:animEffect filter="fade" transition="in">
                                      <p:cBhvr>
                                        <p:cTn dur="400"/>
                                        <p:tgtEl>
                                          <p:spTgt spid="206">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06">
                                            <p:txEl>
                                              <p:pRg end="4" st="4"/>
                                            </p:txEl>
                                          </p:spTgt>
                                        </p:tgtEl>
                                        <p:attrNameLst>
                                          <p:attrName>style.visibility</p:attrName>
                                        </p:attrNameLst>
                                      </p:cBhvr>
                                      <p:to>
                                        <p:strVal val="visible"/>
                                      </p:to>
                                    </p:set>
                                    <p:animEffect filter="fade" transition="in">
                                      <p:cBhvr>
                                        <p:cTn dur="400"/>
                                        <p:tgtEl>
                                          <p:spTgt spid="206">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06">
                                            <p:txEl>
                                              <p:pRg end="5" st="5"/>
                                            </p:txEl>
                                          </p:spTgt>
                                        </p:tgtEl>
                                        <p:attrNameLst>
                                          <p:attrName>style.visibility</p:attrName>
                                        </p:attrNameLst>
                                      </p:cBhvr>
                                      <p:to>
                                        <p:strVal val="visible"/>
                                      </p:to>
                                    </p:set>
                                    <p:animEffect filter="fade" transition="in">
                                      <p:cBhvr>
                                        <p:cTn dur="400"/>
                                        <p:tgtEl>
                                          <p:spTgt spid="206">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06">
                                            <p:txEl>
                                              <p:pRg end="6" st="6"/>
                                            </p:txEl>
                                          </p:spTgt>
                                        </p:tgtEl>
                                        <p:attrNameLst>
                                          <p:attrName>style.visibility</p:attrName>
                                        </p:attrNameLst>
                                      </p:cBhvr>
                                      <p:to>
                                        <p:strVal val="visible"/>
                                      </p:to>
                                    </p:set>
                                    <p:animEffect filter="fade" transition="in">
                                      <p:cBhvr>
                                        <p:cTn dur="400"/>
                                        <p:tgtEl>
                                          <p:spTgt spid="206">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06">
                                            <p:txEl>
                                              <p:pRg end="7" st="7"/>
                                            </p:txEl>
                                          </p:spTgt>
                                        </p:tgtEl>
                                        <p:attrNameLst>
                                          <p:attrName>style.visibility</p:attrName>
                                        </p:attrNameLst>
                                      </p:cBhvr>
                                      <p:to>
                                        <p:strVal val="visible"/>
                                      </p:to>
                                    </p:set>
                                    <p:animEffect filter="fade" transition="in">
                                      <p:cBhvr>
                                        <p:cTn dur="400"/>
                                        <p:tgtEl>
                                          <p:spTgt spid="206">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06">
                                            <p:txEl>
                                              <p:pRg end="8" st="8"/>
                                            </p:txEl>
                                          </p:spTgt>
                                        </p:tgtEl>
                                        <p:attrNameLst>
                                          <p:attrName>style.visibility</p:attrName>
                                        </p:attrNameLst>
                                      </p:cBhvr>
                                      <p:to>
                                        <p:strVal val="visible"/>
                                      </p:to>
                                    </p:set>
                                    <p:animEffect filter="fade" transition="in">
                                      <p:cBhvr>
                                        <p:cTn dur="400"/>
                                        <p:tgtEl>
                                          <p:spTgt spid="206">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07">
                                            <p:txEl>
                                              <p:pRg end="0" st="0"/>
                                            </p:txEl>
                                          </p:spTgt>
                                        </p:tgtEl>
                                        <p:attrNameLst>
                                          <p:attrName>style.visibility</p:attrName>
                                        </p:attrNameLst>
                                      </p:cBhvr>
                                      <p:to>
                                        <p:strVal val="visible"/>
                                      </p:to>
                                    </p:set>
                                    <p:animEffect filter="fade" transition="in">
                                      <p:cBhvr>
                                        <p:cTn dur="500"/>
                                        <p:tgtEl>
                                          <p:spTgt spid="207">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07">
                                            <p:txEl>
                                              <p:pRg end="1" st="1"/>
                                            </p:txEl>
                                          </p:spTgt>
                                        </p:tgtEl>
                                        <p:attrNameLst>
                                          <p:attrName>style.visibility</p:attrName>
                                        </p:attrNameLst>
                                      </p:cBhvr>
                                      <p:to>
                                        <p:strVal val="visible"/>
                                      </p:to>
                                    </p:set>
                                    <p:animEffect filter="fade" transition="in">
                                      <p:cBhvr>
                                        <p:cTn dur="500"/>
                                        <p:tgtEl>
                                          <p:spTgt spid="207">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07">
                                            <p:txEl>
                                              <p:pRg end="2" st="2"/>
                                            </p:txEl>
                                          </p:spTgt>
                                        </p:tgtEl>
                                        <p:attrNameLst>
                                          <p:attrName>style.visibility</p:attrName>
                                        </p:attrNameLst>
                                      </p:cBhvr>
                                      <p:to>
                                        <p:strVal val="visible"/>
                                      </p:to>
                                    </p:set>
                                    <p:animEffect filter="fade" transition="in">
                                      <p:cBhvr>
                                        <p:cTn dur="500"/>
                                        <p:tgtEl>
                                          <p:spTgt spid="207">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07">
                                            <p:txEl>
                                              <p:pRg end="3" st="3"/>
                                            </p:txEl>
                                          </p:spTgt>
                                        </p:tgtEl>
                                        <p:attrNameLst>
                                          <p:attrName>style.visibility</p:attrName>
                                        </p:attrNameLst>
                                      </p:cBhvr>
                                      <p:to>
                                        <p:strVal val="visible"/>
                                      </p:to>
                                    </p:set>
                                    <p:animEffect filter="fade" transition="in">
                                      <p:cBhvr>
                                        <p:cTn dur="500"/>
                                        <p:tgtEl>
                                          <p:spTgt spid="207">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07">
                                            <p:txEl>
                                              <p:pRg end="4" st="4"/>
                                            </p:txEl>
                                          </p:spTgt>
                                        </p:tgtEl>
                                        <p:attrNameLst>
                                          <p:attrName>style.visibility</p:attrName>
                                        </p:attrNameLst>
                                      </p:cBhvr>
                                      <p:to>
                                        <p:strVal val="visible"/>
                                      </p:to>
                                    </p:set>
                                    <p:animEffect filter="fade" transition="in">
                                      <p:cBhvr>
                                        <p:cTn dur="500"/>
                                        <p:tgtEl>
                                          <p:spTgt spid="207">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07">
                                            <p:txEl>
                                              <p:pRg end="5" st="5"/>
                                            </p:txEl>
                                          </p:spTgt>
                                        </p:tgtEl>
                                        <p:attrNameLst>
                                          <p:attrName>style.visibility</p:attrName>
                                        </p:attrNameLst>
                                      </p:cBhvr>
                                      <p:to>
                                        <p:strVal val="visible"/>
                                      </p:to>
                                    </p:set>
                                    <p:animEffect filter="fade" transition="in">
                                      <p:cBhvr>
                                        <p:cTn dur="500"/>
                                        <p:tgtEl>
                                          <p:spTgt spid="207">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07">
                                            <p:txEl>
                                              <p:pRg end="6" st="6"/>
                                            </p:txEl>
                                          </p:spTgt>
                                        </p:tgtEl>
                                        <p:attrNameLst>
                                          <p:attrName>style.visibility</p:attrName>
                                        </p:attrNameLst>
                                      </p:cBhvr>
                                      <p:to>
                                        <p:strVal val="visible"/>
                                      </p:to>
                                    </p:set>
                                    <p:animEffect filter="fade" transition="in">
                                      <p:cBhvr>
                                        <p:cTn dur="500"/>
                                        <p:tgtEl>
                                          <p:spTgt spid="207">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07">
                                            <p:txEl>
                                              <p:pRg end="7" st="7"/>
                                            </p:txEl>
                                          </p:spTgt>
                                        </p:tgtEl>
                                        <p:attrNameLst>
                                          <p:attrName>style.visibility</p:attrName>
                                        </p:attrNameLst>
                                      </p:cBhvr>
                                      <p:to>
                                        <p:strVal val="visible"/>
                                      </p:to>
                                    </p:set>
                                    <p:animEffect filter="fade" transition="in">
                                      <p:cBhvr>
                                        <p:cTn dur="500"/>
                                        <p:tgtEl>
                                          <p:spTgt spid="207">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07">
                                            <p:txEl>
                                              <p:pRg end="8" st="8"/>
                                            </p:txEl>
                                          </p:spTgt>
                                        </p:tgtEl>
                                        <p:attrNameLst>
                                          <p:attrName>style.visibility</p:attrName>
                                        </p:attrNameLst>
                                      </p:cBhvr>
                                      <p:to>
                                        <p:strVal val="visible"/>
                                      </p:to>
                                    </p:set>
                                    <p:animEffect filter="fade" transition="in">
                                      <p:cBhvr>
                                        <p:cTn dur="500"/>
                                        <p:tgtEl>
                                          <p:spTgt spid="207">
                                            <p:txEl>
                                              <p:pRg end="8" st="8"/>
                                            </p:txEl>
                                          </p:spTgt>
                                        </p:tgtEl>
                                      </p:cBhvr>
                                    </p:animEffect>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212">
                                            <p:txEl>
                                              <p:pRg end="0" st="0"/>
                                            </p:txEl>
                                          </p:spTgt>
                                        </p:tgtEl>
                                        <p:attrNameLst>
                                          <p:attrName>style.visibility</p:attrName>
                                        </p:attrNameLst>
                                      </p:cBhvr>
                                      <p:to>
                                        <p:strVal val="visible"/>
                                      </p:to>
                                    </p:set>
                                    <p:anim calcmode="lin" valueType="num">
                                      <p:cBhvr additive="base">
                                        <p:cTn dur="300"/>
                                        <p:tgtEl>
                                          <p:spTgt spid="212">
                                            <p:txEl>
                                              <p:pRg end="0" st="0"/>
                                            </p:txEl>
                                          </p:spTgt>
                                        </p:tgtEl>
                                        <p:attrNameLst>
                                          <p:attrName>ppt_w</p:attrName>
                                        </p:attrNameLst>
                                      </p:cBhvr>
                                      <p:tavLst>
                                        <p:tav fmla="" tm="0">
                                          <p:val>
                                            <p:strVal val="0"/>
                                          </p:val>
                                        </p:tav>
                                        <p:tav fmla="" tm="100000">
                                          <p:val>
                                            <p:strVal val="#ppt_w"/>
                                          </p:val>
                                        </p:tav>
                                      </p:tavLst>
                                    </p:anim>
                                    <p:anim calcmode="lin" valueType="num">
                                      <p:cBhvr additive="base">
                                        <p:cTn dur="300"/>
                                        <p:tgtEl>
                                          <p:spTgt spid="212">
                                            <p:txEl>
                                              <p:pRg end="0" st="0"/>
                                            </p:txEl>
                                          </p:spTgt>
                                        </p:tgtEl>
                                        <p:attrNameLst>
                                          <p:attrName>ppt_h</p:attrName>
                                        </p:attrNameLst>
                                      </p:cBhvr>
                                      <p:tavLst>
                                        <p:tav fmla="" tm="0">
                                          <p:val>
                                            <p:strVal val="0"/>
                                          </p:val>
                                        </p:tav>
                                        <p:tav fmla="" tm="100000">
                                          <p:val>
                                            <p:strVal val="#ppt_h"/>
                                          </p:val>
                                        </p:tav>
                                      </p:tavLst>
                                    </p:anim>
                                  </p:childTnLst>
                                </p:cTn>
                              </p:par>
                            </p:childTnLst>
                          </p:cTn>
                        </p:par>
                        <p:par>
                          <p:cTn fill="hold">
                            <p:stCondLst>
                              <p:cond delay="800"/>
                            </p:stCondLst>
                            <p:childTnLst>
                              <p:par>
                                <p:cTn fill="hold" nodeType="afterEffect" presetClass="entr" presetID="23" presetSubtype="16">
                                  <p:stCondLst>
                                    <p:cond delay="0"/>
                                  </p:stCondLst>
                                  <p:childTnLst>
                                    <p:set>
                                      <p:cBhvr>
                                        <p:cTn dur="1" fill="hold">
                                          <p:stCondLst>
                                            <p:cond delay="0"/>
                                          </p:stCondLst>
                                        </p:cTn>
                                        <p:tgtEl>
                                          <p:spTgt spid="212">
                                            <p:txEl>
                                              <p:pRg end="1" st="1"/>
                                            </p:txEl>
                                          </p:spTgt>
                                        </p:tgtEl>
                                        <p:attrNameLst>
                                          <p:attrName>style.visibility</p:attrName>
                                        </p:attrNameLst>
                                      </p:cBhvr>
                                      <p:to>
                                        <p:strVal val="visible"/>
                                      </p:to>
                                    </p:set>
                                    <p:anim calcmode="lin" valueType="num">
                                      <p:cBhvr additive="base">
                                        <p:cTn dur="300"/>
                                        <p:tgtEl>
                                          <p:spTgt spid="212">
                                            <p:txEl>
                                              <p:pRg end="1" st="1"/>
                                            </p:txEl>
                                          </p:spTgt>
                                        </p:tgtEl>
                                        <p:attrNameLst>
                                          <p:attrName>ppt_w</p:attrName>
                                        </p:attrNameLst>
                                      </p:cBhvr>
                                      <p:tavLst>
                                        <p:tav fmla="" tm="0">
                                          <p:val>
                                            <p:strVal val="0"/>
                                          </p:val>
                                        </p:tav>
                                        <p:tav fmla="" tm="100000">
                                          <p:val>
                                            <p:strVal val="#ppt_w"/>
                                          </p:val>
                                        </p:tav>
                                      </p:tavLst>
                                    </p:anim>
                                    <p:anim calcmode="lin" valueType="num">
                                      <p:cBhvr additive="base">
                                        <p:cTn dur="300"/>
                                        <p:tgtEl>
                                          <p:spTgt spid="212">
                                            <p:txEl>
                                              <p:pRg end="1" st="1"/>
                                            </p:txEl>
                                          </p:spTgt>
                                        </p:tgtEl>
                                        <p:attrNameLst>
                                          <p:attrName>ppt_h</p:attrName>
                                        </p:attrNameLst>
                                      </p:cBhvr>
                                      <p:tavLst>
                                        <p:tav fmla="" tm="0">
                                          <p:val>
                                            <p:strVal val="0"/>
                                          </p:val>
                                        </p:tav>
                                        <p:tav fmla="" tm="100000">
                                          <p:val>
                                            <p:strVal val="#ppt_h"/>
                                          </p:val>
                                        </p:tav>
                                      </p:tavLst>
                                    </p:anim>
                                  </p:childTnLst>
                                </p:cTn>
                              </p:par>
                            </p:childTnLst>
                          </p:cTn>
                        </p:par>
                        <p:par>
                          <p:cTn fill="hold">
                            <p:stCondLst>
                              <p:cond delay="1100"/>
                            </p:stCondLst>
                            <p:childTnLst>
                              <p:par>
                                <p:cTn fill="hold" nodeType="afterEffect" presetClass="entr" presetID="23" presetSubtype="16">
                                  <p:stCondLst>
                                    <p:cond delay="0"/>
                                  </p:stCondLst>
                                  <p:childTnLst>
                                    <p:set>
                                      <p:cBhvr>
                                        <p:cTn dur="1" fill="hold">
                                          <p:stCondLst>
                                            <p:cond delay="0"/>
                                          </p:stCondLst>
                                        </p:cTn>
                                        <p:tgtEl>
                                          <p:spTgt spid="212">
                                            <p:txEl>
                                              <p:pRg end="2" st="2"/>
                                            </p:txEl>
                                          </p:spTgt>
                                        </p:tgtEl>
                                        <p:attrNameLst>
                                          <p:attrName>style.visibility</p:attrName>
                                        </p:attrNameLst>
                                      </p:cBhvr>
                                      <p:to>
                                        <p:strVal val="visible"/>
                                      </p:to>
                                    </p:set>
                                    <p:anim calcmode="lin" valueType="num">
                                      <p:cBhvr additive="base">
                                        <p:cTn dur="300"/>
                                        <p:tgtEl>
                                          <p:spTgt spid="212">
                                            <p:txEl>
                                              <p:pRg end="2" st="2"/>
                                            </p:txEl>
                                          </p:spTgt>
                                        </p:tgtEl>
                                        <p:attrNameLst>
                                          <p:attrName>ppt_w</p:attrName>
                                        </p:attrNameLst>
                                      </p:cBhvr>
                                      <p:tavLst>
                                        <p:tav fmla="" tm="0">
                                          <p:val>
                                            <p:strVal val="0"/>
                                          </p:val>
                                        </p:tav>
                                        <p:tav fmla="" tm="100000">
                                          <p:val>
                                            <p:strVal val="#ppt_w"/>
                                          </p:val>
                                        </p:tav>
                                      </p:tavLst>
                                    </p:anim>
                                    <p:anim calcmode="lin" valueType="num">
                                      <p:cBhvr additive="base">
                                        <p:cTn dur="300"/>
                                        <p:tgtEl>
                                          <p:spTgt spid="212">
                                            <p:txEl>
                                              <p:pRg end="2" st="2"/>
                                            </p:txEl>
                                          </p:spTgt>
                                        </p:tgtEl>
                                        <p:attrNameLst>
                                          <p:attrName>ppt_h</p:attrName>
                                        </p:attrNameLst>
                                      </p:cBhvr>
                                      <p:tavLst>
                                        <p:tav fmla="" tm="0">
                                          <p:val>
                                            <p:strVal val="0"/>
                                          </p:val>
                                        </p:tav>
                                        <p:tav fmla="" tm="100000">
                                          <p:val>
                                            <p:strVal val="#ppt_h"/>
                                          </p:val>
                                        </p:tav>
                                      </p:tavLst>
                                    </p:anim>
                                  </p:childTnLst>
                                </p:cTn>
                              </p:par>
                            </p:childTnLst>
                          </p:cTn>
                        </p:par>
                        <p:par>
                          <p:cTn fill="hold">
                            <p:stCondLst>
                              <p:cond delay="1400"/>
                            </p:stCondLst>
                            <p:childTnLst>
                              <p:par>
                                <p:cTn fill="hold" nodeType="afterEffect" presetClass="entr" presetID="23" presetSubtype="16">
                                  <p:stCondLst>
                                    <p:cond delay="0"/>
                                  </p:stCondLst>
                                  <p:childTnLst>
                                    <p:set>
                                      <p:cBhvr>
                                        <p:cTn dur="1" fill="hold">
                                          <p:stCondLst>
                                            <p:cond delay="0"/>
                                          </p:stCondLst>
                                        </p:cTn>
                                        <p:tgtEl>
                                          <p:spTgt spid="212">
                                            <p:txEl>
                                              <p:pRg end="3" st="3"/>
                                            </p:txEl>
                                          </p:spTgt>
                                        </p:tgtEl>
                                        <p:attrNameLst>
                                          <p:attrName>style.visibility</p:attrName>
                                        </p:attrNameLst>
                                      </p:cBhvr>
                                      <p:to>
                                        <p:strVal val="visible"/>
                                      </p:to>
                                    </p:set>
                                    <p:anim calcmode="lin" valueType="num">
                                      <p:cBhvr additive="base">
                                        <p:cTn dur="300"/>
                                        <p:tgtEl>
                                          <p:spTgt spid="212">
                                            <p:txEl>
                                              <p:pRg end="3" st="3"/>
                                            </p:txEl>
                                          </p:spTgt>
                                        </p:tgtEl>
                                        <p:attrNameLst>
                                          <p:attrName>ppt_w</p:attrName>
                                        </p:attrNameLst>
                                      </p:cBhvr>
                                      <p:tavLst>
                                        <p:tav fmla="" tm="0">
                                          <p:val>
                                            <p:strVal val="0"/>
                                          </p:val>
                                        </p:tav>
                                        <p:tav fmla="" tm="100000">
                                          <p:val>
                                            <p:strVal val="#ppt_w"/>
                                          </p:val>
                                        </p:tav>
                                      </p:tavLst>
                                    </p:anim>
                                    <p:anim calcmode="lin" valueType="num">
                                      <p:cBhvr additive="base">
                                        <p:cTn dur="300"/>
                                        <p:tgtEl>
                                          <p:spTgt spid="212">
                                            <p:txEl>
                                              <p:pRg end="3" st="3"/>
                                            </p:txEl>
                                          </p:spTgt>
                                        </p:tgtEl>
                                        <p:attrNameLst>
                                          <p:attrName>ppt_h</p:attrName>
                                        </p:attrNameLst>
                                      </p:cBhvr>
                                      <p:tavLst>
                                        <p:tav fmla="" tm="0">
                                          <p:val>
                                            <p:strVal val="0"/>
                                          </p:val>
                                        </p:tav>
                                        <p:tav fmla="" tm="100000">
                                          <p:val>
                                            <p:strVal val="#ppt_h"/>
                                          </p:val>
                                        </p:tav>
                                      </p:tavLst>
                                    </p:anim>
                                  </p:childTnLst>
                                </p:cTn>
                              </p:par>
                            </p:childTnLst>
                          </p:cTn>
                        </p:par>
                        <p:par>
                          <p:cTn fill="hold">
                            <p:stCondLst>
                              <p:cond delay="1700"/>
                            </p:stCondLst>
                            <p:childTnLst>
                              <p:par>
                                <p:cTn fill="hold" nodeType="afterEffect" presetClass="entr" presetID="23" presetSubtype="16">
                                  <p:stCondLst>
                                    <p:cond delay="0"/>
                                  </p:stCondLst>
                                  <p:childTnLst>
                                    <p:set>
                                      <p:cBhvr>
                                        <p:cTn dur="1" fill="hold">
                                          <p:stCondLst>
                                            <p:cond delay="0"/>
                                          </p:stCondLst>
                                        </p:cTn>
                                        <p:tgtEl>
                                          <p:spTgt spid="212">
                                            <p:txEl>
                                              <p:pRg end="4" st="4"/>
                                            </p:txEl>
                                          </p:spTgt>
                                        </p:tgtEl>
                                        <p:attrNameLst>
                                          <p:attrName>style.visibility</p:attrName>
                                        </p:attrNameLst>
                                      </p:cBhvr>
                                      <p:to>
                                        <p:strVal val="visible"/>
                                      </p:to>
                                    </p:set>
                                    <p:anim calcmode="lin" valueType="num">
                                      <p:cBhvr additive="base">
                                        <p:cTn dur="300"/>
                                        <p:tgtEl>
                                          <p:spTgt spid="212">
                                            <p:txEl>
                                              <p:pRg end="4" st="4"/>
                                            </p:txEl>
                                          </p:spTgt>
                                        </p:tgtEl>
                                        <p:attrNameLst>
                                          <p:attrName>ppt_w</p:attrName>
                                        </p:attrNameLst>
                                      </p:cBhvr>
                                      <p:tavLst>
                                        <p:tav fmla="" tm="0">
                                          <p:val>
                                            <p:strVal val="0"/>
                                          </p:val>
                                        </p:tav>
                                        <p:tav fmla="" tm="100000">
                                          <p:val>
                                            <p:strVal val="#ppt_w"/>
                                          </p:val>
                                        </p:tav>
                                      </p:tavLst>
                                    </p:anim>
                                    <p:anim calcmode="lin" valueType="num">
                                      <p:cBhvr additive="base">
                                        <p:cTn dur="300"/>
                                        <p:tgtEl>
                                          <p:spTgt spid="212">
                                            <p:txEl>
                                              <p:pRg end="4" st="4"/>
                                            </p:txEl>
                                          </p:spTgt>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212">
                                            <p:txEl>
                                              <p:pRg end="5" st="5"/>
                                            </p:txEl>
                                          </p:spTgt>
                                        </p:tgtEl>
                                        <p:attrNameLst>
                                          <p:attrName>style.visibility</p:attrName>
                                        </p:attrNameLst>
                                      </p:cBhvr>
                                      <p:to>
                                        <p:strVal val="visible"/>
                                      </p:to>
                                    </p:set>
                                    <p:anim calcmode="lin" valueType="num">
                                      <p:cBhvr additive="base">
                                        <p:cTn dur="300"/>
                                        <p:tgtEl>
                                          <p:spTgt spid="212">
                                            <p:txEl>
                                              <p:pRg end="5" st="5"/>
                                            </p:txEl>
                                          </p:spTgt>
                                        </p:tgtEl>
                                        <p:attrNameLst>
                                          <p:attrName>ppt_w</p:attrName>
                                        </p:attrNameLst>
                                      </p:cBhvr>
                                      <p:tavLst>
                                        <p:tav fmla="" tm="0">
                                          <p:val>
                                            <p:strVal val="0"/>
                                          </p:val>
                                        </p:tav>
                                        <p:tav fmla="" tm="100000">
                                          <p:val>
                                            <p:strVal val="#ppt_w"/>
                                          </p:val>
                                        </p:tav>
                                      </p:tavLst>
                                    </p:anim>
                                    <p:anim calcmode="lin" valueType="num">
                                      <p:cBhvr additive="base">
                                        <p:cTn dur="300"/>
                                        <p:tgtEl>
                                          <p:spTgt spid="212">
                                            <p:txEl>
                                              <p:pRg end="5" st="5"/>
                                            </p:txEl>
                                          </p:spTgt>
                                        </p:tgtEl>
                                        <p:attrNameLst>
                                          <p:attrName>ppt_h</p:attrName>
                                        </p:attrNameLst>
                                      </p:cBhvr>
                                      <p:tavLst>
                                        <p:tav fmla="" tm="0">
                                          <p:val>
                                            <p:strVal val="0"/>
                                          </p:val>
                                        </p:tav>
                                        <p:tav fmla="" tm="100000">
                                          <p:val>
                                            <p:strVal val="#ppt_h"/>
                                          </p:val>
                                        </p:tav>
                                      </p:tavLst>
                                    </p:anim>
                                  </p:childTnLst>
                                </p:cTn>
                              </p:par>
                            </p:childTnLst>
                          </p:cTn>
                        </p:par>
                        <p:par>
                          <p:cTn fill="hold">
                            <p:stCondLst>
                              <p:cond delay="2300"/>
                            </p:stCondLst>
                            <p:childTnLst>
                              <p:par>
                                <p:cTn fill="hold" nodeType="afterEffect" presetClass="entr" presetID="23" presetSubtype="16">
                                  <p:stCondLst>
                                    <p:cond delay="0"/>
                                  </p:stCondLst>
                                  <p:childTnLst>
                                    <p:set>
                                      <p:cBhvr>
                                        <p:cTn dur="1" fill="hold">
                                          <p:stCondLst>
                                            <p:cond delay="0"/>
                                          </p:stCondLst>
                                        </p:cTn>
                                        <p:tgtEl>
                                          <p:spTgt spid="212">
                                            <p:txEl>
                                              <p:pRg end="6" st="6"/>
                                            </p:txEl>
                                          </p:spTgt>
                                        </p:tgtEl>
                                        <p:attrNameLst>
                                          <p:attrName>style.visibility</p:attrName>
                                        </p:attrNameLst>
                                      </p:cBhvr>
                                      <p:to>
                                        <p:strVal val="visible"/>
                                      </p:to>
                                    </p:set>
                                    <p:anim calcmode="lin" valueType="num">
                                      <p:cBhvr additive="base">
                                        <p:cTn dur="300"/>
                                        <p:tgtEl>
                                          <p:spTgt spid="212">
                                            <p:txEl>
                                              <p:pRg end="6" st="6"/>
                                            </p:txEl>
                                          </p:spTgt>
                                        </p:tgtEl>
                                        <p:attrNameLst>
                                          <p:attrName>ppt_w</p:attrName>
                                        </p:attrNameLst>
                                      </p:cBhvr>
                                      <p:tavLst>
                                        <p:tav fmla="" tm="0">
                                          <p:val>
                                            <p:strVal val="0"/>
                                          </p:val>
                                        </p:tav>
                                        <p:tav fmla="" tm="100000">
                                          <p:val>
                                            <p:strVal val="#ppt_w"/>
                                          </p:val>
                                        </p:tav>
                                      </p:tavLst>
                                    </p:anim>
                                    <p:anim calcmode="lin" valueType="num">
                                      <p:cBhvr additive="base">
                                        <p:cTn dur="300"/>
                                        <p:tgtEl>
                                          <p:spTgt spid="212">
                                            <p:txEl>
                                              <p:pRg end="6" st="6"/>
                                            </p:txEl>
                                          </p:spTgt>
                                        </p:tgtEl>
                                        <p:attrNameLst>
                                          <p:attrName>ppt_h</p:attrName>
                                        </p:attrNameLst>
                                      </p:cBhvr>
                                      <p:tavLst>
                                        <p:tav fmla="" tm="0">
                                          <p:val>
                                            <p:strVal val="0"/>
                                          </p:val>
                                        </p:tav>
                                        <p:tav fmla="" tm="100000">
                                          <p:val>
                                            <p:strVal val="#ppt_h"/>
                                          </p:val>
                                        </p:tav>
                                      </p:tavLst>
                                    </p:anim>
                                  </p:childTnLst>
                                </p:cTn>
                              </p:par>
                            </p:childTnLst>
                          </p:cTn>
                        </p:par>
                        <p:par>
                          <p:cTn fill="hold">
                            <p:stCondLst>
                              <p:cond delay="2600"/>
                            </p:stCondLst>
                            <p:childTnLst>
                              <p:par>
                                <p:cTn fill="hold" nodeType="afterEffect" presetClass="entr" presetID="23" presetSubtype="16">
                                  <p:stCondLst>
                                    <p:cond delay="0"/>
                                  </p:stCondLst>
                                  <p:childTnLst>
                                    <p:set>
                                      <p:cBhvr>
                                        <p:cTn dur="1" fill="hold">
                                          <p:stCondLst>
                                            <p:cond delay="0"/>
                                          </p:stCondLst>
                                        </p:cTn>
                                        <p:tgtEl>
                                          <p:spTgt spid="212">
                                            <p:txEl>
                                              <p:pRg end="7" st="7"/>
                                            </p:txEl>
                                          </p:spTgt>
                                        </p:tgtEl>
                                        <p:attrNameLst>
                                          <p:attrName>style.visibility</p:attrName>
                                        </p:attrNameLst>
                                      </p:cBhvr>
                                      <p:to>
                                        <p:strVal val="visible"/>
                                      </p:to>
                                    </p:set>
                                    <p:anim calcmode="lin" valueType="num">
                                      <p:cBhvr additive="base">
                                        <p:cTn dur="300"/>
                                        <p:tgtEl>
                                          <p:spTgt spid="212">
                                            <p:txEl>
                                              <p:pRg end="7" st="7"/>
                                            </p:txEl>
                                          </p:spTgt>
                                        </p:tgtEl>
                                        <p:attrNameLst>
                                          <p:attrName>ppt_w</p:attrName>
                                        </p:attrNameLst>
                                      </p:cBhvr>
                                      <p:tavLst>
                                        <p:tav fmla="" tm="0">
                                          <p:val>
                                            <p:strVal val="0"/>
                                          </p:val>
                                        </p:tav>
                                        <p:tav fmla="" tm="100000">
                                          <p:val>
                                            <p:strVal val="#ppt_w"/>
                                          </p:val>
                                        </p:tav>
                                      </p:tavLst>
                                    </p:anim>
                                    <p:anim calcmode="lin" valueType="num">
                                      <p:cBhvr additive="base">
                                        <p:cTn dur="300"/>
                                        <p:tgtEl>
                                          <p:spTgt spid="212">
                                            <p:txEl>
                                              <p:pRg end="7" st="7"/>
                                            </p:txEl>
                                          </p:spTgt>
                                        </p:tgtEl>
                                        <p:attrNameLst>
                                          <p:attrName>ppt_h</p:attrName>
                                        </p:attrNameLst>
                                      </p:cBhvr>
                                      <p:tavLst>
                                        <p:tav fmla="" tm="0">
                                          <p:val>
                                            <p:strVal val="0"/>
                                          </p:val>
                                        </p:tav>
                                        <p:tav fmla="" tm="100000">
                                          <p:val>
                                            <p:strVal val="#ppt_h"/>
                                          </p:val>
                                        </p:tav>
                                      </p:tavLst>
                                    </p:anim>
                                  </p:childTnLst>
                                </p:cTn>
                              </p:par>
                            </p:childTnLst>
                          </p:cTn>
                        </p:par>
                        <p:par>
                          <p:cTn fill="hold">
                            <p:stCondLst>
                              <p:cond delay="2900"/>
                            </p:stCondLst>
                            <p:childTnLst>
                              <p:par>
                                <p:cTn fill="hold" nodeType="afterEffect" presetClass="entr" presetID="23" presetSubtype="16">
                                  <p:stCondLst>
                                    <p:cond delay="0"/>
                                  </p:stCondLst>
                                  <p:childTnLst>
                                    <p:set>
                                      <p:cBhvr>
                                        <p:cTn dur="1" fill="hold">
                                          <p:stCondLst>
                                            <p:cond delay="0"/>
                                          </p:stCondLst>
                                        </p:cTn>
                                        <p:tgtEl>
                                          <p:spTgt spid="212">
                                            <p:txEl>
                                              <p:pRg end="8" st="8"/>
                                            </p:txEl>
                                          </p:spTgt>
                                        </p:tgtEl>
                                        <p:attrNameLst>
                                          <p:attrName>style.visibility</p:attrName>
                                        </p:attrNameLst>
                                      </p:cBhvr>
                                      <p:to>
                                        <p:strVal val="visible"/>
                                      </p:to>
                                    </p:set>
                                    <p:anim calcmode="lin" valueType="num">
                                      <p:cBhvr additive="base">
                                        <p:cTn dur="300"/>
                                        <p:tgtEl>
                                          <p:spTgt spid="212">
                                            <p:txEl>
                                              <p:pRg end="8" st="8"/>
                                            </p:txEl>
                                          </p:spTgt>
                                        </p:tgtEl>
                                        <p:attrNameLst>
                                          <p:attrName>ppt_w</p:attrName>
                                        </p:attrNameLst>
                                      </p:cBhvr>
                                      <p:tavLst>
                                        <p:tav fmla="" tm="0">
                                          <p:val>
                                            <p:strVal val="0"/>
                                          </p:val>
                                        </p:tav>
                                        <p:tav fmla="" tm="100000">
                                          <p:val>
                                            <p:strVal val="#ppt_w"/>
                                          </p:val>
                                        </p:tav>
                                      </p:tavLst>
                                    </p:anim>
                                    <p:anim calcmode="lin" valueType="num">
                                      <p:cBhvr additive="base">
                                        <p:cTn dur="300"/>
                                        <p:tgtEl>
                                          <p:spTgt spid="212">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
                                  </p:stCondLst>
                                  <p:childTnLst>
                                    <p:set>
                                      <p:cBhvr>
                                        <p:cTn dur="1" fill="hold">
                                          <p:stCondLst>
                                            <p:cond delay="0"/>
                                          </p:stCondLst>
                                        </p:cTn>
                                        <p:tgtEl>
                                          <p:spTgt spid="213">
                                            <p:txEl>
                                              <p:pRg end="0" st="0"/>
                                            </p:txEl>
                                          </p:spTgt>
                                        </p:tgtEl>
                                        <p:attrNameLst>
                                          <p:attrName>style.visibility</p:attrName>
                                        </p:attrNameLst>
                                      </p:cBhvr>
                                      <p:to>
                                        <p:strVal val="visible"/>
                                      </p:to>
                                    </p:set>
                                    <p:animEffect filter="fade" transition="in">
                                      <p:cBhvr>
                                        <p:cTn dur="500"/>
                                        <p:tgtEl>
                                          <p:spTgt spid="213">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13">
                                            <p:txEl>
                                              <p:pRg end="1" st="1"/>
                                            </p:txEl>
                                          </p:spTgt>
                                        </p:tgtEl>
                                        <p:attrNameLst>
                                          <p:attrName>style.visibility</p:attrName>
                                        </p:attrNameLst>
                                      </p:cBhvr>
                                      <p:to>
                                        <p:strVal val="visible"/>
                                      </p:to>
                                    </p:set>
                                    <p:animEffect filter="fade" transition="in">
                                      <p:cBhvr>
                                        <p:cTn dur="500"/>
                                        <p:tgtEl>
                                          <p:spTgt spid="213">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13">
                                            <p:txEl>
                                              <p:pRg end="2" st="2"/>
                                            </p:txEl>
                                          </p:spTgt>
                                        </p:tgtEl>
                                        <p:attrNameLst>
                                          <p:attrName>style.visibility</p:attrName>
                                        </p:attrNameLst>
                                      </p:cBhvr>
                                      <p:to>
                                        <p:strVal val="visible"/>
                                      </p:to>
                                    </p:set>
                                    <p:animEffect filter="fade" transition="in">
                                      <p:cBhvr>
                                        <p:cTn dur="500"/>
                                        <p:tgtEl>
                                          <p:spTgt spid="213">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13">
                                            <p:txEl>
                                              <p:pRg end="3" st="3"/>
                                            </p:txEl>
                                          </p:spTgt>
                                        </p:tgtEl>
                                        <p:attrNameLst>
                                          <p:attrName>style.visibility</p:attrName>
                                        </p:attrNameLst>
                                      </p:cBhvr>
                                      <p:to>
                                        <p:strVal val="visible"/>
                                      </p:to>
                                    </p:set>
                                    <p:animEffect filter="fade" transition="in">
                                      <p:cBhvr>
                                        <p:cTn dur="500"/>
                                        <p:tgtEl>
                                          <p:spTgt spid="213">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13">
                                            <p:txEl>
                                              <p:pRg end="4" st="4"/>
                                            </p:txEl>
                                          </p:spTgt>
                                        </p:tgtEl>
                                        <p:attrNameLst>
                                          <p:attrName>style.visibility</p:attrName>
                                        </p:attrNameLst>
                                      </p:cBhvr>
                                      <p:to>
                                        <p:strVal val="visible"/>
                                      </p:to>
                                    </p:set>
                                    <p:animEffect filter="fade" transition="in">
                                      <p:cBhvr>
                                        <p:cTn dur="500"/>
                                        <p:tgtEl>
                                          <p:spTgt spid="213">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13">
                                            <p:txEl>
                                              <p:pRg end="5" st="5"/>
                                            </p:txEl>
                                          </p:spTgt>
                                        </p:tgtEl>
                                        <p:attrNameLst>
                                          <p:attrName>style.visibility</p:attrName>
                                        </p:attrNameLst>
                                      </p:cBhvr>
                                      <p:to>
                                        <p:strVal val="visible"/>
                                      </p:to>
                                    </p:set>
                                    <p:animEffect filter="fade" transition="in">
                                      <p:cBhvr>
                                        <p:cTn dur="500"/>
                                        <p:tgtEl>
                                          <p:spTgt spid="213">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13">
                                            <p:txEl>
                                              <p:pRg end="6" st="6"/>
                                            </p:txEl>
                                          </p:spTgt>
                                        </p:tgtEl>
                                        <p:attrNameLst>
                                          <p:attrName>style.visibility</p:attrName>
                                        </p:attrNameLst>
                                      </p:cBhvr>
                                      <p:to>
                                        <p:strVal val="visible"/>
                                      </p:to>
                                    </p:set>
                                    <p:animEffect filter="fade" transition="in">
                                      <p:cBhvr>
                                        <p:cTn dur="500"/>
                                        <p:tgtEl>
                                          <p:spTgt spid="213">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13">
                                            <p:txEl>
                                              <p:pRg end="7" st="7"/>
                                            </p:txEl>
                                          </p:spTgt>
                                        </p:tgtEl>
                                        <p:attrNameLst>
                                          <p:attrName>style.visibility</p:attrName>
                                        </p:attrNameLst>
                                      </p:cBhvr>
                                      <p:to>
                                        <p:strVal val="visible"/>
                                      </p:to>
                                    </p:set>
                                    <p:animEffect filter="fade" transition="in">
                                      <p:cBhvr>
                                        <p:cTn dur="500"/>
                                        <p:tgtEl>
                                          <p:spTgt spid="213">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13">
                                            <p:txEl>
                                              <p:pRg end="8" st="8"/>
                                            </p:txEl>
                                          </p:spTgt>
                                        </p:tgtEl>
                                        <p:attrNameLst>
                                          <p:attrName>style.visibility</p:attrName>
                                        </p:attrNameLst>
                                      </p:cBhvr>
                                      <p:to>
                                        <p:strVal val="visible"/>
                                      </p:to>
                                    </p:set>
                                    <p:animEffect filter="fade" transition="in">
                                      <p:cBhvr>
                                        <p:cTn dur="500"/>
                                        <p:tgtEl>
                                          <p:spTgt spid="213">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14">
                                            <p:txEl>
                                              <p:pRg end="0" st="0"/>
                                            </p:txEl>
                                          </p:spTgt>
                                        </p:tgtEl>
                                        <p:attrNameLst>
                                          <p:attrName>style.visibility</p:attrName>
                                        </p:attrNameLst>
                                      </p:cBhvr>
                                      <p:to>
                                        <p:strVal val="visible"/>
                                      </p:to>
                                    </p:set>
                                    <p:animEffect filter="fade" transition="in">
                                      <p:cBhvr>
                                        <p:cTn dur="500"/>
                                        <p:tgtEl>
                                          <p:spTgt spid="214">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14">
                                            <p:txEl>
                                              <p:pRg end="1" st="1"/>
                                            </p:txEl>
                                          </p:spTgt>
                                        </p:tgtEl>
                                        <p:attrNameLst>
                                          <p:attrName>style.visibility</p:attrName>
                                        </p:attrNameLst>
                                      </p:cBhvr>
                                      <p:to>
                                        <p:strVal val="visible"/>
                                      </p:to>
                                    </p:set>
                                    <p:animEffect filter="fade" transition="in">
                                      <p:cBhvr>
                                        <p:cTn dur="500"/>
                                        <p:tgtEl>
                                          <p:spTgt spid="214">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14">
                                            <p:txEl>
                                              <p:pRg end="2" st="2"/>
                                            </p:txEl>
                                          </p:spTgt>
                                        </p:tgtEl>
                                        <p:attrNameLst>
                                          <p:attrName>style.visibility</p:attrName>
                                        </p:attrNameLst>
                                      </p:cBhvr>
                                      <p:to>
                                        <p:strVal val="visible"/>
                                      </p:to>
                                    </p:set>
                                    <p:animEffect filter="fade" transition="in">
                                      <p:cBhvr>
                                        <p:cTn dur="500"/>
                                        <p:tgtEl>
                                          <p:spTgt spid="214">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14">
                                            <p:txEl>
                                              <p:pRg end="3" st="3"/>
                                            </p:txEl>
                                          </p:spTgt>
                                        </p:tgtEl>
                                        <p:attrNameLst>
                                          <p:attrName>style.visibility</p:attrName>
                                        </p:attrNameLst>
                                      </p:cBhvr>
                                      <p:to>
                                        <p:strVal val="visible"/>
                                      </p:to>
                                    </p:set>
                                    <p:animEffect filter="fade" transition="in">
                                      <p:cBhvr>
                                        <p:cTn dur="500"/>
                                        <p:tgtEl>
                                          <p:spTgt spid="214">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14">
                                            <p:txEl>
                                              <p:pRg end="4" st="4"/>
                                            </p:txEl>
                                          </p:spTgt>
                                        </p:tgtEl>
                                        <p:attrNameLst>
                                          <p:attrName>style.visibility</p:attrName>
                                        </p:attrNameLst>
                                      </p:cBhvr>
                                      <p:to>
                                        <p:strVal val="visible"/>
                                      </p:to>
                                    </p:set>
                                    <p:animEffect filter="fade" transition="in">
                                      <p:cBhvr>
                                        <p:cTn dur="500"/>
                                        <p:tgtEl>
                                          <p:spTgt spid="214">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14">
                                            <p:txEl>
                                              <p:pRg end="5" st="5"/>
                                            </p:txEl>
                                          </p:spTgt>
                                        </p:tgtEl>
                                        <p:attrNameLst>
                                          <p:attrName>style.visibility</p:attrName>
                                        </p:attrNameLst>
                                      </p:cBhvr>
                                      <p:to>
                                        <p:strVal val="visible"/>
                                      </p:to>
                                    </p:set>
                                    <p:animEffect filter="fade" transition="in">
                                      <p:cBhvr>
                                        <p:cTn dur="500"/>
                                        <p:tgtEl>
                                          <p:spTgt spid="214">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14">
                                            <p:txEl>
                                              <p:pRg end="6" st="6"/>
                                            </p:txEl>
                                          </p:spTgt>
                                        </p:tgtEl>
                                        <p:attrNameLst>
                                          <p:attrName>style.visibility</p:attrName>
                                        </p:attrNameLst>
                                      </p:cBhvr>
                                      <p:to>
                                        <p:strVal val="visible"/>
                                      </p:to>
                                    </p:set>
                                    <p:animEffect filter="fade" transition="in">
                                      <p:cBhvr>
                                        <p:cTn dur="500"/>
                                        <p:tgtEl>
                                          <p:spTgt spid="214">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14">
                                            <p:txEl>
                                              <p:pRg end="7" st="7"/>
                                            </p:txEl>
                                          </p:spTgt>
                                        </p:tgtEl>
                                        <p:attrNameLst>
                                          <p:attrName>style.visibility</p:attrName>
                                        </p:attrNameLst>
                                      </p:cBhvr>
                                      <p:to>
                                        <p:strVal val="visible"/>
                                      </p:to>
                                    </p:set>
                                    <p:animEffect filter="fade" transition="in">
                                      <p:cBhvr>
                                        <p:cTn dur="500"/>
                                        <p:tgtEl>
                                          <p:spTgt spid="214">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14">
                                            <p:txEl>
                                              <p:pRg end="8" st="8"/>
                                            </p:txEl>
                                          </p:spTgt>
                                        </p:tgtEl>
                                        <p:attrNameLst>
                                          <p:attrName>style.visibility</p:attrName>
                                        </p:attrNameLst>
                                      </p:cBhvr>
                                      <p:to>
                                        <p:strVal val="visible"/>
                                      </p:to>
                                    </p:set>
                                    <p:animEffect filter="fade" transition="in">
                                      <p:cBhvr>
                                        <p:cTn dur="500"/>
                                        <p:tgtEl>
                                          <p:spTgt spid="214">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15">
                                            <p:txEl>
                                              <p:pRg end="0" st="0"/>
                                            </p:txEl>
                                          </p:spTgt>
                                        </p:tgtEl>
                                        <p:attrNameLst>
                                          <p:attrName>style.visibility</p:attrName>
                                        </p:attrNameLst>
                                      </p:cBhvr>
                                      <p:to>
                                        <p:strVal val="visible"/>
                                      </p:to>
                                    </p:set>
                                    <p:animEffect filter="fade" transition="in">
                                      <p:cBhvr>
                                        <p:cTn dur="400"/>
                                        <p:tgtEl>
                                          <p:spTgt spid="215">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15">
                                            <p:txEl>
                                              <p:pRg end="1" st="1"/>
                                            </p:txEl>
                                          </p:spTgt>
                                        </p:tgtEl>
                                        <p:attrNameLst>
                                          <p:attrName>style.visibility</p:attrName>
                                        </p:attrNameLst>
                                      </p:cBhvr>
                                      <p:to>
                                        <p:strVal val="visible"/>
                                      </p:to>
                                    </p:set>
                                    <p:animEffect filter="fade" transition="in">
                                      <p:cBhvr>
                                        <p:cTn dur="400"/>
                                        <p:tgtEl>
                                          <p:spTgt spid="215">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15">
                                            <p:txEl>
                                              <p:pRg end="2" st="2"/>
                                            </p:txEl>
                                          </p:spTgt>
                                        </p:tgtEl>
                                        <p:attrNameLst>
                                          <p:attrName>style.visibility</p:attrName>
                                        </p:attrNameLst>
                                      </p:cBhvr>
                                      <p:to>
                                        <p:strVal val="visible"/>
                                      </p:to>
                                    </p:set>
                                    <p:animEffect filter="fade" transition="in">
                                      <p:cBhvr>
                                        <p:cTn dur="400"/>
                                        <p:tgtEl>
                                          <p:spTgt spid="215">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15">
                                            <p:txEl>
                                              <p:pRg end="3" st="3"/>
                                            </p:txEl>
                                          </p:spTgt>
                                        </p:tgtEl>
                                        <p:attrNameLst>
                                          <p:attrName>style.visibility</p:attrName>
                                        </p:attrNameLst>
                                      </p:cBhvr>
                                      <p:to>
                                        <p:strVal val="visible"/>
                                      </p:to>
                                    </p:set>
                                    <p:animEffect filter="fade" transition="in">
                                      <p:cBhvr>
                                        <p:cTn dur="400"/>
                                        <p:tgtEl>
                                          <p:spTgt spid="215">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15">
                                            <p:txEl>
                                              <p:pRg end="4" st="4"/>
                                            </p:txEl>
                                          </p:spTgt>
                                        </p:tgtEl>
                                        <p:attrNameLst>
                                          <p:attrName>style.visibility</p:attrName>
                                        </p:attrNameLst>
                                      </p:cBhvr>
                                      <p:to>
                                        <p:strVal val="visible"/>
                                      </p:to>
                                    </p:set>
                                    <p:animEffect filter="fade" transition="in">
                                      <p:cBhvr>
                                        <p:cTn dur="400"/>
                                        <p:tgtEl>
                                          <p:spTgt spid="215">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15">
                                            <p:txEl>
                                              <p:pRg end="5" st="5"/>
                                            </p:txEl>
                                          </p:spTgt>
                                        </p:tgtEl>
                                        <p:attrNameLst>
                                          <p:attrName>style.visibility</p:attrName>
                                        </p:attrNameLst>
                                      </p:cBhvr>
                                      <p:to>
                                        <p:strVal val="visible"/>
                                      </p:to>
                                    </p:set>
                                    <p:animEffect filter="fade" transition="in">
                                      <p:cBhvr>
                                        <p:cTn dur="400"/>
                                        <p:tgtEl>
                                          <p:spTgt spid="215">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15">
                                            <p:txEl>
                                              <p:pRg end="6" st="6"/>
                                            </p:txEl>
                                          </p:spTgt>
                                        </p:tgtEl>
                                        <p:attrNameLst>
                                          <p:attrName>style.visibility</p:attrName>
                                        </p:attrNameLst>
                                      </p:cBhvr>
                                      <p:to>
                                        <p:strVal val="visible"/>
                                      </p:to>
                                    </p:set>
                                    <p:animEffect filter="fade" transition="in">
                                      <p:cBhvr>
                                        <p:cTn dur="400"/>
                                        <p:tgtEl>
                                          <p:spTgt spid="215">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15">
                                            <p:txEl>
                                              <p:pRg end="7" st="7"/>
                                            </p:txEl>
                                          </p:spTgt>
                                        </p:tgtEl>
                                        <p:attrNameLst>
                                          <p:attrName>style.visibility</p:attrName>
                                        </p:attrNameLst>
                                      </p:cBhvr>
                                      <p:to>
                                        <p:strVal val="visible"/>
                                      </p:to>
                                    </p:set>
                                    <p:animEffect filter="fade" transition="in">
                                      <p:cBhvr>
                                        <p:cTn dur="400"/>
                                        <p:tgtEl>
                                          <p:spTgt spid="215">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15">
                                            <p:txEl>
                                              <p:pRg end="8" st="8"/>
                                            </p:txEl>
                                          </p:spTgt>
                                        </p:tgtEl>
                                        <p:attrNameLst>
                                          <p:attrName>style.visibility</p:attrName>
                                        </p:attrNameLst>
                                      </p:cBhvr>
                                      <p:to>
                                        <p:strVal val="visible"/>
                                      </p:to>
                                    </p:set>
                                    <p:animEffect filter="fade" transition="in">
                                      <p:cBhvr>
                                        <p:cTn dur="400"/>
                                        <p:tgtEl>
                                          <p:spTgt spid="215">
                                            <p:txEl>
                                              <p:pRg end="8" st="8"/>
                                            </p:txEl>
                                          </p:spTgt>
                                        </p:tgtEl>
                                      </p:cBhvr>
                                    </p:animEffect>
                                  </p:childTnLst>
                                </p:cTn>
                              </p:par>
                            </p:childTnLst>
                          </p:cTn>
                        </p:par>
                        <p:par>
                          <p:cTn fill="hold">
                            <p:stCondLst>
                              <p:cond delay="3400"/>
                            </p:stCondLst>
                            <p:childTnLst>
                              <p:par>
                                <p:cTn fill="hold" nodeType="after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500"/>
                                        <p:tgtEl>
                                          <p:spTgt spid="216"/>
                                        </p:tgtEl>
                                      </p:cBhvr>
                                    </p:animEffect>
                                  </p:childTnLst>
                                </p:cTn>
                              </p:par>
                            </p:childTnLst>
                          </p:cTn>
                        </p:par>
                        <p:par>
                          <p:cTn fill="hold">
                            <p:stCondLst>
                              <p:cond delay="3900"/>
                            </p:stCondLst>
                            <p:childTnLst>
                              <p:par>
                                <p:cTn fill="hold" nodeType="afterEffect" presetClass="entr" presetID="23" presetSubtype="16">
                                  <p:stCondLst>
                                    <p:cond delay="0"/>
                                  </p:stCondLst>
                                  <p:childTnLst>
                                    <p:set>
                                      <p:cBhvr>
                                        <p:cTn dur="1" fill="hold">
                                          <p:stCondLst>
                                            <p:cond delay="0"/>
                                          </p:stCondLst>
                                        </p:cTn>
                                        <p:tgtEl>
                                          <p:spTgt spid="217">
                                            <p:txEl>
                                              <p:pRg end="0" st="0"/>
                                            </p:txEl>
                                          </p:spTgt>
                                        </p:tgtEl>
                                        <p:attrNameLst>
                                          <p:attrName>style.visibility</p:attrName>
                                        </p:attrNameLst>
                                      </p:cBhvr>
                                      <p:to>
                                        <p:strVal val="visible"/>
                                      </p:to>
                                    </p:set>
                                    <p:anim calcmode="lin" valueType="num">
                                      <p:cBhvr additive="base">
                                        <p:cTn dur="300"/>
                                        <p:tgtEl>
                                          <p:spTgt spid="217">
                                            <p:txEl>
                                              <p:pRg end="0" st="0"/>
                                            </p:txEl>
                                          </p:spTgt>
                                        </p:tgtEl>
                                        <p:attrNameLst>
                                          <p:attrName>ppt_w</p:attrName>
                                        </p:attrNameLst>
                                      </p:cBhvr>
                                      <p:tavLst>
                                        <p:tav fmla="" tm="0">
                                          <p:val>
                                            <p:strVal val="0"/>
                                          </p:val>
                                        </p:tav>
                                        <p:tav fmla="" tm="100000">
                                          <p:val>
                                            <p:strVal val="#ppt_w"/>
                                          </p:val>
                                        </p:tav>
                                      </p:tavLst>
                                    </p:anim>
                                    <p:anim calcmode="lin" valueType="num">
                                      <p:cBhvr additive="base">
                                        <p:cTn dur="300"/>
                                        <p:tgtEl>
                                          <p:spTgt spid="217">
                                            <p:txEl>
                                              <p:pRg end="0" st="0"/>
                                            </p:txEl>
                                          </p:spTgt>
                                        </p:tgtEl>
                                        <p:attrNameLst>
                                          <p:attrName>ppt_h</p:attrName>
                                        </p:attrNameLst>
                                      </p:cBhvr>
                                      <p:tavLst>
                                        <p:tav fmla="" tm="0">
                                          <p:val>
                                            <p:strVal val="0"/>
                                          </p:val>
                                        </p:tav>
                                        <p:tav fmla="" tm="100000">
                                          <p:val>
                                            <p:strVal val="#ppt_h"/>
                                          </p:val>
                                        </p:tav>
                                      </p:tavLst>
                                    </p:anim>
                                  </p:childTnLst>
                                </p:cTn>
                              </p:par>
                            </p:childTnLst>
                          </p:cTn>
                        </p:par>
                        <p:par>
                          <p:cTn fill="hold">
                            <p:stCondLst>
                              <p:cond delay="4200"/>
                            </p:stCondLst>
                            <p:childTnLst>
                              <p:par>
                                <p:cTn fill="hold" nodeType="afterEffect" presetClass="entr" presetID="23" presetSubtype="16">
                                  <p:stCondLst>
                                    <p:cond delay="0"/>
                                  </p:stCondLst>
                                  <p:childTnLst>
                                    <p:set>
                                      <p:cBhvr>
                                        <p:cTn dur="1" fill="hold">
                                          <p:stCondLst>
                                            <p:cond delay="0"/>
                                          </p:stCondLst>
                                        </p:cTn>
                                        <p:tgtEl>
                                          <p:spTgt spid="217">
                                            <p:txEl>
                                              <p:pRg end="1" st="1"/>
                                            </p:txEl>
                                          </p:spTgt>
                                        </p:tgtEl>
                                        <p:attrNameLst>
                                          <p:attrName>style.visibility</p:attrName>
                                        </p:attrNameLst>
                                      </p:cBhvr>
                                      <p:to>
                                        <p:strVal val="visible"/>
                                      </p:to>
                                    </p:set>
                                    <p:anim calcmode="lin" valueType="num">
                                      <p:cBhvr additive="base">
                                        <p:cTn dur="300"/>
                                        <p:tgtEl>
                                          <p:spTgt spid="217">
                                            <p:txEl>
                                              <p:pRg end="1" st="1"/>
                                            </p:txEl>
                                          </p:spTgt>
                                        </p:tgtEl>
                                        <p:attrNameLst>
                                          <p:attrName>ppt_w</p:attrName>
                                        </p:attrNameLst>
                                      </p:cBhvr>
                                      <p:tavLst>
                                        <p:tav fmla="" tm="0">
                                          <p:val>
                                            <p:strVal val="0"/>
                                          </p:val>
                                        </p:tav>
                                        <p:tav fmla="" tm="100000">
                                          <p:val>
                                            <p:strVal val="#ppt_w"/>
                                          </p:val>
                                        </p:tav>
                                      </p:tavLst>
                                    </p:anim>
                                    <p:anim calcmode="lin" valueType="num">
                                      <p:cBhvr additive="base">
                                        <p:cTn dur="300"/>
                                        <p:tgtEl>
                                          <p:spTgt spid="217">
                                            <p:txEl>
                                              <p:pRg end="1" st="1"/>
                                            </p:txEl>
                                          </p:spTgt>
                                        </p:tgtEl>
                                        <p:attrNameLst>
                                          <p:attrName>ppt_h</p:attrName>
                                        </p:attrNameLst>
                                      </p:cBhvr>
                                      <p:tavLst>
                                        <p:tav fmla="" tm="0">
                                          <p:val>
                                            <p:strVal val="0"/>
                                          </p:val>
                                        </p:tav>
                                        <p:tav fmla="" tm="100000">
                                          <p:val>
                                            <p:strVal val="#ppt_h"/>
                                          </p:val>
                                        </p:tav>
                                      </p:tavLst>
                                    </p:anim>
                                  </p:childTnLst>
                                </p:cTn>
                              </p:par>
                            </p:childTnLst>
                          </p:cTn>
                        </p:par>
                        <p:par>
                          <p:cTn fill="hold">
                            <p:stCondLst>
                              <p:cond delay="4500"/>
                            </p:stCondLst>
                            <p:childTnLst>
                              <p:par>
                                <p:cTn fill="hold" nodeType="afterEffect" presetClass="entr" presetID="23" presetSubtype="16">
                                  <p:stCondLst>
                                    <p:cond delay="0"/>
                                  </p:stCondLst>
                                  <p:childTnLst>
                                    <p:set>
                                      <p:cBhvr>
                                        <p:cTn dur="1" fill="hold">
                                          <p:stCondLst>
                                            <p:cond delay="0"/>
                                          </p:stCondLst>
                                        </p:cTn>
                                        <p:tgtEl>
                                          <p:spTgt spid="217">
                                            <p:txEl>
                                              <p:pRg end="2" st="2"/>
                                            </p:txEl>
                                          </p:spTgt>
                                        </p:tgtEl>
                                        <p:attrNameLst>
                                          <p:attrName>style.visibility</p:attrName>
                                        </p:attrNameLst>
                                      </p:cBhvr>
                                      <p:to>
                                        <p:strVal val="visible"/>
                                      </p:to>
                                    </p:set>
                                    <p:anim calcmode="lin" valueType="num">
                                      <p:cBhvr additive="base">
                                        <p:cTn dur="300"/>
                                        <p:tgtEl>
                                          <p:spTgt spid="217">
                                            <p:txEl>
                                              <p:pRg end="2" st="2"/>
                                            </p:txEl>
                                          </p:spTgt>
                                        </p:tgtEl>
                                        <p:attrNameLst>
                                          <p:attrName>ppt_w</p:attrName>
                                        </p:attrNameLst>
                                      </p:cBhvr>
                                      <p:tavLst>
                                        <p:tav fmla="" tm="0">
                                          <p:val>
                                            <p:strVal val="0"/>
                                          </p:val>
                                        </p:tav>
                                        <p:tav fmla="" tm="100000">
                                          <p:val>
                                            <p:strVal val="#ppt_w"/>
                                          </p:val>
                                        </p:tav>
                                      </p:tavLst>
                                    </p:anim>
                                    <p:anim calcmode="lin" valueType="num">
                                      <p:cBhvr additive="base">
                                        <p:cTn dur="300"/>
                                        <p:tgtEl>
                                          <p:spTgt spid="217">
                                            <p:txEl>
                                              <p:pRg end="2" st="2"/>
                                            </p:txEl>
                                          </p:spTgt>
                                        </p:tgtEl>
                                        <p:attrNameLst>
                                          <p:attrName>ppt_h</p:attrName>
                                        </p:attrNameLst>
                                      </p:cBhvr>
                                      <p:tavLst>
                                        <p:tav fmla="" tm="0">
                                          <p:val>
                                            <p:strVal val="0"/>
                                          </p:val>
                                        </p:tav>
                                        <p:tav fmla="" tm="100000">
                                          <p:val>
                                            <p:strVal val="#ppt_h"/>
                                          </p:val>
                                        </p:tav>
                                      </p:tavLst>
                                    </p:anim>
                                  </p:childTnLst>
                                </p:cTn>
                              </p:par>
                            </p:childTnLst>
                          </p:cTn>
                        </p:par>
                        <p:par>
                          <p:cTn fill="hold">
                            <p:stCondLst>
                              <p:cond delay="4800"/>
                            </p:stCondLst>
                            <p:childTnLst>
                              <p:par>
                                <p:cTn fill="hold" nodeType="afterEffect" presetClass="entr" presetID="23" presetSubtype="16">
                                  <p:stCondLst>
                                    <p:cond delay="0"/>
                                  </p:stCondLst>
                                  <p:childTnLst>
                                    <p:set>
                                      <p:cBhvr>
                                        <p:cTn dur="1" fill="hold">
                                          <p:stCondLst>
                                            <p:cond delay="0"/>
                                          </p:stCondLst>
                                        </p:cTn>
                                        <p:tgtEl>
                                          <p:spTgt spid="217">
                                            <p:txEl>
                                              <p:pRg end="3" st="3"/>
                                            </p:txEl>
                                          </p:spTgt>
                                        </p:tgtEl>
                                        <p:attrNameLst>
                                          <p:attrName>style.visibility</p:attrName>
                                        </p:attrNameLst>
                                      </p:cBhvr>
                                      <p:to>
                                        <p:strVal val="visible"/>
                                      </p:to>
                                    </p:set>
                                    <p:anim calcmode="lin" valueType="num">
                                      <p:cBhvr additive="base">
                                        <p:cTn dur="300"/>
                                        <p:tgtEl>
                                          <p:spTgt spid="217">
                                            <p:txEl>
                                              <p:pRg end="3" st="3"/>
                                            </p:txEl>
                                          </p:spTgt>
                                        </p:tgtEl>
                                        <p:attrNameLst>
                                          <p:attrName>ppt_w</p:attrName>
                                        </p:attrNameLst>
                                      </p:cBhvr>
                                      <p:tavLst>
                                        <p:tav fmla="" tm="0">
                                          <p:val>
                                            <p:strVal val="0"/>
                                          </p:val>
                                        </p:tav>
                                        <p:tav fmla="" tm="100000">
                                          <p:val>
                                            <p:strVal val="#ppt_w"/>
                                          </p:val>
                                        </p:tav>
                                      </p:tavLst>
                                    </p:anim>
                                    <p:anim calcmode="lin" valueType="num">
                                      <p:cBhvr additive="base">
                                        <p:cTn dur="300"/>
                                        <p:tgtEl>
                                          <p:spTgt spid="217">
                                            <p:txEl>
                                              <p:pRg end="3" st="3"/>
                                            </p:txEl>
                                          </p:spTgt>
                                        </p:tgtEl>
                                        <p:attrNameLst>
                                          <p:attrName>ppt_h</p:attrName>
                                        </p:attrNameLst>
                                      </p:cBhvr>
                                      <p:tavLst>
                                        <p:tav fmla="" tm="0">
                                          <p:val>
                                            <p:strVal val="0"/>
                                          </p:val>
                                        </p:tav>
                                        <p:tav fmla="" tm="100000">
                                          <p:val>
                                            <p:strVal val="#ppt_h"/>
                                          </p:val>
                                        </p:tav>
                                      </p:tavLst>
                                    </p:anim>
                                  </p:childTnLst>
                                </p:cTn>
                              </p:par>
                            </p:childTnLst>
                          </p:cTn>
                        </p:par>
                        <p:par>
                          <p:cTn fill="hold">
                            <p:stCondLst>
                              <p:cond delay="5100"/>
                            </p:stCondLst>
                            <p:childTnLst>
                              <p:par>
                                <p:cTn fill="hold" nodeType="afterEffect" presetClass="entr" presetID="23" presetSubtype="16">
                                  <p:stCondLst>
                                    <p:cond delay="0"/>
                                  </p:stCondLst>
                                  <p:childTnLst>
                                    <p:set>
                                      <p:cBhvr>
                                        <p:cTn dur="1" fill="hold">
                                          <p:stCondLst>
                                            <p:cond delay="0"/>
                                          </p:stCondLst>
                                        </p:cTn>
                                        <p:tgtEl>
                                          <p:spTgt spid="217">
                                            <p:txEl>
                                              <p:pRg end="4" st="4"/>
                                            </p:txEl>
                                          </p:spTgt>
                                        </p:tgtEl>
                                        <p:attrNameLst>
                                          <p:attrName>style.visibility</p:attrName>
                                        </p:attrNameLst>
                                      </p:cBhvr>
                                      <p:to>
                                        <p:strVal val="visible"/>
                                      </p:to>
                                    </p:set>
                                    <p:anim calcmode="lin" valueType="num">
                                      <p:cBhvr additive="base">
                                        <p:cTn dur="300"/>
                                        <p:tgtEl>
                                          <p:spTgt spid="217">
                                            <p:txEl>
                                              <p:pRg end="4" st="4"/>
                                            </p:txEl>
                                          </p:spTgt>
                                        </p:tgtEl>
                                        <p:attrNameLst>
                                          <p:attrName>ppt_w</p:attrName>
                                        </p:attrNameLst>
                                      </p:cBhvr>
                                      <p:tavLst>
                                        <p:tav fmla="" tm="0">
                                          <p:val>
                                            <p:strVal val="0"/>
                                          </p:val>
                                        </p:tav>
                                        <p:tav fmla="" tm="100000">
                                          <p:val>
                                            <p:strVal val="#ppt_w"/>
                                          </p:val>
                                        </p:tav>
                                      </p:tavLst>
                                    </p:anim>
                                    <p:anim calcmode="lin" valueType="num">
                                      <p:cBhvr additive="base">
                                        <p:cTn dur="300"/>
                                        <p:tgtEl>
                                          <p:spTgt spid="217">
                                            <p:txEl>
                                              <p:pRg end="4" st="4"/>
                                            </p:txEl>
                                          </p:spTgt>
                                        </p:tgtEl>
                                        <p:attrNameLst>
                                          <p:attrName>ppt_h</p:attrName>
                                        </p:attrNameLst>
                                      </p:cBhvr>
                                      <p:tavLst>
                                        <p:tav fmla="" tm="0">
                                          <p:val>
                                            <p:strVal val="0"/>
                                          </p:val>
                                        </p:tav>
                                        <p:tav fmla="" tm="100000">
                                          <p:val>
                                            <p:strVal val="#ppt_h"/>
                                          </p:val>
                                        </p:tav>
                                      </p:tavLst>
                                    </p:anim>
                                  </p:childTnLst>
                                </p:cTn>
                              </p:par>
                            </p:childTnLst>
                          </p:cTn>
                        </p:par>
                        <p:par>
                          <p:cTn fill="hold">
                            <p:stCondLst>
                              <p:cond delay="5400"/>
                            </p:stCondLst>
                            <p:childTnLst>
                              <p:par>
                                <p:cTn fill="hold" nodeType="afterEffect" presetClass="entr" presetID="23" presetSubtype="16">
                                  <p:stCondLst>
                                    <p:cond delay="0"/>
                                  </p:stCondLst>
                                  <p:childTnLst>
                                    <p:set>
                                      <p:cBhvr>
                                        <p:cTn dur="1" fill="hold">
                                          <p:stCondLst>
                                            <p:cond delay="0"/>
                                          </p:stCondLst>
                                        </p:cTn>
                                        <p:tgtEl>
                                          <p:spTgt spid="217">
                                            <p:txEl>
                                              <p:pRg end="5" st="5"/>
                                            </p:txEl>
                                          </p:spTgt>
                                        </p:tgtEl>
                                        <p:attrNameLst>
                                          <p:attrName>style.visibility</p:attrName>
                                        </p:attrNameLst>
                                      </p:cBhvr>
                                      <p:to>
                                        <p:strVal val="visible"/>
                                      </p:to>
                                    </p:set>
                                    <p:anim calcmode="lin" valueType="num">
                                      <p:cBhvr additive="base">
                                        <p:cTn dur="300"/>
                                        <p:tgtEl>
                                          <p:spTgt spid="217">
                                            <p:txEl>
                                              <p:pRg end="5" st="5"/>
                                            </p:txEl>
                                          </p:spTgt>
                                        </p:tgtEl>
                                        <p:attrNameLst>
                                          <p:attrName>ppt_w</p:attrName>
                                        </p:attrNameLst>
                                      </p:cBhvr>
                                      <p:tavLst>
                                        <p:tav fmla="" tm="0">
                                          <p:val>
                                            <p:strVal val="0"/>
                                          </p:val>
                                        </p:tav>
                                        <p:tav fmla="" tm="100000">
                                          <p:val>
                                            <p:strVal val="#ppt_w"/>
                                          </p:val>
                                        </p:tav>
                                      </p:tavLst>
                                    </p:anim>
                                    <p:anim calcmode="lin" valueType="num">
                                      <p:cBhvr additive="base">
                                        <p:cTn dur="300"/>
                                        <p:tgtEl>
                                          <p:spTgt spid="217">
                                            <p:txEl>
                                              <p:pRg end="5" st="5"/>
                                            </p:txEl>
                                          </p:spTgt>
                                        </p:tgtEl>
                                        <p:attrNameLst>
                                          <p:attrName>ppt_h</p:attrName>
                                        </p:attrNameLst>
                                      </p:cBhvr>
                                      <p:tavLst>
                                        <p:tav fmla="" tm="0">
                                          <p:val>
                                            <p:strVal val="0"/>
                                          </p:val>
                                        </p:tav>
                                        <p:tav fmla="" tm="100000">
                                          <p:val>
                                            <p:strVal val="#ppt_h"/>
                                          </p:val>
                                        </p:tav>
                                      </p:tavLst>
                                    </p:anim>
                                  </p:childTnLst>
                                </p:cTn>
                              </p:par>
                            </p:childTnLst>
                          </p:cTn>
                        </p:par>
                        <p:par>
                          <p:cTn fill="hold">
                            <p:stCondLst>
                              <p:cond delay="5700"/>
                            </p:stCondLst>
                            <p:childTnLst>
                              <p:par>
                                <p:cTn fill="hold" nodeType="afterEffect" presetClass="entr" presetID="23" presetSubtype="16">
                                  <p:stCondLst>
                                    <p:cond delay="0"/>
                                  </p:stCondLst>
                                  <p:childTnLst>
                                    <p:set>
                                      <p:cBhvr>
                                        <p:cTn dur="1" fill="hold">
                                          <p:stCondLst>
                                            <p:cond delay="0"/>
                                          </p:stCondLst>
                                        </p:cTn>
                                        <p:tgtEl>
                                          <p:spTgt spid="217">
                                            <p:txEl>
                                              <p:pRg end="6" st="6"/>
                                            </p:txEl>
                                          </p:spTgt>
                                        </p:tgtEl>
                                        <p:attrNameLst>
                                          <p:attrName>style.visibility</p:attrName>
                                        </p:attrNameLst>
                                      </p:cBhvr>
                                      <p:to>
                                        <p:strVal val="visible"/>
                                      </p:to>
                                    </p:set>
                                    <p:anim calcmode="lin" valueType="num">
                                      <p:cBhvr additive="base">
                                        <p:cTn dur="300"/>
                                        <p:tgtEl>
                                          <p:spTgt spid="217">
                                            <p:txEl>
                                              <p:pRg end="6" st="6"/>
                                            </p:txEl>
                                          </p:spTgt>
                                        </p:tgtEl>
                                        <p:attrNameLst>
                                          <p:attrName>ppt_w</p:attrName>
                                        </p:attrNameLst>
                                      </p:cBhvr>
                                      <p:tavLst>
                                        <p:tav fmla="" tm="0">
                                          <p:val>
                                            <p:strVal val="0"/>
                                          </p:val>
                                        </p:tav>
                                        <p:tav fmla="" tm="100000">
                                          <p:val>
                                            <p:strVal val="#ppt_w"/>
                                          </p:val>
                                        </p:tav>
                                      </p:tavLst>
                                    </p:anim>
                                    <p:anim calcmode="lin" valueType="num">
                                      <p:cBhvr additive="base">
                                        <p:cTn dur="300"/>
                                        <p:tgtEl>
                                          <p:spTgt spid="217">
                                            <p:txEl>
                                              <p:pRg end="6" st="6"/>
                                            </p:txEl>
                                          </p:spTgt>
                                        </p:tgtEl>
                                        <p:attrNameLst>
                                          <p:attrName>ppt_h</p:attrName>
                                        </p:attrNameLst>
                                      </p:cBhvr>
                                      <p:tavLst>
                                        <p:tav fmla="" tm="0">
                                          <p:val>
                                            <p:strVal val="0"/>
                                          </p:val>
                                        </p:tav>
                                        <p:tav fmla="" tm="100000">
                                          <p:val>
                                            <p:strVal val="#ppt_h"/>
                                          </p:val>
                                        </p:tav>
                                      </p:tavLst>
                                    </p:anim>
                                  </p:childTnLst>
                                </p:cTn>
                              </p:par>
                            </p:childTnLst>
                          </p:cTn>
                        </p:par>
                        <p:par>
                          <p:cTn fill="hold">
                            <p:stCondLst>
                              <p:cond delay="6000"/>
                            </p:stCondLst>
                            <p:childTnLst>
                              <p:par>
                                <p:cTn fill="hold" nodeType="afterEffect" presetClass="entr" presetID="23" presetSubtype="16">
                                  <p:stCondLst>
                                    <p:cond delay="0"/>
                                  </p:stCondLst>
                                  <p:childTnLst>
                                    <p:set>
                                      <p:cBhvr>
                                        <p:cTn dur="1" fill="hold">
                                          <p:stCondLst>
                                            <p:cond delay="0"/>
                                          </p:stCondLst>
                                        </p:cTn>
                                        <p:tgtEl>
                                          <p:spTgt spid="217">
                                            <p:txEl>
                                              <p:pRg end="7" st="7"/>
                                            </p:txEl>
                                          </p:spTgt>
                                        </p:tgtEl>
                                        <p:attrNameLst>
                                          <p:attrName>style.visibility</p:attrName>
                                        </p:attrNameLst>
                                      </p:cBhvr>
                                      <p:to>
                                        <p:strVal val="visible"/>
                                      </p:to>
                                    </p:set>
                                    <p:anim calcmode="lin" valueType="num">
                                      <p:cBhvr additive="base">
                                        <p:cTn dur="300"/>
                                        <p:tgtEl>
                                          <p:spTgt spid="217">
                                            <p:txEl>
                                              <p:pRg end="7" st="7"/>
                                            </p:txEl>
                                          </p:spTgt>
                                        </p:tgtEl>
                                        <p:attrNameLst>
                                          <p:attrName>ppt_w</p:attrName>
                                        </p:attrNameLst>
                                      </p:cBhvr>
                                      <p:tavLst>
                                        <p:tav fmla="" tm="0">
                                          <p:val>
                                            <p:strVal val="0"/>
                                          </p:val>
                                        </p:tav>
                                        <p:tav fmla="" tm="100000">
                                          <p:val>
                                            <p:strVal val="#ppt_w"/>
                                          </p:val>
                                        </p:tav>
                                      </p:tavLst>
                                    </p:anim>
                                    <p:anim calcmode="lin" valueType="num">
                                      <p:cBhvr additive="base">
                                        <p:cTn dur="300"/>
                                        <p:tgtEl>
                                          <p:spTgt spid="217">
                                            <p:txEl>
                                              <p:pRg end="7" st="7"/>
                                            </p:txEl>
                                          </p:spTgt>
                                        </p:tgtEl>
                                        <p:attrNameLst>
                                          <p:attrName>ppt_h</p:attrName>
                                        </p:attrNameLst>
                                      </p:cBhvr>
                                      <p:tavLst>
                                        <p:tav fmla="" tm="0">
                                          <p:val>
                                            <p:strVal val="0"/>
                                          </p:val>
                                        </p:tav>
                                        <p:tav fmla="" tm="100000">
                                          <p:val>
                                            <p:strVal val="#ppt_h"/>
                                          </p:val>
                                        </p:tav>
                                      </p:tavLst>
                                    </p:anim>
                                  </p:childTnLst>
                                </p:cTn>
                              </p:par>
                            </p:childTnLst>
                          </p:cTn>
                        </p:par>
                        <p:par>
                          <p:cTn fill="hold">
                            <p:stCondLst>
                              <p:cond delay="6300"/>
                            </p:stCondLst>
                            <p:childTnLst>
                              <p:par>
                                <p:cTn fill="hold" nodeType="afterEffect" presetClass="entr" presetID="23" presetSubtype="16">
                                  <p:stCondLst>
                                    <p:cond delay="0"/>
                                  </p:stCondLst>
                                  <p:childTnLst>
                                    <p:set>
                                      <p:cBhvr>
                                        <p:cTn dur="1" fill="hold">
                                          <p:stCondLst>
                                            <p:cond delay="0"/>
                                          </p:stCondLst>
                                        </p:cTn>
                                        <p:tgtEl>
                                          <p:spTgt spid="217">
                                            <p:txEl>
                                              <p:pRg end="8" st="8"/>
                                            </p:txEl>
                                          </p:spTgt>
                                        </p:tgtEl>
                                        <p:attrNameLst>
                                          <p:attrName>style.visibility</p:attrName>
                                        </p:attrNameLst>
                                      </p:cBhvr>
                                      <p:to>
                                        <p:strVal val="visible"/>
                                      </p:to>
                                    </p:set>
                                    <p:anim calcmode="lin" valueType="num">
                                      <p:cBhvr additive="base">
                                        <p:cTn dur="300"/>
                                        <p:tgtEl>
                                          <p:spTgt spid="217">
                                            <p:txEl>
                                              <p:pRg end="8" st="8"/>
                                            </p:txEl>
                                          </p:spTgt>
                                        </p:tgtEl>
                                        <p:attrNameLst>
                                          <p:attrName>ppt_w</p:attrName>
                                        </p:attrNameLst>
                                      </p:cBhvr>
                                      <p:tavLst>
                                        <p:tav fmla="" tm="0">
                                          <p:val>
                                            <p:strVal val="0"/>
                                          </p:val>
                                        </p:tav>
                                        <p:tav fmla="" tm="100000">
                                          <p:val>
                                            <p:strVal val="#ppt_w"/>
                                          </p:val>
                                        </p:tav>
                                      </p:tavLst>
                                    </p:anim>
                                    <p:anim calcmode="lin" valueType="num">
                                      <p:cBhvr additive="base">
                                        <p:cTn dur="300"/>
                                        <p:tgtEl>
                                          <p:spTgt spid="217">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
                                  </p:stCondLst>
                                  <p:childTnLst>
                                    <p:set>
                                      <p:cBhvr>
                                        <p:cTn dur="1" fill="hold">
                                          <p:stCondLst>
                                            <p:cond delay="0"/>
                                          </p:stCondLst>
                                        </p:cTn>
                                        <p:tgtEl>
                                          <p:spTgt spid="218">
                                            <p:txEl>
                                              <p:pRg end="0" st="0"/>
                                            </p:txEl>
                                          </p:spTgt>
                                        </p:tgtEl>
                                        <p:attrNameLst>
                                          <p:attrName>style.visibility</p:attrName>
                                        </p:attrNameLst>
                                      </p:cBhvr>
                                      <p:to>
                                        <p:strVal val="visible"/>
                                      </p:to>
                                    </p:set>
                                    <p:animEffect filter="fade" transition="in">
                                      <p:cBhvr>
                                        <p:cTn dur="500"/>
                                        <p:tgtEl>
                                          <p:spTgt spid="218">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18">
                                            <p:txEl>
                                              <p:pRg end="1" st="1"/>
                                            </p:txEl>
                                          </p:spTgt>
                                        </p:tgtEl>
                                        <p:attrNameLst>
                                          <p:attrName>style.visibility</p:attrName>
                                        </p:attrNameLst>
                                      </p:cBhvr>
                                      <p:to>
                                        <p:strVal val="visible"/>
                                      </p:to>
                                    </p:set>
                                    <p:animEffect filter="fade" transition="in">
                                      <p:cBhvr>
                                        <p:cTn dur="500"/>
                                        <p:tgtEl>
                                          <p:spTgt spid="218">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18">
                                            <p:txEl>
                                              <p:pRg end="2" st="2"/>
                                            </p:txEl>
                                          </p:spTgt>
                                        </p:tgtEl>
                                        <p:attrNameLst>
                                          <p:attrName>style.visibility</p:attrName>
                                        </p:attrNameLst>
                                      </p:cBhvr>
                                      <p:to>
                                        <p:strVal val="visible"/>
                                      </p:to>
                                    </p:set>
                                    <p:animEffect filter="fade" transition="in">
                                      <p:cBhvr>
                                        <p:cTn dur="500"/>
                                        <p:tgtEl>
                                          <p:spTgt spid="218">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18">
                                            <p:txEl>
                                              <p:pRg end="3" st="3"/>
                                            </p:txEl>
                                          </p:spTgt>
                                        </p:tgtEl>
                                        <p:attrNameLst>
                                          <p:attrName>style.visibility</p:attrName>
                                        </p:attrNameLst>
                                      </p:cBhvr>
                                      <p:to>
                                        <p:strVal val="visible"/>
                                      </p:to>
                                    </p:set>
                                    <p:animEffect filter="fade" transition="in">
                                      <p:cBhvr>
                                        <p:cTn dur="500"/>
                                        <p:tgtEl>
                                          <p:spTgt spid="218">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18">
                                            <p:txEl>
                                              <p:pRg end="4" st="4"/>
                                            </p:txEl>
                                          </p:spTgt>
                                        </p:tgtEl>
                                        <p:attrNameLst>
                                          <p:attrName>style.visibility</p:attrName>
                                        </p:attrNameLst>
                                      </p:cBhvr>
                                      <p:to>
                                        <p:strVal val="visible"/>
                                      </p:to>
                                    </p:set>
                                    <p:animEffect filter="fade" transition="in">
                                      <p:cBhvr>
                                        <p:cTn dur="500"/>
                                        <p:tgtEl>
                                          <p:spTgt spid="218">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18">
                                            <p:txEl>
                                              <p:pRg end="5" st="5"/>
                                            </p:txEl>
                                          </p:spTgt>
                                        </p:tgtEl>
                                        <p:attrNameLst>
                                          <p:attrName>style.visibility</p:attrName>
                                        </p:attrNameLst>
                                      </p:cBhvr>
                                      <p:to>
                                        <p:strVal val="visible"/>
                                      </p:to>
                                    </p:set>
                                    <p:animEffect filter="fade" transition="in">
                                      <p:cBhvr>
                                        <p:cTn dur="500"/>
                                        <p:tgtEl>
                                          <p:spTgt spid="218">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18">
                                            <p:txEl>
                                              <p:pRg end="6" st="6"/>
                                            </p:txEl>
                                          </p:spTgt>
                                        </p:tgtEl>
                                        <p:attrNameLst>
                                          <p:attrName>style.visibility</p:attrName>
                                        </p:attrNameLst>
                                      </p:cBhvr>
                                      <p:to>
                                        <p:strVal val="visible"/>
                                      </p:to>
                                    </p:set>
                                    <p:animEffect filter="fade" transition="in">
                                      <p:cBhvr>
                                        <p:cTn dur="500"/>
                                        <p:tgtEl>
                                          <p:spTgt spid="218">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18">
                                            <p:txEl>
                                              <p:pRg end="7" st="7"/>
                                            </p:txEl>
                                          </p:spTgt>
                                        </p:tgtEl>
                                        <p:attrNameLst>
                                          <p:attrName>style.visibility</p:attrName>
                                        </p:attrNameLst>
                                      </p:cBhvr>
                                      <p:to>
                                        <p:strVal val="visible"/>
                                      </p:to>
                                    </p:set>
                                    <p:animEffect filter="fade" transition="in">
                                      <p:cBhvr>
                                        <p:cTn dur="500"/>
                                        <p:tgtEl>
                                          <p:spTgt spid="218">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18">
                                            <p:txEl>
                                              <p:pRg end="8" st="8"/>
                                            </p:txEl>
                                          </p:spTgt>
                                        </p:tgtEl>
                                        <p:attrNameLst>
                                          <p:attrName>style.visibility</p:attrName>
                                        </p:attrNameLst>
                                      </p:cBhvr>
                                      <p:to>
                                        <p:strVal val="visible"/>
                                      </p:to>
                                    </p:set>
                                    <p:animEffect filter="fade" transition="in">
                                      <p:cBhvr>
                                        <p:cTn dur="500"/>
                                        <p:tgtEl>
                                          <p:spTgt spid="218">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19">
                                            <p:txEl>
                                              <p:pRg end="0" st="0"/>
                                            </p:txEl>
                                          </p:spTgt>
                                        </p:tgtEl>
                                        <p:attrNameLst>
                                          <p:attrName>style.visibility</p:attrName>
                                        </p:attrNameLst>
                                      </p:cBhvr>
                                      <p:to>
                                        <p:strVal val="visible"/>
                                      </p:to>
                                    </p:set>
                                    <p:animEffect filter="fade" transition="in">
                                      <p:cBhvr>
                                        <p:cTn dur="500"/>
                                        <p:tgtEl>
                                          <p:spTgt spid="219">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19">
                                            <p:txEl>
                                              <p:pRg end="1" st="1"/>
                                            </p:txEl>
                                          </p:spTgt>
                                        </p:tgtEl>
                                        <p:attrNameLst>
                                          <p:attrName>style.visibility</p:attrName>
                                        </p:attrNameLst>
                                      </p:cBhvr>
                                      <p:to>
                                        <p:strVal val="visible"/>
                                      </p:to>
                                    </p:set>
                                    <p:animEffect filter="fade" transition="in">
                                      <p:cBhvr>
                                        <p:cTn dur="500"/>
                                        <p:tgtEl>
                                          <p:spTgt spid="219">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19">
                                            <p:txEl>
                                              <p:pRg end="2" st="2"/>
                                            </p:txEl>
                                          </p:spTgt>
                                        </p:tgtEl>
                                        <p:attrNameLst>
                                          <p:attrName>style.visibility</p:attrName>
                                        </p:attrNameLst>
                                      </p:cBhvr>
                                      <p:to>
                                        <p:strVal val="visible"/>
                                      </p:to>
                                    </p:set>
                                    <p:animEffect filter="fade" transition="in">
                                      <p:cBhvr>
                                        <p:cTn dur="500"/>
                                        <p:tgtEl>
                                          <p:spTgt spid="219">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19">
                                            <p:txEl>
                                              <p:pRg end="3" st="3"/>
                                            </p:txEl>
                                          </p:spTgt>
                                        </p:tgtEl>
                                        <p:attrNameLst>
                                          <p:attrName>style.visibility</p:attrName>
                                        </p:attrNameLst>
                                      </p:cBhvr>
                                      <p:to>
                                        <p:strVal val="visible"/>
                                      </p:to>
                                    </p:set>
                                    <p:animEffect filter="fade" transition="in">
                                      <p:cBhvr>
                                        <p:cTn dur="500"/>
                                        <p:tgtEl>
                                          <p:spTgt spid="219">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19">
                                            <p:txEl>
                                              <p:pRg end="4" st="4"/>
                                            </p:txEl>
                                          </p:spTgt>
                                        </p:tgtEl>
                                        <p:attrNameLst>
                                          <p:attrName>style.visibility</p:attrName>
                                        </p:attrNameLst>
                                      </p:cBhvr>
                                      <p:to>
                                        <p:strVal val="visible"/>
                                      </p:to>
                                    </p:set>
                                    <p:animEffect filter="fade" transition="in">
                                      <p:cBhvr>
                                        <p:cTn dur="500"/>
                                        <p:tgtEl>
                                          <p:spTgt spid="219">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19">
                                            <p:txEl>
                                              <p:pRg end="5" st="5"/>
                                            </p:txEl>
                                          </p:spTgt>
                                        </p:tgtEl>
                                        <p:attrNameLst>
                                          <p:attrName>style.visibility</p:attrName>
                                        </p:attrNameLst>
                                      </p:cBhvr>
                                      <p:to>
                                        <p:strVal val="visible"/>
                                      </p:to>
                                    </p:set>
                                    <p:animEffect filter="fade" transition="in">
                                      <p:cBhvr>
                                        <p:cTn dur="500"/>
                                        <p:tgtEl>
                                          <p:spTgt spid="219">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19">
                                            <p:txEl>
                                              <p:pRg end="6" st="6"/>
                                            </p:txEl>
                                          </p:spTgt>
                                        </p:tgtEl>
                                        <p:attrNameLst>
                                          <p:attrName>style.visibility</p:attrName>
                                        </p:attrNameLst>
                                      </p:cBhvr>
                                      <p:to>
                                        <p:strVal val="visible"/>
                                      </p:to>
                                    </p:set>
                                    <p:animEffect filter="fade" transition="in">
                                      <p:cBhvr>
                                        <p:cTn dur="500"/>
                                        <p:tgtEl>
                                          <p:spTgt spid="219">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19">
                                            <p:txEl>
                                              <p:pRg end="7" st="7"/>
                                            </p:txEl>
                                          </p:spTgt>
                                        </p:tgtEl>
                                        <p:attrNameLst>
                                          <p:attrName>style.visibility</p:attrName>
                                        </p:attrNameLst>
                                      </p:cBhvr>
                                      <p:to>
                                        <p:strVal val="visible"/>
                                      </p:to>
                                    </p:set>
                                    <p:animEffect filter="fade" transition="in">
                                      <p:cBhvr>
                                        <p:cTn dur="500"/>
                                        <p:tgtEl>
                                          <p:spTgt spid="219">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19">
                                            <p:txEl>
                                              <p:pRg end="8" st="8"/>
                                            </p:txEl>
                                          </p:spTgt>
                                        </p:tgtEl>
                                        <p:attrNameLst>
                                          <p:attrName>style.visibility</p:attrName>
                                        </p:attrNameLst>
                                      </p:cBhvr>
                                      <p:to>
                                        <p:strVal val="visible"/>
                                      </p:to>
                                    </p:set>
                                    <p:animEffect filter="fade" transition="in">
                                      <p:cBhvr>
                                        <p:cTn dur="500"/>
                                        <p:tgtEl>
                                          <p:spTgt spid="219">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20">
                                            <p:txEl>
                                              <p:pRg end="0" st="0"/>
                                            </p:txEl>
                                          </p:spTgt>
                                        </p:tgtEl>
                                        <p:attrNameLst>
                                          <p:attrName>style.visibility</p:attrName>
                                        </p:attrNameLst>
                                      </p:cBhvr>
                                      <p:to>
                                        <p:strVal val="visible"/>
                                      </p:to>
                                    </p:set>
                                    <p:animEffect filter="fade" transition="in">
                                      <p:cBhvr>
                                        <p:cTn dur="400"/>
                                        <p:tgtEl>
                                          <p:spTgt spid="220">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20">
                                            <p:txEl>
                                              <p:pRg end="1" st="1"/>
                                            </p:txEl>
                                          </p:spTgt>
                                        </p:tgtEl>
                                        <p:attrNameLst>
                                          <p:attrName>style.visibility</p:attrName>
                                        </p:attrNameLst>
                                      </p:cBhvr>
                                      <p:to>
                                        <p:strVal val="visible"/>
                                      </p:to>
                                    </p:set>
                                    <p:animEffect filter="fade" transition="in">
                                      <p:cBhvr>
                                        <p:cTn dur="400"/>
                                        <p:tgtEl>
                                          <p:spTgt spid="220">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20">
                                            <p:txEl>
                                              <p:pRg end="2" st="2"/>
                                            </p:txEl>
                                          </p:spTgt>
                                        </p:tgtEl>
                                        <p:attrNameLst>
                                          <p:attrName>style.visibility</p:attrName>
                                        </p:attrNameLst>
                                      </p:cBhvr>
                                      <p:to>
                                        <p:strVal val="visible"/>
                                      </p:to>
                                    </p:set>
                                    <p:animEffect filter="fade" transition="in">
                                      <p:cBhvr>
                                        <p:cTn dur="400"/>
                                        <p:tgtEl>
                                          <p:spTgt spid="220">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20">
                                            <p:txEl>
                                              <p:pRg end="3" st="3"/>
                                            </p:txEl>
                                          </p:spTgt>
                                        </p:tgtEl>
                                        <p:attrNameLst>
                                          <p:attrName>style.visibility</p:attrName>
                                        </p:attrNameLst>
                                      </p:cBhvr>
                                      <p:to>
                                        <p:strVal val="visible"/>
                                      </p:to>
                                    </p:set>
                                    <p:animEffect filter="fade" transition="in">
                                      <p:cBhvr>
                                        <p:cTn dur="400"/>
                                        <p:tgtEl>
                                          <p:spTgt spid="220">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20">
                                            <p:txEl>
                                              <p:pRg end="4" st="4"/>
                                            </p:txEl>
                                          </p:spTgt>
                                        </p:tgtEl>
                                        <p:attrNameLst>
                                          <p:attrName>style.visibility</p:attrName>
                                        </p:attrNameLst>
                                      </p:cBhvr>
                                      <p:to>
                                        <p:strVal val="visible"/>
                                      </p:to>
                                    </p:set>
                                    <p:animEffect filter="fade" transition="in">
                                      <p:cBhvr>
                                        <p:cTn dur="400"/>
                                        <p:tgtEl>
                                          <p:spTgt spid="220">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20">
                                            <p:txEl>
                                              <p:pRg end="5" st="5"/>
                                            </p:txEl>
                                          </p:spTgt>
                                        </p:tgtEl>
                                        <p:attrNameLst>
                                          <p:attrName>style.visibility</p:attrName>
                                        </p:attrNameLst>
                                      </p:cBhvr>
                                      <p:to>
                                        <p:strVal val="visible"/>
                                      </p:to>
                                    </p:set>
                                    <p:animEffect filter="fade" transition="in">
                                      <p:cBhvr>
                                        <p:cTn dur="400"/>
                                        <p:tgtEl>
                                          <p:spTgt spid="220">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20">
                                            <p:txEl>
                                              <p:pRg end="6" st="6"/>
                                            </p:txEl>
                                          </p:spTgt>
                                        </p:tgtEl>
                                        <p:attrNameLst>
                                          <p:attrName>style.visibility</p:attrName>
                                        </p:attrNameLst>
                                      </p:cBhvr>
                                      <p:to>
                                        <p:strVal val="visible"/>
                                      </p:to>
                                    </p:set>
                                    <p:animEffect filter="fade" transition="in">
                                      <p:cBhvr>
                                        <p:cTn dur="400"/>
                                        <p:tgtEl>
                                          <p:spTgt spid="220">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20">
                                            <p:txEl>
                                              <p:pRg end="7" st="7"/>
                                            </p:txEl>
                                          </p:spTgt>
                                        </p:tgtEl>
                                        <p:attrNameLst>
                                          <p:attrName>style.visibility</p:attrName>
                                        </p:attrNameLst>
                                      </p:cBhvr>
                                      <p:to>
                                        <p:strVal val="visible"/>
                                      </p:to>
                                    </p:set>
                                    <p:animEffect filter="fade" transition="in">
                                      <p:cBhvr>
                                        <p:cTn dur="400"/>
                                        <p:tgtEl>
                                          <p:spTgt spid="220">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20">
                                            <p:txEl>
                                              <p:pRg end="8" st="8"/>
                                            </p:txEl>
                                          </p:spTgt>
                                        </p:tgtEl>
                                        <p:attrNameLst>
                                          <p:attrName>style.visibility</p:attrName>
                                        </p:attrNameLst>
                                      </p:cBhvr>
                                      <p:to>
                                        <p:strVal val="visible"/>
                                      </p:to>
                                    </p:set>
                                    <p:animEffect filter="fade" transition="in">
                                      <p:cBhvr>
                                        <p:cTn dur="400"/>
                                        <p:tgtEl>
                                          <p:spTgt spid="220">
                                            <p:txEl>
                                              <p:pRg end="8" st="8"/>
                                            </p:txEl>
                                          </p:spTgt>
                                        </p:tgtEl>
                                      </p:cBhvr>
                                    </p:animEffect>
                                  </p:childTnLst>
                                </p:cTn>
                              </p:par>
                            </p:childTnLst>
                          </p:cTn>
                        </p:par>
                        <p:par>
                          <p:cTn fill="hold">
                            <p:stCondLst>
                              <p:cond delay="6800"/>
                            </p:stCondLst>
                            <p:childTnLst>
                              <p:par>
                                <p:cTn fill="hold" nodeType="after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500"/>
                                        <p:tgtEl>
                                          <p:spTgt spid="221"/>
                                        </p:tgtEl>
                                      </p:cBhvr>
                                    </p:animEffect>
                                  </p:childTnLst>
                                </p:cTn>
                              </p:par>
                            </p:childTnLst>
                          </p:cTn>
                        </p:par>
                        <p:par>
                          <p:cTn fill="hold">
                            <p:stCondLst>
                              <p:cond delay="7300"/>
                            </p:stCondLst>
                            <p:childTnLst>
                              <p:par>
                                <p:cTn fill="hold" nodeType="afterEffect" presetClass="entr" presetID="23" presetSubtype="16">
                                  <p:stCondLst>
                                    <p:cond delay="0"/>
                                  </p:stCondLst>
                                  <p:childTnLst>
                                    <p:set>
                                      <p:cBhvr>
                                        <p:cTn dur="1" fill="hold">
                                          <p:stCondLst>
                                            <p:cond delay="0"/>
                                          </p:stCondLst>
                                        </p:cTn>
                                        <p:tgtEl>
                                          <p:spTgt spid="222">
                                            <p:txEl>
                                              <p:pRg end="0" st="0"/>
                                            </p:txEl>
                                          </p:spTgt>
                                        </p:tgtEl>
                                        <p:attrNameLst>
                                          <p:attrName>style.visibility</p:attrName>
                                        </p:attrNameLst>
                                      </p:cBhvr>
                                      <p:to>
                                        <p:strVal val="visible"/>
                                      </p:to>
                                    </p:set>
                                    <p:anim calcmode="lin" valueType="num">
                                      <p:cBhvr additive="base">
                                        <p:cTn dur="300"/>
                                        <p:tgtEl>
                                          <p:spTgt spid="222">
                                            <p:txEl>
                                              <p:pRg end="0" st="0"/>
                                            </p:txEl>
                                          </p:spTgt>
                                        </p:tgtEl>
                                        <p:attrNameLst>
                                          <p:attrName>ppt_w</p:attrName>
                                        </p:attrNameLst>
                                      </p:cBhvr>
                                      <p:tavLst>
                                        <p:tav fmla="" tm="0">
                                          <p:val>
                                            <p:strVal val="0"/>
                                          </p:val>
                                        </p:tav>
                                        <p:tav fmla="" tm="100000">
                                          <p:val>
                                            <p:strVal val="#ppt_w"/>
                                          </p:val>
                                        </p:tav>
                                      </p:tavLst>
                                    </p:anim>
                                    <p:anim calcmode="lin" valueType="num">
                                      <p:cBhvr additive="base">
                                        <p:cTn dur="300"/>
                                        <p:tgtEl>
                                          <p:spTgt spid="222">
                                            <p:txEl>
                                              <p:pRg end="0" st="0"/>
                                            </p:txEl>
                                          </p:spTgt>
                                        </p:tgtEl>
                                        <p:attrNameLst>
                                          <p:attrName>ppt_h</p:attrName>
                                        </p:attrNameLst>
                                      </p:cBhvr>
                                      <p:tavLst>
                                        <p:tav fmla="" tm="0">
                                          <p:val>
                                            <p:strVal val="0"/>
                                          </p:val>
                                        </p:tav>
                                        <p:tav fmla="" tm="100000">
                                          <p:val>
                                            <p:strVal val="#ppt_h"/>
                                          </p:val>
                                        </p:tav>
                                      </p:tavLst>
                                    </p:anim>
                                  </p:childTnLst>
                                </p:cTn>
                              </p:par>
                            </p:childTnLst>
                          </p:cTn>
                        </p:par>
                        <p:par>
                          <p:cTn fill="hold">
                            <p:stCondLst>
                              <p:cond delay="7600"/>
                            </p:stCondLst>
                            <p:childTnLst>
                              <p:par>
                                <p:cTn fill="hold" nodeType="afterEffect" presetClass="entr" presetID="23" presetSubtype="16">
                                  <p:stCondLst>
                                    <p:cond delay="0"/>
                                  </p:stCondLst>
                                  <p:childTnLst>
                                    <p:set>
                                      <p:cBhvr>
                                        <p:cTn dur="1" fill="hold">
                                          <p:stCondLst>
                                            <p:cond delay="0"/>
                                          </p:stCondLst>
                                        </p:cTn>
                                        <p:tgtEl>
                                          <p:spTgt spid="222">
                                            <p:txEl>
                                              <p:pRg end="1" st="1"/>
                                            </p:txEl>
                                          </p:spTgt>
                                        </p:tgtEl>
                                        <p:attrNameLst>
                                          <p:attrName>style.visibility</p:attrName>
                                        </p:attrNameLst>
                                      </p:cBhvr>
                                      <p:to>
                                        <p:strVal val="visible"/>
                                      </p:to>
                                    </p:set>
                                    <p:anim calcmode="lin" valueType="num">
                                      <p:cBhvr additive="base">
                                        <p:cTn dur="300"/>
                                        <p:tgtEl>
                                          <p:spTgt spid="222">
                                            <p:txEl>
                                              <p:pRg end="1" st="1"/>
                                            </p:txEl>
                                          </p:spTgt>
                                        </p:tgtEl>
                                        <p:attrNameLst>
                                          <p:attrName>ppt_w</p:attrName>
                                        </p:attrNameLst>
                                      </p:cBhvr>
                                      <p:tavLst>
                                        <p:tav fmla="" tm="0">
                                          <p:val>
                                            <p:strVal val="0"/>
                                          </p:val>
                                        </p:tav>
                                        <p:tav fmla="" tm="100000">
                                          <p:val>
                                            <p:strVal val="#ppt_w"/>
                                          </p:val>
                                        </p:tav>
                                      </p:tavLst>
                                    </p:anim>
                                    <p:anim calcmode="lin" valueType="num">
                                      <p:cBhvr additive="base">
                                        <p:cTn dur="300"/>
                                        <p:tgtEl>
                                          <p:spTgt spid="222">
                                            <p:txEl>
                                              <p:pRg end="1" st="1"/>
                                            </p:txEl>
                                          </p:spTgt>
                                        </p:tgtEl>
                                        <p:attrNameLst>
                                          <p:attrName>ppt_h</p:attrName>
                                        </p:attrNameLst>
                                      </p:cBhvr>
                                      <p:tavLst>
                                        <p:tav fmla="" tm="0">
                                          <p:val>
                                            <p:strVal val="0"/>
                                          </p:val>
                                        </p:tav>
                                        <p:tav fmla="" tm="100000">
                                          <p:val>
                                            <p:strVal val="#ppt_h"/>
                                          </p:val>
                                        </p:tav>
                                      </p:tavLst>
                                    </p:anim>
                                  </p:childTnLst>
                                </p:cTn>
                              </p:par>
                            </p:childTnLst>
                          </p:cTn>
                        </p:par>
                        <p:par>
                          <p:cTn fill="hold">
                            <p:stCondLst>
                              <p:cond delay="7900"/>
                            </p:stCondLst>
                            <p:childTnLst>
                              <p:par>
                                <p:cTn fill="hold" nodeType="afterEffect" presetClass="entr" presetID="23" presetSubtype="16">
                                  <p:stCondLst>
                                    <p:cond delay="0"/>
                                  </p:stCondLst>
                                  <p:childTnLst>
                                    <p:set>
                                      <p:cBhvr>
                                        <p:cTn dur="1" fill="hold">
                                          <p:stCondLst>
                                            <p:cond delay="0"/>
                                          </p:stCondLst>
                                        </p:cTn>
                                        <p:tgtEl>
                                          <p:spTgt spid="222">
                                            <p:txEl>
                                              <p:pRg end="2" st="2"/>
                                            </p:txEl>
                                          </p:spTgt>
                                        </p:tgtEl>
                                        <p:attrNameLst>
                                          <p:attrName>style.visibility</p:attrName>
                                        </p:attrNameLst>
                                      </p:cBhvr>
                                      <p:to>
                                        <p:strVal val="visible"/>
                                      </p:to>
                                    </p:set>
                                    <p:anim calcmode="lin" valueType="num">
                                      <p:cBhvr additive="base">
                                        <p:cTn dur="300"/>
                                        <p:tgtEl>
                                          <p:spTgt spid="222">
                                            <p:txEl>
                                              <p:pRg end="2" st="2"/>
                                            </p:txEl>
                                          </p:spTgt>
                                        </p:tgtEl>
                                        <p:attrNameLst>
                                          <p:attrName>ppt_w</p:attrName>
                                        </p:attrNameLst>
                                      </p:cBhvr>
                                      <p:tavLst>
                                        <p:tav fmla="" tm="0">
                                          <p:val>
                                            <p:strVal val="0"/>
                                          </p:val>
                                        </p:tav>
                                        <p:tav fmla="" tm="100000">
                                          <p:val>
                                            <p:strVal val="#ppt_w"/>
                                          </p:val>
                                        </p:tav>
                                      </p:tavLst>
                                    </p:anim>
                                    <p:anim calcmode="lin" valueType="num">
                                      <p:cBhvr additive="base">
                                        <p:cTn dur="300"/>
                                        <p:tgtEl>
                                          <p:spTgt spid="222">
                                            <p:txEl>
                                              <p:pRg end="2" st="2"/>
                                            </p:txEl>
                                          </p:spTgt>
                                        </p:tgtEl>
                                        <p:attrNameLst>
                                          <p:attrName>ppt_h</p:attrName>
                                        </p:attrNameLst>
                                      </p:cBhvr>
                                      <p:tavLst>
                                        <p:tav fmla="" tm="0">
                                          <p:val>
                                            <p:strVal val="0"/>
                                          </p:val>
                                        </p:tav>
                                        <p:tav fmla="" tm="100000">
                                          <p:val>
                                            <p:strVal val="#ppt_h"/>
                                          </p:val>
                                        </p:tav>
                                      </p:tavLst>
                                    </p:anim>
                                  </p:childTnLst>
                                </p:cTn>
                              </p:par>
                            </p:childTnLst>
                          </p:cTn>
                        </p:par>
                        <p:par>
                          <p:cTn fill="hold">
                            <p:stCondLst>
                              <p:cond delay="8200"/>
                            </p:stCondLst>
                            <p:childTnLst>
                              <p:par>
                                <p:cTn fill="hold" nodeType="afterEffect" presetClass="entr" presetID="23" presetSubtype="16">
                                  <p:stCondLst>
                                    <p:cond delay="0"/>
                                  </p:stCondLst>
                                  <p:childTnLst>
                                    <p:set>
                                      <p:cBhvr>
                                        <p:cTn dur="1" fill="hold">
                                          <p:stCondLst>
                                            <p:cond delay="0"/>
                                          </p:stCondLst>
                                        </p:cTn>
                                        <p:tgtEl>
                                          <p:spTgt spid="222">
                                            <p:txEl>
                                              <p:pRg end="3" st="3"/>
                                            </p:txEl>
                                          </p:spTgt>
                                        </p:tgtEl>
                                        <p:attrNameLst>
                                          <p:attrName>style.visibility</p:attrName>
                                        </p:attrNameLst>
                                      </p:cBhvr>
                                      <p:to>
                                        <p:strVal val="visible"/>
                                      </p:to>
                                    </p:set>
                                    <p:anim calcmode="lin" valueType="num">
                                      <p:cBhvr additive="base">
                                        <p:cTn dur="300"/>
                                        <p:tgtEl>
                                          <p:spTgt spid="222">
                                            <p:txEl>
                                              <p:pRg end="3" st="3"/>
                                            </p:txEl>
                                          </p:spTgt>
                                        </p:tgtEl>
                                        <p:attrNameLst>
                                          <p:attrName>ppt_w</p:attrName>
                                        </p:attrNameLst>
                                      </p:cBhvr>
                                      <p:tavLst>
                                        <p:tav fmla="" tm="0">
                                          <p:val>
                                            <p:strVal val="0"/>
                                          </p:val>
                                        </p:tav>
                                        <p:tav fmla="" tm="100000">
                                          <p:val>
                                            <p:strVal val="#ppt_w"/>
                                          </p:val>
                                        </p:tav>
                                      </p:tavLst>
                                    </p:anim>
                                    <p:anim calcmode="lin" valueType="num">
                                      <p:cBhvr additive="base">
                                        <p:cTn dur="300"/>
                                        <p:tgtEl>
                                          <p:spTgt spid="222">
                                            <p:txEl>
                                              <p:pRg end="3" st="3"/>
                                            </p:txEl>
                                          </p:spTgt>
                                        </p:tgtEl>
                                        <p:attrNameLst>
                                          <p:attrName>ppt_h</p:attrName>
                                        </p:attrNameLst>
                                      </p:cBhvr>
                                      <p:tavLst>
                                        <p:tav fmla="" tm="0">
                                          <p:val>
                                            <p:strVal val="0"/>
                                          </p:val>
                                        </p:tav>
                                        <p:tav fmla="" tm="100000">
                                          <p:val>
                                            <p:strVal val="#ppt_h"/>
                                          </p:val>
                                        </p:tav>
                                      </p:tavLst>
                                    </p:anim>
                                  </p:childTnLst>
                                </p:cTn>
                              </p:par>
                            </p:childTnLst>
                          </p:cTn>
                        </p:par>
                        <p:par>
                          <p:cTn fill="hold">
                            <p:stCondLst>
                              <p:cond delay="8500"/>
                            </p:stCondLst>
                            <p:childTnLst>
                              <p:par>
                                <p:cTn fill="hold" nodeType="afterEffect" presetClass="entr" presetID="23" presetSubtype="16">
                                  <p:stCondLst>
                                    <p:cond delay="0"/>
                                  </p:stCondLst>
                                  <p:childTnLst>
                                    <p:set>
                                      <p:cBhvr>
                                        <p:cTn dur="1" fill="hold">
                                          <p:stCondLst>
                                            <p:cond delay="0"/>
                                          </p:stCondLst>
                                        </p:cTn>
                                        <p:tgtEl>
                                          <p:spTgt spid="222">
                                            <p:txEl>
                                              <p:pRg end="4" st="4"/>
                                            </p:txEl>
                                          </p:spTgt>
                                        </p:tgtEl>
                                        <p:attrNameLst>
                                          <p:attrName>style.visibility</p:attrName>
                                        </p:attrNameLst>
                                      </p:cBhvr>
                                      <p:to>
                                        <p:strVal val="visible"/>
                                      </p:to>
                                    </p:set>
                                    <p:anim calcmode="lin" valueType="num">
                                      <p:cBhvr additive="base">
                                        <p:cTn dur="300"/>
                                        <p:tgtEl>
                                          <p:spTgt spid="222">
                                            <p:txEl>
                                              <p:pRg end="4" st="4"/>
                                            </p:txEl>
                                          </p:spTgt>
                                        </p:tgtEl>
                                        <p:attrNameLst>
                                          <p:attrName>ppt_w</p:attrName>
                                        </p:attrNameLst>
                                      </p:cBhvr>
                                      <p:tavLst>
                                        <p:tav fmla="" tm="0">
                                          <p:val>
                                            <p:strVal val="0"/>
                                          </p:val>
                                        </p:tav>
                                        <p:tav fmla="" tm="100000">
                                          <p:val>
                                            <p:strVal val="#ppt_w"/>
                                          </p:val>
                                        </p:tav>
                                      </p:tavLst>
                                    </p:anim>
                                    <p:anim calcmode="lin" valueType="num">
                                      <p:cBhvr additive="base">
                                        <p:cTn dur="300"/>
                                        <p:tgtEl>
                                          <p:spTgt spid="222">
                                            <p:txEl>
                                              <p:pRg end="4" st="4"/>
                                            </p:txEl>
                                          </p:spTgt>
                                        </p:tgtEl>
                                        <p:attrNameLst>
                                          <p:attrName>ppt_h</p:attrName>
                                        </p:attrNameLst>
                                      </p:cBhvr>
                                      <p:tavLst>
                                        <p:tav fmla="" tm="0">
                                          <p:val>
                                            <p:strVal val="0"/>
                                          </p:val>
                                        </p:tav>
                                        <p:tav fmla="" tm="100000">
                                          <p:val>
                                            <p:strVal val="#ppt_h"/>
                                          </p:val>
                                        </p:tav>
                                      </p:tavLst>
                                    </p:anim>
                                  </p:childTnLst>
                                </p:cTn>
                              </p:par>
                            </p:childTnLst>
                          </p:cTn>
                        </p:par>
                        <p:par>
                          <p:cTn fill="hold">
                            <p:stCondLst>
                              <p:cond delay="8800"/>
                            </p:stCondLst>
                            <p:childTnLst>
                              <p:par>
                                <p:cTn fill="hold" nodeType="afterEffect" presetClass="entr" presetID="23" presetSubtype="16">
                                  <p:stCondLst>
                                    <p:cond delay="0"/>
                                  </p:stCondLst>
                                  <p:childTnLst>
                                    <p:set>
                                      <p:cBhvr>
                                        <p:cTn dur="1" fill="hold">
                                          <p:stCondLst>
                                            <p:cond delay="0"/>
                                          </p:stCondLst>
                                        </p:cTn>
                                        <p:tgtEl>
                                          <p:spTgt spid="222">
                                            <p:txEl>
                                              <p:pRg end="5" st="5"/>
                                            </p:txEl>
                                          </p:spTgt>
                                        </p:tgtEl>
                                        <p:attrNameLst>
                                          <p:attrName>style.visibility</p:attrName>
                                        </p:attrNameLst>
                                      </p:cBhvr>
                                      <p:to>
                                        <p:strVal val="visible"/>
                                      </p:to>
                                    </p:set>
                                    <p:anim calcmode="lin" valueType="num">
                                      <p:cBhvr additive="base">
                                        <p:cTn dur="300"/>
                                        <p:tgtEl>
                                          <p:spTgt spid="222">
                                            <p:txEl>
                                              <p:pRg end="5" st="5"/>
                                            </p:txEl>
                                          </p:spTgt>
                                        </p:tgtEl>
                                        <p:attrNameLst>
                                          <p:attrName>ppt_w</p:attrName>
                                        </p:attrNameLst>
                                      </p:cBhvr>
                                      <p:tavLst>
                                        <p:tav fmla="" tm="0">
                                          <p:val>
                                            <p:strVal val="0"/>
                                          </p:val>
                                        </p:tav>
                                        <p:tav fmla="" tm="100000">
                                          <p:val>
                                            <p:strVal val="#ppt_w"/>
                                          </p:val>
                                        </p:tav>
                                      </p:tavLst>
                                    </p:anim>
                                    <p:anim calcmode="lin" valueType="num">
                                      <p:cBhvr additive="base">
                                        <p:cTn dur="300"/>
                                        <p:tgtEl>
                                          <p:spTgt spid="222">
                                            <p:txEl>
                                              <p:pRg end="5" st="5"/>
                                            </p:txEl>
                                          </p:spTgt>
                                        </p:tgtEl>
                                        <p:attrNameLst>
                                          <p:attrName>ppt_h</p:attrName>
                                        </p:attrNameLst>
                                      </p:cBhvr>
                                      <p:tavLst>
                                        <p:tav fmla="" tm="0">
                                          <p:val>
                                            <p:strVal val="0"/>
                                          </p:val>
                                        </p:tav>
                                        <p:tav fmla="" tm="100000">
                                          <p:val>
                                            <p:strVal val="#ppt_h"/>
                                          </p:val>
                                        </p:tav>
                                      </p:tavLst>
                                    </p:anim>
                                  </p:childTnLst>
                                </p:cTn>
                              </p:par>
                            </p:childTnLst>
                          </p:cTn>
                        </p:par>
                        <p:par>
                          <p:cTn fill="hold">
                            <p:stCondLst>
                              <p:cond delay="9100"/>
                            </p:stCondLst>
                            <p:childTnLst>
                              <p:par>
                                <p:cTn fill="hold" nodeType="afterEffect" presetClass="entr" presetID="23" presetSubtype="16">
                                  <p:stCondLst>
                                    <p:cond delay="0"/>
                                  </p:stCondLst>
                                  <p:childTnLst>
                                    <p:set>
                                      <p:cBhvr>
                                        <p:cTn dur="1" fill="hold">
                                          <p:stCondLst>
                                            <p:cond delay="0"/>
                                          </p:stCondLst>
                                        </p:cTn>
                                        <p:tgtEl>
                                          <p:spTgt spid="222">
                                            <p:txEl>
                                              <p:pRg end="6" st="6"/>
                                            </p:txEl>
                                          </p:spTgt>
                                        </p:tgtEl>
                                        <p:attrNameLst>
                                          <p:attrName>style.visibility</p:attrName>
                                        </p:attrNameLst>
                                      </p:cBhvr>
                                      <p:to>
                                        <p:strVal val="visible"/>
                                      </p:to>
                                    </p:set>
                                    <p:anim calcmode="lin" valueType="num">
                                      <p:cBhvr additive="base">
                                        <p:cTn dur="300"/>
                                        <p:tgtEl>
                                          <p:spTgt spid="222">
                                            <p:txEl>
                                              <p:pRg end="6" st="6"/>
                                            </p:txEl>
                                          </p:spTgt>
                                        </p:tgtEl>
                                        <p:attrNameLst>
                                          <p:attrName>ppt_w</p:attrName>
                                        </p:attrNameLst>
                                      </p:cBhvr>
                                      <p:tavLst>
                                        <p:tav fmla="" tm="0">
                                          <p:val>
                                            <p:strVal val="0"/>
                                          </p:val>
                                        </p:tav>
                                        <p:tav fmla="" tm="100000">
                                          <p:val>
                                            <p:strVal val="#ppt_w"/>
                                          </p:val>
                                        </p:tav>
                                      </p:tavLst>
                                    </p:anim>
                                    <p:anim calcmode="lin" valueType="num">
                                      <p:cBhvr additive="base">
                                        <p:cTn dur="300"/>
                                        <p:tgtEl>
                                          <p:spTgt spid="222">
                                            <p:txEl>
                                              <p:pRg end="6" st="6"/>
                                            </p:txEl>
                                          </p:spTgt>
                                        </p:tgtEl>
                                        <p:attrNameLst>
                                          <p:attrName>ppt_h</p:attrName>
                                        </p:attrNameLst>
                                      </p:cBhvr>
                                      <p:tavLst>
                                        <p:tav fmla="" tm="0">
                                          <p:val>
                                            <p:strVal val="0"/>
                                          </p:val>
                                        </p:tav>
                                        <p:tav fmla="" tm="100000">
                                          <p:val>
                                            <p:strVal val="#ppt_h"/>
                                          </p:val>
                                        </p:tav>
                                      </p:tavLst>
                                    </p:anim>
                                  </p:childTnLst>
                                </p:cTn>
                              </p:par>
                            </p:childTnLst>
                          </p:cTn>
                        </p:par>
                        <p:par>
                          <p:cTn fill="hold">
                            <p:stCondLst>
                              <p:cond delay="9400"/>
                            </p:stCondLst>
                            <p:childTnLst>
                              <p:par>
                                <p:cTn fill="hold" nodeType="afterEffect" presetClass="entr" presetID="23" presetSubtype="16">
                                  <p:stCondLst>
                                    <p:cond delay="0"/>
                                  </p:stCondLst>
                                  <p:childTnLst>
                                    <p:set>
                                      <p:cBhvr>
                                        <p:cTn dur="1" fill="hold">
                                          <p:stCondLst>
                                            <p:cond delay="0"/>
                                          </p:stCondLst>
                                        </p:cTn>
                                        <p:tgtEl>
                                          <p:spTgt spid="222">
                                            <p:txEl>
                                              <p:pRg end="7" st="7"/>
                                            </p:txEl>
                                          </p:spTgt>
                                        </p:tgtEl>
                                        <p:attrNameLst>
                                          <p:attrName>style.visibility</p:attrName>
                                        </p:attrNameLst>
                                      </p:cBhvr>
                                      <p:to>
                                        <p:strVal val="visible"/>
                                      </p:to>
                                    </p:set>
                                    <p:anim calcmode="lin" valueType="num">
                                      <p:cBhvr additive="base">
                                        <p:cTn dur="300"/>
                                        <p:tgtEl>
                                          <p:spTgt spid="222">
                                            <p:txEl>
                                              <p:pRg end="7" st="7"/>
                                            </p:txEl>
                                          </p:spTgt>
                                        </p:tgtEl>
                                        <p:attrNameLst>
                                          <p:attrName>ppt_w</p:attrName>
                                        </p:attrNameLst>
                                      </p:cBhvr>
                                      <p:tavLst>
                                        <p:tav fmla="" tm="0">
                                          <p:val>
                                            <p:strVal val="0"/>
                                          </p:val>
                                        </p:tav>
                                        <p:tav fmla="" tm="100000">
                                          <p:val>
                                            <p:strVal val="#ppt_w"/>
                                          </p:val>
                                        </p:tav>
                                      </p:tavLst>
                                    </p:anim>
                                    <p:anim calcmode="lin" valueType="num">
                                      <p:cBhvr additive="base">
                                        <p:cTn dur="300"/>
                                        <p:tgtEl>
                                          <p:spTgt spid="222">
                                            <p:txEl>
                                              <p:pRg end="7" st="7"/>
                                            </p:txEl>
                                          </p:spTgt>
                                        </p:tgtEl>
                                        <p:attrNameLst>
                                          <p:attrName>ppt_h</p:attrName>
                                        </p:attrNameLst>
                                      </p:cBhvr>
                                      <p:tavLst>
                                        <p:tav fmla="" tm="0">
                                          <p:val>
                                            <p:strVal val="0"/>
                                          </p:val>
                                        </p:tav>
                                        <p:tav fmla="" tm="100000">
                                          <p:val>
                                            <p:strVal val="#ppt_h"/>
                                          </p:val>
                                        </p:tav>
                                      </p:tavLst>
                                    </p:anim>
                                  </p:childTnLst>
                                </p:cTn>
                              </p:par>
                            </p:childTnLst>
                          </p:cTn>
                        </p:par>
                        <p:par>
                          <p:cTn fill="hold">
                            <p:stCondLst>
                              <p:cond delay="9700"/>
                            </p:stCondLst>
                            <p:childTnLst>
                              <p:par>
                                <p:cTn fill="hold" nodeType="afterEffect" presetClass="entr" presetID="23" presetSubtype="16">
                                  <p:stCondLst>
                                    <p:cond delay="0"/>
                                  </p:stCondLst>
                                  <p:childTnLst>
                                    <p:set>
                                      <p:cBhvr>
                                        <p:cTn dur="1" fill="hold">
                                          <p:stCondLst>
                                            <p:cond delay="0"/>
                                          </p:stCondLst>
                                        </p:cTn>
                                        <p:tgtEl>
                                          <p:spTgt spid="222">
                                            <p:txEl>
                                              <p:pRg end="8" st="8"/>
                                            </p:txEl>
                                          </p:spTgt>
                                        </p:tgtEl>
                                        <p:attrNameLst>
                                          <p:attrName>style.visibility</p:attrName>
                                        </p:attrNameLst>
                                      </p:cBhvr>
                                      <p:to>
                                        <p:strVal val="visible"/>
                                      </p:to>
                                    </p:set>
                                    <p:anim calcmode="lin" valueType="num">
                                      <p:cBhvr additive="base">
                                        <p:cTn dur="300"/>
                                        <p:tgtEl>
                                          <p:spTgt spid="222">
                                            <p:txEl>
                                              <p:pRg end="8" st="8"/>
                                            </p:txEl>
                                          </p:spTgt>
                                        </p:tgtEl>
                                        <p:attrNameLst>
                                          <p:attrName>ppt_w</p:attrName>
                                        </p:attrNameLst>
                                      </p:cBhvr>
                                      <p:tavLst>
                                        <p:tav fmla="" tm="0">
                                          <p:val>
                                            <p:strVal val="0"/>
                                          </p:val>
                                        </p:tav>
                                        <p:tav fmla="" tm="100000">
                                          <p:val>
                                            <p:strVal val="#ppt_w"/>
                                          </p:val>
                                        </p:tav>
                                      </p:tavLst>
                                    </p:anim>
                                    <p:anim calcmode="lin" valueType="num">
                                      <p:cBhvr additive="base">
                                        <p:cTn dur="300"/>
                                        <p:tgtEl>
                                          <p:spTgt spid="222">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
                                  </p:stCondLst>
                                  <p:childTnLst>
                                    <p:set>
                                      <p:cBhvr>
                                        <p:cTn dur="1" fill="hold">
                                          <p:stCondLst>
                                            <p:cond delay="0"/>
                                          </p:stCondLst>
                                        </p:cTn>
                                        <p:tgtEl>
                                          <p:spTgt spid="223">
                                            <p:txEl>
                                              <p:pRg end="0" st="0"/>
                                            </p:txEl>
                                          </p:spTgt>
                                        </p:tgtEl>
                                        <p:attrNameLst>
                                          <p:attrName>style.visibility</p:attrName>
                                        </p:attrNameLst>
                                      </p:cBhvr>
                                      <p:to>
                                        <p:strVal val="visible"/>
                                      </p:to>
                                    </p:set>
                                    <p:animEffect filter="fade" transition="in">
                                      <p:cBhvr>
                                        <p:cTn dur="500"/>
                                        <p:tgtEl>
                                          <p:spTgt spid="223">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23">
                                            <p:txEl>
                                              <p:pRg end="1" st="1"/>
                                            </p:txEl>
                                          </p:spTgt>
                                        </p:tgtEl>
                                        <p:attrNameLst>
                                          <p:attrName>style.visibility</p:attrName>
                                        </p:attrNameLst>
                                      </p:cBhvr>
                                      <p:to>
                                        <p:strVal val="visible"/>
                                      </p:to>
                                    </p:set>
                                    <p:animEffect filter="fade" transition="in">
                                      <p:cBhvr>
                                        <p:cTn dur="500"/>
                                        <p:tgtEl>
                                          <p:spTgt spid="223">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23">
                                            <p:txEl>
                                              <p:pRg end="2" st="2"/>
                                            </p:txEl>
                                          </p:spTgt>
                                        </p:tgtEl>
                                        <p:attrNameLst>
                                          <p:attrName>style.visibility</p:attrName>
                                        </p:attrNameLst>
                                      </p:cBhvr>
                                      <p:to>
                                        <p:strVal val="visible"/>
                                      </p:to>
                                    </p:set>
                                    <p:animEffect filter="fade" transition="in">
                                      <p:cBhvr>
                                        <p:cTn dur="500"/>
                                        <p:tgtEl>
                                          <p:spTgt spid="223">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23">
                                            <p:txEl>
                                              <p:pRg end="3" st="3"/>
                                            </p:txEl>
                                          </p:spTgt>
                                        </p:tgtEl>
                                        <p:attrNameLst>
                                          <p:attrName>style.visibility</p:attrName>
                                        </p:attrNameLst>
                                      </p:cBhvr>
                                      <p:to>
                                        <p:strVal val="visible"/>
                                      </p:to>
                                    </p:set>
                                    <p:animEffect filter="fade" transition="in">
                                      <p:cBhvr>
                                        <p:cTn dur="500"/>
                                        <p:tgtEl>
                                          <p:spTgt spid="223">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23">
                                            <p:txEl>
                                              <p:pRg end="4" st="4"/>
                                            </p:txEl>
                                          </p:spTgt>
                                        </p:tgtEl>
                                        <p:attrNameLst>
                                          <p:attrName>style.visibility</p:attrName>
                                        </p:attrNameLst>
                                      </p:cBhvr>
                                      <p:to>
                                        <p:strVal val="visible"/>
                                      </p:to>
                                    </p:set>
                                    <p:animEffect filter="fade" transition="in">
                                      <p:cBhvr>
                                        <p:cTn dur="500"/>
                                        <p:tgtEl>
                                          <p:spTgt spid="223">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23">
                                            <p:txEl>
                                              <p:pRg end="5" st="5"/>
                                            </p:txEl>
                                          </p:spTgt>
                                        </p:tgtEl>
                                        <p:attrNameLst>
                                          <p:attrName>style.visibility</p:attrName>
                                        </p:attrNameLst>
                                      </p:cBhvr>
                                      <p:to>
                                        <p:strVal val="visible"/>
                                      </p:to>
                                    </p:set>
                                    <p:animEffect filter="fade" transition="in">
                                      <p:cBhvr>
                                        <p:cTn dur="500"/>
                                        <p:tgtEl>
                                          <p:spTgt spid="223">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23">
                                            <p:txEl>
                                              <p:pRg end="6" st="6"/>
                                            </p:txEl>
                                          </p:spTgt>
                                        </p:tgtEl>
                                        <p:attrNameLst>
                                          <p:attrName>style.visibility</p:attrName>
                                        </p:attrNameLst>
                                      </p:cBhvr>
                                      <p:to>
                                        <p:strVal val="visible"/>
                                      </p:to>
                                    </p:set>
                                    <p:animEffect filter="fade" transition="in">
                                      <p:cBhvr>
                                        <p:cTn dur="500"/>
                                        <p:tgtEl>
                                          <p:spTgt spid="223">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23">
                                            <p:txEl>
                                              <p:pRg end="7" st="7"/>
                                            </p:txEl>
                                          </p:spTgt>
                                        </p:tgtEl>
                                        <p:attrNameLst>
                                          <p:attrName>style.visibility</p:attrName>
                                        </p:attrNameLst>
                                      </p:cBhvr>
                                      <p:to>
                                        <p:strVal val="visible"/>
                                      </p:to>
                                    </p:set>
                                    <p:animEffect filter="fade" transition="in">
                                      <p:cBhvr>
                                        <p:cTn dur="500"/>
                                        <p:tgtEl>
                                          <p:spTgt spid="223">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23">
                                            <p:txEl>
                                              <p:pRg end="8" st="8"/>
                                            </p:txEl>
                                          </p:spTgt>
                                        </p:tgtEl>
                                        <p:attrNameLst>
                                          <p:attrName>style.visibility</p:attrName>
                                        </p:attrNameLst>
                                      </p:cBhvr>
                                      <p:to>
                                        <p:strVal val="visible"/>
                                      </p:to>
                                    </p:set>
                                    <p:animEffect filter="fade" transition="in">
                                      <p:cBhvr>
                                        <p:cTn dur="500"/>
                                        <p:tgtEl>
                                          <p:spTgt spid="223">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24">
                                            <p:txEl>
                                              <p:pRg end="0" st="0"/>
                                            </p:txEl>
                                          </p:spTgt>
                                        </p:tgtEl>
                                        <p:attrNameLst>
                                          <p:attrName>style.visibility</p:attrName>
                                        </p:attrNameLst>
                                      </p:cBhvr>
                                      <p:to>
                                        <p:strVal val="visible"/>
                                      </p:to>
                                    </p:set>
                                    <p:animEffect filter="fade" transition="in">
                                      <p:cBhvr>
                                        <p:cTn dur="500"/>
                                        <p:tgtEl>
                                          <p:spTgt spid="224">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24">
                                            <p:txEl>
                                              <p:pRg end="1" st="1"/>
                                            </p:txEl>
                                          </p:spTgt>
                                        </p:tgtEl>
                                        <p:attrNameLst>
                                          <p:attrName>style.visibility</p:attrName>
                                        </p:attrNameLst>
                                      </p:cBhvr>
                                      <p:to>
                                        <p:strVal val="visible"/>
                                      </p:to>
                                    </p:set>
                                    <p:animEffect filter="fade" transition="in">
                                      <p:cBhvr>
                                        <p:cTn dur="500"/>
                                        <p:tgtEl>
                                          <p:spTgt spid="224">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24">
                                            <p:txEl>
                                              <p:pRg end="2" st="2"/>
                                            </p:txEl>
                                          </p:spTgt>
                                        </p:tgtEl>
                                        <p:attrNameLst>
                                          <p:attrName>style.visibility</p:attrName>
                                        </p:attrNameLst>
                                      </p:cBhvr>
                                      <p:to>
                                        <p:strVal val="visible"/>
                                      </p:to>
                                    </p:set>
                                    <p:animEffect filter="fade" transition="in">
                                      <p:cBhvr>
                                        <p:cTn dur="500"/>
                                        <p:tgtEl>
                                          <p:spTgt spid="224">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24">
                                            <p:txEl>
                                              <p:pRg end="3" st="3"/>
                                            </p:txEl>
                                          </p:spTgt>
                                        </p:tgtEl>
                                        <p:attrNameLst>
                                          <p:attrName>style.visibility</p:attrName>
                                        </p:attrNameLst>
                                      </p:cBhvr>
                                      <p:to>
                                        <p:strVal val="visible"/>
                                      </p:to>
                                    </p:set>
                                    <p:animEffect filter="fade" transition="in">
                                      <p:cBhvr>
                                        <p:cTn dur="500"/>
                                        <p:tgtEl>
                                          <p:spTgt spid="224">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24">
                                            <p:txEl>
                                              <p:pRg end="4" st="4"/>
                                            </p:txEl>
                                          </p:spTgt>
                                        </p:tgtEl>
                                        <p:attrNameLst>
                                          <p:attrName>style.visibility</p:attrName>
                                        </p:attrNameLst>
                                      </p:cBhvr>
                                      <p:to>
                                        <p:strVal val="visible"/>
                                      </p:to>
                                    </p:set>
                                    <p:animEffect filter="fade" transition="in">
                                      <p:cBhvr>
                                        <p:cTn dur="500"/>
                                        <p:tgtEl>
                                          <p:spTgt spid="224">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24">
                                            <p:txEl>
                                              <p:pRg end="5" st="5"/>
                                            </p:txEl>
                                          </p:spTgt>
                                        </p:tgtEl>
                                        <p:attrNameLst>
                                          <p:attrName>style.visibility</p:attrName>
                                        </p:attrNameLst>
                                      </p:cBhvr>
                                      <p:to>
                                        <p:strVal val="visible"/>
                                      </p:to>
                                    </p:set>
                                    <p:animEffect filter="fade" transition="in">
                                      <p:cBhvr>
                                        <p:cTn dur="500"/>
                                        <p:tgtEl>
                                          <p:spTgt spid="224">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24">
                                            <p:txEl>
                                              <p:pRg end="6" st="6"/>
                                            </p:txEl>
                                          </p:spTgt>
                                        </p:tgtEl>
                                        <p:attrNameLst>
                                          <p:attrName>style.visibility</p:attrName>
                                        </p:attrNameLst>
                                      </p:cBhvr>
                                      <p:to>
                                        <p:strVal val="visible"/>
                                      </p:to>
                                    </p:set>
                                    <p:animEffect filter="fade" transition="in">
                                      <p:cBhvr>
                                        <p:cTn dur="500"/>
                                        <p:tgtEl>
                                          <p:spTgt spid="224">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24">
                                            <p:txEl>
                                              <p:pRg end="7" st="7"/>
                                            </p:txEl>
                                          </p:spTgt>
                                        </p:tgtEl>
                                        <p:attrNameLst>
                                          <p:attrName>style.visibility</p:attrName>
                                        </p:attrNameLst>
                                      </p:cBhvr>
                                      <p:to>
                                        <p:strVal val="visible"/>
                                      </p:to>
                                    </p:set>
                                    <p:animEffect filter="fade" transition="in">
                                      <p:cBhvr>
                                        <p:cTn dur="500"/>
                                        <p:tgtEl>
                                          <p:spTgt spid="224">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24">
                                            <p:txEl>
                                              <p:pRg end="8" st="8"/>
                                            </p:txEl>
                                          </p:spTgt>
                                        </p:tgtEl>
                                        <p:attrNameLst>
                                          <p:attrName>style.visibility</p:attrName>
                                        </p:attrNameLst>
                                      </p:cBhvr>
                                      <p:to>
                                        <p:strVal val="visible"/>
                                      </p:to>
                                    </p:set>
                                    <p:animEffect filter="fade" transition="in">
                                      <p:cBhvr>
                                        <p:cTn dur="500"/>
                                        <p:tgtEl>
                                          <p:spTgt spid="224">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25">
                                            <p:txEl>
                                              <p:pRg end="0" st="0"/>
                                            </p:txEl>
                                          </p:spTgt>
                                        </p:tgtEl>
                                        <p:attrNameLst>
                                          <p:attrName>style.visibility</p:attrName>
                                        </p:attrNameLst>
                                      </p:cBhvr>
                                      <p:to>
                                        <p:strVal val="visible"/>
                                      </p:to>
                                    </p:set>
                                    <p:animEffect filter="fade" transition="in">
                                      <p:cBhvr>
                                        <p:cTn dur="400"/>
                                        <p:tgtEl>
                                          <p:spTgt spid="225">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25">
                                            <p:txEl>
                                              <p:pRg end="1" st="1"/>
                                            </p:txEl>
                                          </p:spTgt>
                                        </p:tgtEl>
                                        <p:attrNameLst>
                                          <p:attrName>style.visibility</p:attrName>
                                        </p:attrNameLst>
                                      </p:cBhvr>
                                      <p:to>
                                        <p:strVal val="visible"/>
                                      </p:to>
                                    </p:set>
                                    <p:animEffect filter="fade" transition="in">
                                      <p:cBhvr>
                                        <p:cTn dur="400"/>
                                        <p:tgtEl>
                                          <p:spTgt spid="225">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25">
                                            <p:txEl>
                                              <p:pRg end="2" st="2"/>
                                            </p:txEl>
                                          </p:spTgt>
                                        </p:tgtEl>
                                        <p:attrNameLst>
                                          <p:attrName>style.visibility</p:attrName>
                                        </p:attrNameLst>
                                      </p:cBhvr>
                                      <p:to>
                                        <p:strVal val="visible"/>
                                      </p:to>
                                    </p:set>
                                    <p:animEffect filter="fade" transition="in">
                                      <p:cBhvr>
                                        <p:cTn dur="400"/>
                                        <p:tgtEl>
                                          <p:spTgt spid="225">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25">
                                            <p:txEl>
                                              <p:pRg end="3" st="3"/>
                                            </p:txEl>
                                          </p:spTgt>
                                        </p:tgtEl>
                                        <p:attrNameLst>
                                          <p:attrName>style.visibility</p:attrName>
                                        </p:attrNameLst>
                                      </p:cBhvr>
                                      <p:to>
                                        <p:strVal val="visible"/>
                                      </p:to>
                                    </p:set>
                                    <p:animEffect filter="fade" transition="in">
                                      <p:cBhvr>
                                        <p:cTn dur="400"/>
                                        <p:tgtEl>
                                          <p:spTgt spid="225">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25">
                                            <p:txEl>
                                              <p:pRg end="4" st="4"/>
                                            </p:txEl>
                                          </p:spTgt>
                                        </p:tgtEl>
                                        <p:attrNameLst>
                                          <p:attrName>style.visibility</p:attrName>
                                        </p:attrNameLst>
                                      </p:cBhvr>
                                      <p:to>
                                        <p:strVal val="visible"/>
                                      </p:to>
                                    </p:set>
                                    <p:animEffect filter="fade" transition="in">
                                      <p:cBhvr>
                                        <p:cTn dur="400"/>
                                        <p:tgtEl>
                                          <p:spTgt spid="225">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25">
                                            <p:txEl>
                                              <p:pRg end="5" st="5"/>
                                            </p:txEl>
                                          </p:spTgt>
                                        </p:tgtEl>
                                        <p:attrNameLst>
                                          <p:attrName>style.visibility</p:attrName>
                                        </p:attrNameLst>
                                      </p:cBhvr>
                                      <p:to>
                                        <p:strVal val="visible"/>
                                      </p:to>
                                    </p:set>
                                    <p:animEffect filter="fade" transition="in">
                                      <p:cBhvr>
                                        <p:cTn dur="400"/>
                                        <p:tgtEl>
                                          <p:spTgt spid="225">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25">
                                            <p:txEl>
                                              <p:pRg end="6" st="6"/>
                                            </p:txEl>
                                          </p:spTgt>
                                        </p:tgtEl>
                                        <p:attrNameLst>
                                          <p:attrName>style.visibility</p:attrName>
                                        </p:attrNameLst>
                                      </p:cBhvr>
                                      <p:to>
                                        <p:strVal val="visible"/>
                                      </p:to>
                                    </p:set>
                                    <p:animEffect filter="fade" transition="in">
                                      <p:cBhvr>
                                        <p:cTn dur="400"/>
                                        <p:tgtEl>
                                          <p:spTgt spid="225">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25">
                                            <p:txEl>
                                              <p:pRg end="7" st="7"/>
                                            </p:txEl>
                                          </p:spTgt>
                                        </p:tgtEl>
                                        <p:attrNameLst>
                                          <p:attrName>style.visibility</p:attrName>
                                        </p:attrNameLst>
                                      </p:cBhvr>
                                      <p:to>
                                        <p:strVal val="visible"/>
                                      </p:to>
                                    </p:set>
                                    <p:animEffect filter="fade" transition="in">
                                      <p:cBhvr>
                                        <p:cTn dur="400"/>
                                        <p:tgtEl>
                                          <p:spTgt spid="225">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25">
                                            <p:txEl>
                                              <p:pRg end="8" st="8"/>
                                            </p:txEl>
                                          </p:spTgt>
                                        </p:tgtEl>
                                        <p:attrNameLst>
                                          <p:attrName>style.visibility</p:attrName>
                                        </p:attrNameLst>
                                      </p:cBhvr>
                                      <p:to>
                                        <p:strVal val="visible"/>
                                      </p:to>
                                    </p:set>
                                    <p:animEffect filter="fade" transition="in">
                                      <p:cBhvr>
                                        <p:cTn dur="400"/>
                                        <p:tgtEl>
                                          <p:spTgt spid="225">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26">
                                            <p:txEl>
                                              <p:pRg end="0" st="0"/>
                                            </p:txEl>
                                          </p:spTgt>
                                        </p:tgtEl>
                                        <p:attrNameLst>
                                          <p:attrName>style.visibility</p:attrName>
                                        </p:attrNameLst>
                                      </p:cBhvr>
                                      <p:to>
                                        <p:strVal val="visible"/>
                                      </p:to>
                                    </p:set>
                                    <p:animEffect filter="fade" transition="in">
                                      <p:cBhvr>
                                        <p:cTn dur="500"/>
                                        <p:tgtEl>
                                          <p:spTgt spid="226">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26">
                                            <p:txEl>
                                              <p:pRg end="1" st="1"/>
                                            </p:txEl>
                                          </p:spTgt>
                                        </p:tgtEl>
                                        <p:attrNameLst>
                                          <p:attrName>style.visibility</p:attrName>
                                        </p:attrNameLst>
                                      </p:cBhvr>
                                      <p:to>
                                        <p:strVal val="visible"/>
                                      </p:to>
                                    </p:set>
                                    <p:animEffect filter="fade" transition="in">
                                      <p:cBhvr>
                                        <p:cTn dur="500"/>
                                        <p:tgtEl>
                                          <p:spTgt spid="226">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26">
                                            <p:txEl>
                                              <p:pRg end="2" st="2"/>
                                            </p:txEl>
                                          </p:spTgt>
                                        </p:tgtEl>
                                        <p:attrNameLst>
                                          <p:attrName>style.visibility</p:attrName>
                                        </p:attrNameLst>
                                      </p:cBhvr>
                                      <p:to>
                                        <p:strVal val="visible"/>
                                      </p:to>
                                    </p:set>
                                    <p:animEffect filter="fade" transition="in">
                                      <p:cBhvr>
                                        <p:cTn dur="500"/>
                                        <p:tgtEl>
                                          <p:spTgt spid="226">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26">
                                            <p:txEl>
                                              <p:pRg end="3" st="3"/>
                                            </p:txEl>
                                          </p:spTgt>
                                        </p:tgtEl>
                                        <p:attrNameLst>
                                          <p:attrName>style.visibility</p:attrName>
                                        </p:attrNameLst>
                                      </p:cBhvr>
                                      <p:to>
                                        <p:strVal val="visible"/>
                                      </p:to>
                                    </p:set>
                                    <p:animEffect filter="fade" transition="in">
                                      <p:cBhvr>
                                        <p:cTn dur="500"/>
                                        <p:tgtEl>
                                          <p:spTgt spid="226">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26">
                                            <p:txEl>
                                              <p:pRg end="4" st="4"/>
                                            </p:txEl>
                                          </p:spTgt>
                                        </p:tgtEl>
                                        <p:attrNameLst>
                                          <p:attrName>style.visibility</p:attrName>
                                        </p:attrNameLst>
                                      </p:cBhvr>
                                      <p:to>
                                        <p:strVal val="visible"/>
                                      </p:to>
                                    </p:set>
                                    <p:animEffect filter="fade" transition="in">
                                      <p:cBhvr>
                                        <p:cTn dur="500"/>
                                        <p:tgtEl>
                                          <p:spTgt spid="226">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26">
                                            <p:txEl>
                                              <p:pRg end="5" st="5"/>
                                            </p:txEl>
                                          </p:spTgt>
                                        </p:tgtEl>
                                        <p:attrNameLst>
                                          <p:attrName>style.visibility</p:attrName>
                                        </p:attrNameLst>
                                      </p:cBhvr>
                                      <p:to>
                                        <p:strVal val="visible"/>
                                      </p:to>
                                    </p:set>
                                    <p:animEffect filter="fade" transition="in">
                                      <p:cBhvr>
                                        <p:cTn dur="500"/>
                                        <p:tgtEl>
                                          <p:spTgt spid="226">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26">
                                            <p:txEl>
                                              <p:pRg end="6" st="6"/>
                                            </p:txEl>
                                          </p:spTgt>
                                        </p:tgtEl>
                                        <p:attrNameLst>
                                          <p:attrName>style.visibility</p:attrName>
                                        </p:attrNameLst>
                                      </p:cBhvr>
                                      <p:to>
                                        <p:strVal val="visible"/>
                                      </p:to>
                                    </p:set>
                                    <p:animEffect filter="fade" transition="in">
                                      <p:cBhvr>
                                        <p:cTn dur="500"/>
                                        <p:tgtEl>
                                          <p:spTgt spid="226">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26">
                                            <p:txEl>
                                              <p:pRg end="7" st="7"/>
                                            </p:txEl>
                                          </p:spTgt>
                                        </p:tgtEl>
                                        <p:attrNameLst>
                                          <p:attrName>style.visibility</p:attrName>
                                        </p:attrNameLst>
                                      </p:cBhvr>
                                      <p:to>
                                        <p:strVal val="visible"/>
                                      </p:to>
                                    </p:set>
                                    <p:animEffect filter="fade" transition="in">
                                      <p:cBhvr>
                                        <p:cTn dur="500"/>
                                        <p:tgtEl>
                                          <p:spTgt spid="226">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26">
                                            <p:txEl>
                                              <p:pRg end="8" st="8"/>
                                            </p:txEl>
                                          </p:spTgt>
                                        </p:tgtEl>
                                        <p:attrNameLst>
                                          <p:attrName>style.visibility</p:attrName>
                                        </p:attrNameLst>
                                      </p:cBhvr>
                                      <p:to>
                                        <p:strVal val="visible"/>
                                      </p:to>
                                    </p:set>
                                    <p:animEffect filter="fade" transition="in">
                                      <p:cBhvr>
                                        <p:cTn dur="500"/>
                                        <p:tgtEl>
                                          <p:spTgt spid="226">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27">
                                            <p:txEl>
                                              <p:pRg end="0" st="0"/>
                                            </p:txEl>
                                          </p:spTgt>
                                        </p:tgtEl>
                                        <p:attrNameLst>
                                          <p:attrName>style.visibility</p:attrName>
                                        </p:attrNameLst>
                                      </p:cBhvr>
                                      <p:to>
                                        <p:strVal val="visible"/>
                                      </p:to>
                                    </p:set>
                                    <p:animEffect filter="fade" transition="in">
                                      <p:cBhvr>
                                        <p:cTn dur="400"/>
                                        <p:tgtEl>
                                          <p:spTgt spid="227">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27">
                                            <p:txEl>
                                              <p:pRg end="1" st="1"/>
                                            </p:txEl>
                                          </p:spTgt>
                                        </p:tgtEl>
                                        <p:attrNameLst>
                                          <p:attrName>style.visibility</p:attrName>
                                        </p:attrNameLst>
                                      </p:cBhvr>
                                      <p:to>
                                        <p:strVal val="visible"/>
                                      </p:to>
                                    </p:set>
                                    <p:animEffect filter="fade" transition="in">
                                      <p:cBhvr>
                                        <p:cTn dur="400"/>
                                        <p:tgtEl>
                                          <p:spTgt spid="227">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27">
                                            <p:txEl>
                                              <p:pRg end="2" st="2"/>
                                            </p:txEl>
                                          </p:spTgt>
                                        </p:tgtEl>
                                        <p:attrNameLst>
                                          <p:attrName>style.visibility</p:attrName>
                                        </p:attrNameLst>
                                      </p:cBhvr>
                                      <p:to>
                                        <p:strVal val="visible"/>
                                      </p:to>
                                    </p:set>
                                    <p:animEffect filter="fade" transition="in">
                                      <p:cBhvr>
                                        <p:cTn dur="400"/>
                                        <p:tgtEl>
                                          <p:spTgt spid="227">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27">
                                            <p:txEl>
                                              <p:pRg end="3" st="3"/>
                                            </p:txEl>
                                          </p:spTgt>
                                        </p:tgtEl>
                                        <p:attrNameLst>
                                          <p:attrName>style.visibility</p:attrName>
                                        </p:attrNameLst>
                                      </p:cBhvr>
                                      <p:to>
                                        <p:strVal val="visible"/>
                                      </p:to>
                                    </p:set>
                                    <p:animEffect filter="fade" transition="in">
                                      <p:cBhvr>
                                        <p:cTn dur="400"/>
                                        <p:tgtEl>
                                          <p:spTgt spid="227">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27">
                                            <p:txEl>
                                              <p:pRg end="4" st="4"/>
                                            </p:txEl>
                                          </p:spTgt>
                                        </p:tgtEl>
                                        <p:attrNameLst>
                                          <p:attrName>style.visibility</p:attrName>
                                        </p:attrNameLst>
                                      </p:cBhvr>
                                      <p:to>
                                        <p:strVal val="visible"/>
                                      </p:to>
                                    </p:set>
                                    <p:animEffect filter="fade" transition="in">
                                      <p:cBhvr>
                                        <p:cTn dur="400"/>
                                        <p:tgtEl>
                                          <p:spTgt spid="227">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27">
                                            <p:txEl>
                                              <p:pRg end="5" st="5"/>
                                            </p:txEl>
                                          </p:spTgt>
                                        </p:tgtEl>
                                        <p:attrNameLst>
                                          <p:attrName>style.visibility</p:attrName>
                                        </p:attrNameLst>
                                      </p:cBhvr>
                                      <p:to>
                                        <p:strVal val="visible"/>
                                      </p:to>
                                    </p:set>
                                    <p:animEffect filter="fade" transition="in">
                                      <p:cBhvr>
                                        <p:cTn dur="400"/>
                                        <p:tgtEl>
                                          <p:spTgt spid="227">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27">
                                            <p:txEl>
                                              <p:pRg end="6" st="6"/>
                                            </p:txEl>
                                          </p:spTgt>
                                        </p:tgtEl>
                                        <p:attrNameLst>
                                          <p:attrName>style.visibility</p:attrName>
                                        </p:attrNameLst>
                                      </p:cBhvr>
                                      <p:to>
                                        <p:strVal val="visible"/>
                                      </p:to>
                                    </p:set>
                                    <p:animEffect filter="fade" transition="in">
                                      <p:cBhvr>
                                        <p:cTn dur="400"/>
                                        <p:tgtEl>
                                          <p:spTgt spid="227">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27">
                                            <p:txEl>
                                              <p:pRg end="7" st="7"/>
                                            </p:txEl>
                                          </p:spTgt>
                                        </p:tgtEl>
                                        <p:attrNameLst>
                                          <p:attrName>style.visibility</p:attrName>
                                        </p:attrNameLst>
                                      </p:cBhvr>
                                      <p:to>
                                        <p:strVal val="visible"/>
                                      </p:to>
                                    </p:set>
                                    <p:animEffect filter="fade" transition="in">
                                      <p:cBhvr>
                                        <p:cTn dur="400"/>
                                        <p:tgtEl>
                                          <p:spTgt spid="227">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27">
                                            <p:txEl>
                                              <p:pRg end="8" st="8"/>
                                            </p:txEl>
                                          </p:spTgt>
                                        </p:tgtEl>
                                        <p:attrNameLst>
                                          <p:attrName>style.visibility</p:attrName>
                                        </p:attrNameLst>
                                      </p:cBhvr>
                                      <p:to>
                                        <p:strVal val="visible"/>
                                      </p:to>
                                    </p:set>
                                    <p:animEffect filter="fade" transition="in">
                                      <p:cBhvr>
                                        <p:cTn dur="400"/>
                                        <p:tgtEl>
                                          <p:spTgt spid="227">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slide 1">
  <p:cSld name="Team slide 1">
    <p:spTree>
      <p:nvGrpSpPr>
        <p:cNvPr id="228" name="Shape 228"/>
        <p:cNvGrpSpPr/>
        <p:nvPr/>
      </p:nvGrpSpPr>
      <p:grpSpPr>
        <a:xfrm>
          <a:off x="0" y="0"/>
          <a:ext cx="0" cy="0"/>
          <a:chOff x="0" y="0"/>
          <a:chExt cx="0" cy="0"/>
        </a:xfrm>
      </p:grpSpPr>
      <p:sp>
        <p:nvSpPr>
          <p:cNvPr id="229" name="Google Shape;229;p43"/>
          <p:cNvSpPr txBox="1"/>
          <p:nvPr>
            <p:ph idx="1" type="body"/>
          </p:nvPr>
        </p:nvSpPr>
        <p:spPr>
          <a:xfrm>
            <a:off x="603251" y="324582"/>
            <a:ext cx="10972800" cy="4317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3000"/>
              <a:buNone/>
              <a:defRPr b="1" sz="300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0" name="Google Shape;230;p43"/>
          <p:cNvSpPr txBox="1"/>
          <p:nvPr>
            <p:ph idx="2" type="body"/>
          </p:nvPr>
        </p:nvSpPr>
        <p:spPr>
          <a:xfrm>
            <a:off x="603251" y="827103"/>
            <a:ext cx="10972800" cy="228451"/>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accent3"/>
              </a:buClr>
              <a:buSzPts val="1440"/>
              <a:buNone/>
              <a:defRPr b="0" sz="1440">
                <a:solidFill>
                  <a:schemeClr val="accent3"/>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231" name="Google Shape;231;p43"/>
          <p:cNvGrpSpPr/>
          <p:nvPr/>
        </p:nvGrpSpPr>
        <p:grpSpPr>
          <a:xfrm>
            <a:off x="101309" y="385540"/>
            <a:ext cx="383999" cy="342172"/>
            <a:chOff x="5270500" y="1460500"/>
            <a:chExt cx="1701800" cy="2705100"/>
          </a:xfrm>
        </p:grpSpPr>
        <p:sp>
          <p:nvSpPr>
            <p:cNvPr id="232" name="Google Shape;232;p43"/>
            <p:cNvSpPr/>
            <p:nvPr/>
          </p:nvSpPr>
          <p:spPr>
            <a:xfrm>
              <a:off x="5270500" y="1460500"/>
              <a:ext cx="457200" cy="27051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233" name="Google Shape;233;p43"/>
            <p:cNvSpPr/>
            <p:nvPr/>
          </p:nvSpPr>
          <p:spPr>
            <a:xfrm>
              <a:off x="5892800" y="1460500"/>
              <a:ext cx="457200" cy="2705100"/>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234" name="Google Shape;234;p43"/>
            <p:cNvSpPr/>
            <p:nvPr/>
          </p:nvSpPr>
          <p:spPr>
            <a:xfrm>
              <a:off x="6515100" y="1460500"/>
              <a:ext cx="457200" cy="2705100"/>
            </a:xfrm>
            <a:prstGeom prst="roundRect">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grpSp>
      <p:sp>
        <p:nvSpPr>
          <p:cNvPr id="235" name="Google Shape;235;p43"/>
          <p:cNvSpPr/>
          <p:nvPr/>
        </p:nvSpPr>
        <p:spPr>
          <a:xfrm>
            <a:off x="651303" y="1782081"/>
            <a:ext cx="1823989" cy="1641590"/>
          </a:xfrm>
          <a:prstGeom prst="ellipse">
            <a:avLst/>
          </a:prstGeom>
          <a:noFill/>
          <a:ln cap="rnd" cmpd="sng" w="3810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840"/>
              <a:buFont typeface="Arial"/>
              <a:buNone/>
            </a:pPr>
            <a:r>
              <a:t/>
            </a:r>
            <a:endParaRPr b="0" i="0" sz="3840" u="none" cap="none" strike="noStrike">
              <a:solidFill>
                <a:srgbClr val="000000"/>
              </a:solidFill>
              <a:latin typeface="Calibri"/>
              <a:ea typeface="Calibri"/>
              <a:cs typeface="Calibri"/>
              <a:sym typeface="Calibri"/>
            </a:endParaRPr>
          </a:p>
        </p:txBody>
      </p:sp>
      <p:sp>
        <p:nvSpPr>
          <p:cNvPr id="236" name="Google Shape;236;p43"/>
          <p:cNvSpPr/>
          <p:nvPr>
            <p:ph idx="3" type="pic"/>
          </p:nvPr>
        </p:nvSpPr>
        <p:spPr>
          <a:xfrm>
            <a:off x="549706" y="1675402"/>
            <a:ext cx="2063988" cy="1857589"/>
          </a:xfrm>
          <a:prstGeom prst="rect">
            <a:avLst/>
          </a:prstGeom>
          <a:noFill/>
          <a:ln>
            <a:noFill/>
          </a:ln>
        </p:spPr>
      </p:sp>
      <p:sp>
        <p:nvSpPr>
          <p:cNvPr id="237" name="Google Shape;237;p43"/>
          <p:cNvSpPr txBox="1"/>
          <p:nvPr>
            <p:ph idx="4" type="body"/>
          </p:nvPr>
        </p:nvSpPr>
        <p:spPr>
          <a:xfrm>
            <a:off x="569384" y="3717493"/>
            <a:ext cx="2099739" cy="431780"/>
          </a:xfrm>
          <a:prstGeom prst="rect">
            <a:avLst/>
          </a:prstGeom>
          <a:noFill/>
          <a:ln>
            <a:noFill/>
          </a:ln>
        </p:spPr>
        <p:txBody>
          <a:bodyPr anchorCtr="0" anchor="ctr" bIns="40500" lIns="0" spcFirstLastPara="1" rIns="0" wrap="square" tIns="40500">
            <a:normAutofit/>
          </a:bodyPr>
          <a:lstStyle>
            <a:lvl1pPr indent="-228600" lvl="0" marL="457200" algn="ctr">
              <a:lnSpc>
                <a:spcPct val="100000"/>
              </a:lnSpc>
              <a:spcBef>
                <a:spcPts val="0"/>
              </a:spcBef>
              <a:spcAft>
                <a:spcPts val="0"/>
              </a:spcAft>
              <a:buClr>
                <a:schemeClr val="lt1"/>
              </a:buClr>
              <a:buSzPts val="1920"/>
              <a:buNone/>
              <a:defRPr b="1" sz="192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8" name="Google Shape;238;p43"/>
          <p:cNvSpPr txBox="1"/>
          <p:nvPr>
            <p:ph idx="5" type="body"/>
          </p:nvPr>
        </p:nvSpPr>
        <p:spPr>
          <a:xfrm>
            <a:off x="569384" y="4159055"/>
            <a:ext cx="2099739" cy="228451"/>
          </a:xfrm>
          <a:prstGeom prst="rect">
            <a:avLst/>
          </a:prstGeom>
          <a:noFill/>
          <a:ln>
            <a:noFill/>
          </a:ln>
        </p:spPr>
        <p:txBody>
          <a:bodyPr anchorCtr="0" anchor="ctr" bIns="40500" lIns="0" spcFirstLastPara="1" rIns="0" wrap="square" tIns="40500">
            <a:normAutofit/>
          </a:bodyPr>
          <a:lstStyle>
            <a:lvl1pPr indent="-228600" lvl="0" marL="457200" algn="ctr">
              <a:lnSpc>
                <a:spcPct val="100000"/>
              </a:lnSpc>
              <a:spcBef>
                <a:spcPts val="0"/>
              </a:spcBef>
              <a:spcAft>
                <a:spcPts val="0"/>
              </a:spcAft>
              <a:buClr>
                <a:schemeClr val="accent3"/>
              </a:buClr>
              <a:buSzPts val="1440"/>
              <a:buNone/>
              <a:defRPr b="0" sz="1440">
                <a:solidFill>
                  <a:schemeClr val="accent3"/>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9" name="Google Shape;239;p43"/>
          <p:cNvSpPr txBox="1"/>
          <p:nvPr>
            <p:ph idx="6" type="body"/>
          </p:nvPr>
        </p:nvSpPr>
        <p:spPr>
          <a:xfrm>
            <a:off x="569385" y="4468789"/>
            <a:ext cx="2099739" cy="779972"/>
          </a:xfrm>
          <a:prstGeom prst="rect">
            <a:avLst/>
          </a:prstGeom>
          <a:noFill/>
          <a:ln>
            <a:noFill/>
          </a:ln>
        </p:spPr>
        <p:txBody>
          <a:bodyPr anchorCtr="0" anchor="t" bIns="0" lIns="0" spcFirstLastPara="1" rIns="0" wrap="square" tIns="0">
            <a:normAutofit/>
          </a:bodyPr>
          <a:lstStyle>
            <a:lvl1pPr indent="-228600" lvl="0" marL="457200" algn="ctr">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0" name="Google Shape;240;p43"/>
          <p:cNvSpPr txBox="1"/>
          <p:nvPr>
            <p:ph idx="7" type="body"/>
          </p:nvPr>
        </p:nvSpPr>
        <p:spPr>
          <a:xfrm>
            <a:off x="1338847" y="5269082"/>
            <a:ext cx="657777" cy="560681"/>
          </a:xfrm>
          <a:prstGeom prst="rect">
            <a:avLst/>
          </a:prstGeom>
          <a:noFill/>
          <a:ln>
            <a:noFill/>
          </a:ln>
        </p:spPr>
        <p:txBody>
          <a:bodyPr anchorCtr="0" anchor="ctr" bIns="103875" lIns="0" spcFirstLastPara="1" rIns="0" wrap="square" tIns="103875">
            <a:normAutofit/>
          </a:bodyPr>
          <a:lstStyle>
            <a:lvl1pPr indent="-228600" lvl="0" marL="457200" algn="ctr">
              <a:lnSpc>
                <a:spcPct val="100000"/>
              </a:lnSpc>
              <a:spcBef>
                <a:spcPts val="0"/>
              </a:spcBef>
              <a:spcAft>
                <a:spcPts val="0"/>
              </a:spcAft>
              <a:buClr>
                <a:srgbClr val="A5A5A5"/>
              </a:buClr>
              <a:buSzPts val="2400"/>
              <a:buNone/>
              <a:defRPr b="1" sz="2400">
                <a:solidFill>
                  <a:srgbClr val="A5A5A5"/>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41" name="Google Shape;241;p43"/>
          <p:cNvCxnSpPr/>
          <p:nvPr/>
        </p:nvCxnSpPr>
        <p:spPr>
          <a:xfrm>
            <a:off x="3064933" y="1666242"/>
            <a:ext cx="0" cy="4147199"/>
          </a:xfrm>
          <a:prstGeom prst="straightConnector1">
            <a:avLst/>
          </a:prstGeom>
          <a:noFill/>
          <a:ln cap="flat" cmpd="sng" w="9525">
            <a:solidFill>
              <a:srgbClr val="E20F18"/>
            </a:solidFill>
            <a:prstDash val="dash"/>
            <a:miter lim="800000"/>
            <a:headEnd len="sm" w="sm" type="none"/>
            <a:tailEnd len="sm" w="sm" type="none"/>
          </a:ln>
        </p:spPr>
      </p:cxnSp>
      <p:sp>
        <p:nvSpPr>
          <p:cNvPr id="242" name="Google Shape;242;p43"/>
          <p:cNvSpPr/>
          <p:nvPr/>
        </p:nvSpPr>
        <p:spPr>
          <a:xfrm>
            <a:off x="3596691" y="1782081"/>
            <a:ext cx="1823989" cy="1641590"/>
          </a:xfrm>
          <a:prstGeom prst="ellipse">
            <a:avLst/>
          </a:prstGeom>
          <a:noFill/>
          <a:ln cap="rnd" cmpd="sng" w="3810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840"/>
              <a:buFont typeface="Arial"/>
              <a:buNone/>
            </a:pPr>
            <a:r>
              <a:t/>
            </a:r>
            <a:endParaRPr b="0" i="0" sz="3840" u="none" cap="none" strike="noStrike">
              <a:solidFill>
                <a:srgbClr val="000000"/>
              </a:solidFill>
              <a:latin typeface="Calibri"/>
              <a:ea typeface="Calibri"/>
              <a:cs typeface="Calibri"/>
              <a:sym typeface="Calibri"/>
            </a:endParaRPr>
          </a:p>
        </p:txBody>
      </p:sp>
      <p:sp>
        <p:nvSpPr>
          <p:cNvPr id="243" name="Google Shape;243;p43"/>
          <p:cNvSpPr/>
          <p:nvPr>
            <p:ph idx="8" type="pic"/>
          </p:nvPr>
        </p:nvSpPr>
        <p:spPr>
          <a:xfrm>
            <a:off x="3495094" y="1675402"/>
            <a:ext cx="2063988" cy="1857589"/>
          </a:xfrm>
          <a:prstGeom prst="rect">
            <a:avLst/>
          </a:prstGeom>
          <a:noFill/>
          <a:ln>
            <a:noFill/>
          </a:ln>
        </p:spPr>
      </p:sp>
      <p:sp>
        <p:nvSpPr>
          <p:cNvPr id="244" name="Google Shape;244;p43"/>
          <p:cNvSpPr txBox="1"/>
          <p:nvPr>
            <p:ph idx="9" type="body"/>
          </p:nvPr>
        </p:nvSpPr>
        <p:spPr>
          <a:xfrm>
            <a:off x="3459339" y="3717493"/>
            <a:ext cx="2099739" cy="431780"/>
          </a:xfrm>
          <a:prstGeom prst="rect">
            <a:avLst/>
          </a:prstGeom>
          <a:noFill/>
          <a:ln>
            <a:noFill/>
          </a:ln>
        </p:spPr>
        <p:txBody>
          <a:bodyPr anchorCtr="0" anchor="ctr" bIns="40500" lIns="0" spcFirstLastPara="1" rIns="0" wrap="square" tIns="40500">
            <a:normAutofit/>
          </a:bodyPr>
          <a:lstStyle>
            <a:lvl1pPr indent="-228600" lvl="0" marL="457200" algn="ctr">
              <a:lnSpc>
                <a:spcPct val="100000"/>
              </a:lnSpc>
              <a:spcBef>
                <a:spcPts val="0"/>
              </a:spcBef>
              <a:spcAft>
                <a:spcPts val="0"/>
              </a:spcAft>
              <a:buClr>
                <a:schemeClr val="lt1"/>
              </a:buClr>
              <a:buSzPts val="1920"/>
              <a:buNone/>
              <a:defRPr b="1" sz="192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5" name="Google Shape;245;p43"/>
          <p:cNvSpPr txBox="1"/>
          <p:nvPr>
            <p:ph idx="13" type="body"/>
          </p:nvPr>
        </p:nvSpPr>
        <p:spPr>
          <a:xfrm>
            <a:off x="3459339" y="4159055"/>
            <a:ext cx="2099739" cy="228451"/>
          </a:xfrm>
          <a:prstGeom prst="rect">
            <a:avLst/>
          </a:prstGeom>
          <a:noFill/>
          <a:ln>
            <a:noFill/>
          </a:ln>
        </p:spPr>
        <p:txBody>
          <a:bodyPr anchorCtr="0" anchor="ctr" bIns="40500" lIns="0" spcFirstLastPara="1" rIns="0" wrap="square" tIns="40500">
            <a:normAutofit/>
          </a:bodyPr>
          <a:lstStyle>
            <a:lvl1pPr indent="-228600" lvl="0" marL="457200" algn="ctr">
              <a:lnSpc>
                <a:spcPct val="100000"/>
              </a:lnSpc>
              <a:spcBef>
                <a:spcPts val="0"/>
              </a:spcBef>
              <a:spcAft>
                <a:spcPts val="0"/>
              </a:spcAft>
              <a:buClr>
                <a:schemeClr val="accent3"/>
              </a:buClr>
              <a:buSzPts val="1440"/>
              <a:buNone/>
              <a:defRPr b="0" sz="1440">
                <a:solidFill>
                  <a:schemeClr val="accent3"/>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6" name="Google Shape;246;p43"/>
          <p:cNvSpPr txBox="1"/>
          <p:nvPr>
            <p:ph idx="14" type="body"/>
          </p:nvPr>
        </p:nvSpPr>
        <p:spPr>
          <a:xfrm>
            <a:off x="3459340" y="4468789"/>
            <a:ext cx="2099739" cy="779972"/>
          </a:xfrm>
          <a:prstGeom prst="rect">
            <a:avLst/>
          </a:prstGeom>
          <a:noFill/>
          <a:ln>
            <a:noFill/>
          </a:ln>
        </p:spPr>
        <p:txBody>
          <a:bodyPr anchorCtr="0" anchor="t" bIns="0" lIns="0" spcFirstLastPara="1" rIns="0" wrap="square" tIns="0">
            <a:normAutofit/>
          </a:bodyPr>
          <a:lstStyle>
            <a:lvl1pPr indent="-228600" lvl="0" marL="457200" algn="ctr">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7" name="Google Shape;247;p43"/>
          <p:cNvSpPr txBox="1"/>
          <p:nvPr>
            <p:ph idx="15" type="body"/>
          </p:nvPr>
        </p:nvSpPr>
        <p:spPr>
          <a:xfrm>
            <a:off x="4228802" y="5269082"/>
            <a:ext cx="657777" cy="560681"/>
          </a:xfrm>
          <a:prstGeom prst="rect">
            <a:avLst/>
          </a:prstGeom>
          <a:noFill/>
          <a:ln>
            <a:noFill/>
          </a:ln>
        </p:spPr>
        <p:txBody>
          <a:bodyPr anchorCtr="0" anchor="ctr" bIns="103875" lIns="0" spcFirstLastPara="1" rIns="0" wrap="square" tIns="103875">
            <a:normAutofit/>
          </a:bodyPr>
          <a:lstStyle>
            <a:lvl1pPr indent="-228600" lvl="0" marL="457200" algn="ctr">
              <a:lnSpc>
                <a:spcPct val="100000"/>
              </a:lnSpc>
              <a:spcBef>
                <a:spcPts val="0"/>
              </a:spcBef>
              <a:spcAft>
                <a:spcPts val="0"/>
              </a:spcAft>
              <a:buClr>
                <a:srgbClr val="A5A5A5"/>
              </a:buClr>
              <a:buSzPts val="2400"/>
              <a:buNone/>
              <a:defRPr b="1" sz="2400">
                <a:solidFill>
                  <a:srgbClr val="A5A5A5"/>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48" name="Google Shape;248;p43"/>
          <p:cNvCxnSpPr/>
          <p:nvPr/>
        </p:nvCxnSpPr>
        <p:spPr>
          <a:xfrm>
            <a:off x="6011333" y="1666242"/>
            <a:ext cx="0" cy="4147199"/>
          </a:xfrm>
          <a:prstGeom prst="straightConnector1">
            <a:avLst/>
          </a:prstGeom>
          <a:noFill/>
          <a:ln cap="flat" cmpd="sng" w="9525">
            <a:solidFill>
              <a:srgbClr val="E20F18"/>
            </a:solidFill>
            <a:prstDash val="dash"/>
            <a:miter lim="800000"/>
            <a:headEnd len="sm" w="sm" type="none"/>
            <a:tailEnd len="sm" w="sm" type="none"/>
          </a:ln>
        </p:spPr>
      </p:cxnSp>
      <p:sp>
        <p:nvSpPr>
          <p:cNvPr id="249" name="Google Shape;249;p43"/>
          <p:cNvSpPr/>
          <p:nvPr/>
        </p:nvSpPr>
        <p:spPr>
          <a:xfrm>
            <a:off x="6599531" y="1782081"/>
            <a:ext cx="1823989" cy="1641590"/>
          </a:xfrm>
          <a:prstGeom prst="ellipse">
            <a:avLst/>
          </a:prstGeom>
          <a:noFill/>
          <a:ln cap="rnd" cmpd="sng" w="3810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840"/>
              <a:buFont typeface="Arial"/>
              <a:buNone/>
            </a:pPr>
            <a:r>
              <a:t/>
            </a:r>
            <a:endParaRPr b="0" i="0" sz="3840" u="none" cap="none" strike="noStrike">
              <a:solidFill>
                <a:srgbClr val="000000"/>
              </a:solidFill>
              <a:latin typeface="Calibri"/>
              <a:ea typeface="Calibri"/>
              <a:cs typeface="Calibri"/>
              <a:sym typeface="Calibri"/>
            </a:endParaRPr>
          </a:p>
        </p:txBody>
      </p:sp>
      <p:sp>
        <p:nvSpPr>
          <p:cNvPr id="250" name="Google Shape;250;p43"/>
          <p:cNvSpPr/>
          <p:nvPr>
            <p:ph idx="16" type="pic"/>
          </p:nvPr>
        </p:nvSpPr>
        <p:spPr>
          <a:xfrm>
            <a:off x="6497934" y="1675402"/>
            <a:ext cx="2063988" cy="1857589"/>
          </a:xfrm>
          <a:prstGeom prst="rect">
            <a:avLst/>
          </a:prstGeom>
          <a:noFill/>
          <a:ln>
            <a:noFill/>
          </a:ln>
        </p:spPr>
      </p:sp>
      <p:sp>
        <p:nvSpPr>
          <p:cNvPr id="251" name="Google Shape;251;p43"/>
          <p:cNvSpPr txBox="1"/>
          <p:nvPr>
            <p:ph idx="17" type="body"/>
          </p:nvPr>
        </p:nvSpPr>
        <p:spPr>
          <a:xfrm>
            <a:off x="6462179" y="3717493"/>
            <a:ext cx="2099739" cy="431780"/>
          </a:xfrm>
          <a:prstGeom prst="rect">
            <a:avLst/>
          </a:prstGeom>
          <a:noFill/>
          <a:ln>
            <a:noFill/>
          </a:ln>
        </p:spPr>
        <p:txBody>
          <a:bodyPr anchorCtr="0" anchor="ctr" bIns="40500" lIns="0" spcFirstLastPara="1" rIns="0" wrap="square" tIns="40500">
            <a:normAutofit/>
          </a:bodyPr>
          <a:lstStyle>
            <a:lvl1pPr indent="-228600" lvl="0" marL="457200" algn="ctr">
              <a:lnSpc>
                <a:spcPct val="100000"/>
              </a:lnSpc>
              <a:spcBef>
                <a:spcPts val="0"/>
              </a:spcBef>
              <a:spcAft>
                <a:spcPts val="0"/>
              </a:spcAft>
              <a:buClr>
                <a:schemeClr val="lt1"/>
              </a:buClr>
              <a:buSzPts val="1920"/>
              <a:buNone/>
              <a:defRPr b="1" sz="192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2" name="Google Shape;252;p43"/>
          <p:cNvSpPr txBox="1"/>
          <p:nvPr>
            <p:ph idx="18" type="body"/>
          </p:nvPr>
        </p:nvSpPr>
        <p:spPr>
          <a:xfrm>
            <a:off x="6462179" y="4159055"/>
            <a:ext cx="2099739" cy="228451"/>
          </a:xfrm>
          <a:prstGeom prst="rect">
            <a:avLst/>
          </a:prstGeom>
          <a:noFill/>
          <a:ln>
            <a:noFill/>
          </a:ln>
        </p:spPr>
        <p:txBody>
          <a:bodyPr anchorCtr="0" anchor="ctr" bIns="40500" lIns="0" spcFirstLastPara="1" rIns="0" wrap="square" tIns="40500">
            <a:normAutofit/>
          </a:bodyPr>
          <a:lstStyle>
            <a:lvl1pPr indent="-228600" lvl="0" marL="457200" algn="ctr">
              <a:lnSpc>
                <a:spcPct val="100000"/>
              </a:lnSpc>
              <a:spcBef>
                <a:spcPts val="0"/>
              </a:spcBef>
              <a:spcAft>
                <a:spcPts val="0"/>
              </a:spcAft>
              <a:buClr>
                <a:schemeClr val="accent3"/>
              </a:buClr>
              <a:buSzPts val="1440"/>
              <a:buNone/>
              <a:defRPr b="0" sz="1440">
                <a:solidFill>
                  <a:schemeClr val="accent3"/>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3" name="Google Shape;253;p43"/>
          <p:cNvSpPr txBox="1"/>
          <p:nvPr>
            <p:ph idx="19" type="body"/>
          </p:nvPr>
        </p:nvSpPr>
        <p:spPr>
          <a:xfrm>
            <a:off x="6462180" y="4468789"/>
            <a:ext cx="2099739" cy="779972"/>
          </a:xfrm>
          <a:prstGeom prst="rect">
            <a:avLst/>
          </a:prstGeom>
          <a:noFill/>
          <a:ln>
            <a:noFill/>
          </a:ln>
        </p:spPr>
        <p:txBody>
          <a:bodyPr anchorCtr="0" anchor="t" bIns="0" lIns="0" spcFirstLastPara="1" rIns="0" wrap="square" tIns="0">
            <a:normAutofit/>
          </a:bodyPr>
          <a:lstStyle>
            <a:lvl1pPr indent="-228600" lvl="0" marL="457200" algn="ctr">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4" name="Google Shape;254;p43"/>
          <p:cNvSpPr txBox="1"/>
          <p:nvPr>
            <p:ph idx="20" type="body"/>
          </p:nvPr>
        </p:nvSpPr>
        <p:spPr>
          <a:xfrm>
            <a:off x="7231642" y="5269082"/>
            <a:ext cx="657777" cy="560681"/>
          </a:xfrm>
          <a:prstGeom prst="rect">
            <a:avLst/>
          </a:prstGeom>
          <a:noFill/>
          <a:ln>
            <a:noFill/>
          </a:ln>
        </p:spPr>
        <p:txBody>
          <a:bodyPr anchorCtr="0" anchor="ctr" bIns="103875" lIns="0" spcFirstLastPara="1" rIns="0" wrap="square" tIns="103875">
            <a:normAutofit/>
          </a:bodyPr>
          <a:lstStyle>
            <a:lvl1pPr indent="-228600" lvl="0" marL="457200" algn="ctr">
              <a:lnSpc>
                <a:spcPct val="100000"/>
              </a:lnSpc>
              <a:spcBef>
                <a:spcPts val="0"/>
              </a:spcBef>
              <a:spcAft>
                <a:spcPts val="0"/>
              </a:spcAft>
              <a:buClr>
                <a:srgbClr val="A5A5A5"/>
              </a:buClr>
              <a:buSzPts val="2400"/>
              <a:buNone/>
              <a:defRPr b="1" sz="2400">
                <a:solidFill>
                  <a:srgbClr val="A5A5A5"/>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55" name="Google Shape;255;p43"/>
          <p:cNvCxnSpPr/>
          <p:nvPr/>
        </p:nvCxnSpPr>
        <p:spPr>
          <a:xfrm>
            <a:off x="9025467" y="1666242"/>
            <a:ext cx="0" cy="4147199"/>
          </a:xfrm>
          <a:prstGeom prst="straightConnector1">
            <a:avLst/>
          </a:prstGeom>
          <a:noFill/>
          <a:ln cap="flat" cmpd="sng" w="9525">
            <a:solidFill>
              <a:srgbClr val="E20F18"/>
            </a:solidFill>
            <a:prstDash val="dash"/>
            <a:miter lim="800000"/>
            <a:headEnd len="sm" w="sm" type="none"/>
            <a:tailEnd len="sm" w="sm" type="none"/>
          </a:ln>
        </p:spPr>
      </p:cxnSp>
      <p:sp>
        <p:nvSpPr>
          <p:cNvPr id="256" name="Google Shape;256;p43"/>
          <p:cNvSpPr/>
          <p:nvPr/>
        </p:nvSpPr>
        <p:spPr>
          <a:xfrm>
            <a:off x="9577911" y="1782081"/>
            <a:ext cx="1823989" cy="1641590"/>
          </a:xfrm>
          <a:prstGeom prst="ellipse">
            <a:avLst/>
          </a:prstGeom>
          <a:noFill/>
          <a:ln cap="rnd" cmpd="sng" w="38100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840"/>
              <a:buFont typeface="Arial"/>
              <a:buNone/>
            </a:pPr>
            <a:r>
              <a:t/>
            </a:r>
            <a:endParaRPr b="0" i="0" sz="3840" u="none" cap="none" strike="noStrike">
              <a:solidFill>
                <a:srgbClr val="000000"/>
              </a:solidFill>
              <a:latin typeface="Calibri"/>
              <a:ea typeface="Calibri"/>
              <a:cs typeface="Calibri"/>
              <a:sym typeface="Calibri"/>
            </a:endParaRPr>
          </a:p>
        </p:txBody>
      </p:sp>
      <p:sp>
        <p:nvSpPr>
          <p:cNvPr id="257" name="Google Shape;257;p43"/>
          <p:cNvSpPr/>
          <p:nvPr>
            <p:ph idx="21" type="pic"/>
          </p:nvPr>
        </p:nvSpPr>
        <p:spPr>
          <a:xfrm>
            <a:off x="9476314" y="1675402"/>
            <a:ext cx="2063988" cy="1857589"/>
          </a:xfrm>
          <a:prstGeom prst="rect">
            <a:avLst/>
          </a:prstGeom>
          <a:noFill/>
          <a:ln>
            <a:noFill/>
          </a:ln>
        </p:spPr>
      </p:sp>
      <p:sp>
        <p:nvSpPr>
          <p:cNvPr id="258" name="Google Shape;258;p43"/>
          <p:cNvSpPr txBox="1"/>
          <p:nvPr>
            <p:ph idx="22" type="body"/>
          </p:nvPr>
        </p:nvSpPr>
        <p:spPr>
          <a:xfrm>
            <a:off x="9476311" y="3717493"/>
            <a:ext cx="2099739" cy="431780"/>
          </a:xfrm>
          <a:prstGeom prst="rect">
            <a:avLst/>
          </a:prstGeom>
          <a:noFill/>
          <a:ln>
            <a:noFill/>
          </a:ln>
        </p:spPr>
        <p:txBody>
          <a:bodyPr anchorCtr="0" anchor="ctr" bIns="40500" lIns="0" spcFirstLastPara="1" rIns="0" wrap="square" tIns="40500">
            <a:normAutofit/>
          </a:bodyPr>
          <a:lstStyle>
            <a:lvl1pPr indent="-228600" lvl="0" marL="457200" algn="ctr">
              <a:lnSpc>
                <a:spcPct val="100000"/>
              </a:lnSpc>
              <a:spcBef>
                <a:spcPts val="0"/>
              </a:spcBef>
              <a:spcAft>
                <a:spcPts val="0"/>
              </a:spcAft>
              <a:buClr>
                <a:schemeClr val="lt1"/>
              </a:buClr>
              <a:buSzPts val="1920"/>
              <a:buNone/>
              <a:defRPr b="1" sz="192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9" name="Google Shape;259;p43"/>
          <p:cNvSpPr txBox="1"/>
          <p:nvPr>
            <p:ph idx="23" type="body"/>
          </p:nvPr>
        </p:nvSpPr>
        <p:spPr>
          <a:xfrm>
            <a:off x="9476311" y="4159055"/>
            <a:ext cx="2099739" cy="228451"/>
          </a:xfrm>
          <a:prstGeom prst="rect">
            <a:avLst/>
          </a:prstGeom>
          <a:noFill/>
          <a:ln>
            <a:noFill/>
          </a:ln>
        </p:spPr>
        <p:txBody>
          <a:bodyPr anchorCtr="0" anchor="ctr" bIns="40500" lIns="0" spcFirstLastPara="1" rIns="0" wrap="square" tIns="40500">
            <a:normAutofit/>
          </a:bodyPr>
          <a:lstStyle>
            <a:lvl1pPr indent="-228600" lvl="0" marL="457200" algn="ctr">
              <a:lnSpc>
                <a:spcPct val="100000"/>
              </a:lnSpc>
              <a:spcBef>
                <a:spcPts val="0"/>
              </a:spcBef>
              <a:spcAft>
                <a:spcPts val="0"/>
              </a:spcAft>
              <a:buClr>
                <a:schemeClr val="accent3"/>
              </a:buClr>
              <a:buSzPts val="1440"/>
              <a:buNone/>
              <a:defRPr b="0" sz="1440">
                <a:solidFill>
                  <a:schemeClr val="accent3"/>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0" name="Google Shape;260;p43"/>
          <p:cNvSpPr txBox="1"/>
          <p:nvPr>
            <p:ph idx="24" type="body"/>
          </p:nvPr>
        </p:nvSpPr>
        <p:spPr>
          <a:xfrm>
            <a:off x="9476312" y="4468789"/>
            <a:ext cx="2099739" cy="779972"/>
          </a:xfrm>
          <a:prstGeom prst="rect">
            <a:avLst/>
          </a:prstGeom>
          <a:noFill/>
          <a:ln>
            <a:noFill/>
          </a:ln>
        </p:spPr>
        <p:txBody>
          <a:bodyPr anchorCtr="0" anchor="t" bIns="0" lIns="0" spcFirstLastPara="1" rIns="0" wrap="square" tIns="0">
            <a:normAutofit/>
          </a:bodyPr>
          <a:lstStyle>
            <a:lvl1pPr indent="-228600" lvl="0" marL="457200" algn="ctr">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1" name="Google Shape;261;p43"/>
          <p:cNvSpPr txBox="1"/>
          <p:nvPr>
            <p:ph idx="25" type="body"/>
          </p:nvPr>
        </p:nvSpPr>
        <p:spPr>
          <a:xfrm>
            <a:off x="10245774" y="5269082"/>
            <a:ext cx="657777" cy="560681"/>
          </a:xfrm>
          <a:prstGeom prst="rect">
            <a:avLst/>
          </a:prstGeom>
          <a:noFill/>
          <a:ln>
            <a:noFill/>
          </a:ln>
        </p:spPr>
        <p:txBody>
          <a:bodyPr anchorCtr="0" anchor="ctr" bIns="103875" lIns="0" spcFirstLastPara="1" rIns="0" wrap="square" tIns="103875">
            <a:normAutofit/>
          </a:bodyPr>
          <a:lstStyle>
            <a:lvl1pPr indent="-228600" lvl="0" marL="457200" algn="ctr">
              <a:lnSpc>
                <a:spcPct val="100000"/>
              </a:lnSpc>
              <a:spcBef>
                <a:spcPts val="0"/>
              </a:spcBef>
              <a:spcAft>
                <a:spcPts val="0"/>
              </a:spcAft>
              <a:buClr>
                <a:srgbClr val="A5A5A5"/>
              </a:buClr>
              <a:buSzPts val="2400"/>
              <a:buNone/>
              <a:defRPr b="1" sz="2400">
                <a:solidFill>
                  <a:srgbClr val="A5A5A5"/>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125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500"/>
                                        <p:tgtEl>
                                          <p:spTgt spid="231"/>
                                        </p:tgtEl>
                                      </p:cBhvr>
                                    </p:animEffect>
                                  </p:childTnLst>
                                </p:cTn>
                              </p:par>
                              <p:par>
                                <p:cTn fill="hold" nodeType="withEffect" presetClass="entr" presetID="10" presetSubtype="0">
                                  <p:stCondLst>
                                    <p:cond delay="200"/>
                                  </p:stCondLst>
                                  <p:childTnLst>
                                    <p:set>
                                      <p:cBhvr>
                                        <p:cTn dur="1" fill="hold">
                                          <p:stCondLst>
                                            <p:cond delay="0"/>
                                          </p:stCondLst>
                                        </p:cTn>
                                        <p:tgtEl>
                                          <p:spTgt spid="229">
                                            <p:txEl>
                                              <p:pRg end="0" st="0"/>
                                            </p:txEl>
                                          </p:spTgt>
                                        </p:tgtEl>
                                        <p:attrNameLst>
                                          <p:attrName>style.visibility</p:attrName>
                                        </p:attrNameLst>
                                      </p:cBhvr>
                                      <p:to>
                                        <p:strVal val="visible"/>
                                      </p:to>
                                    </p:set>
                                    <p:animEffect filter="fade" transition="in">
                                      <p:cBhvr>
                                        <p:cTn dur="400"/>
                                        <p:tgtEl>
                                          <p:spTgt spid="229">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29">
                                            <p:txEl>
                                              <p:pRg end="1" st="1"/>
                                            </p:txEl>
                                          </p:spTgt>
                                        </p:tgtEl>
                                        <p:attrNameLst>
                                          <p:attrName>style.visibility</p:attrName>
                                        </p:attrNameLst>
                                      </p:cBhvr>
                                      <p:to>
                                        <p:strVal val="visible"/>
                                      </p:to>
                                    </p:set>
                                    <p:animEffect filter="fade" transition="in">
                                      <p:cBhvr>
                                        <p:cTn dur="400"/>
                                        <p:tgtEl>
                                          <p:spTgt spid="229">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29">
                                            <p:txEl>
                                              <p:pRg end="2" st="2"/>
                                            </p:txEl>
                                          </p:spTgt>
                                        </p:tgtEl>
                                        <p:attrNameLst>
                                          <p:attrName>style.visibility</p:attrName>
                                        </p:attrNameLst>
                                      </p:cBhvr>
                                      <p:to>
                                        <p:strVal val="visible"/>
                                      </p:to>
                                    </p:set>
                                    <p:animEffect filter="fade" transition="in">
                                      <p:cBhvr>
                                        <p:cTn dur="400"/>
                                        <p:tgtEl>
                                          <p:spTgt spid="229">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29">
                                            <p:txEl>
                                              <p:pRg end="3" st="3"/>
                                            </p:txEl>
                                          </p:spTgt>
                                        </p:tgtEl>
                                        <p:attrNameLst>
                                          <p:attrName>style.visibility</p:attrName>
                                        </p:attrNameLst>
                                      </p:cBhvr>
                                      <p:to>
                                        <p:strVal val="visible"/>
                                      </p:to>
                                    </p:set>
                                    <p:animEffect filter="fade" transition="in">
                                      <p:cBhvr>
                                        <p:cTn dur="400"/>
                                        <p:tgtEl>
                                          <p:spTgt spid="229">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29">
                                            <p:txEl>
                                              <p:pRg end="4" st="4"/>
                                            </p:txEl>
                                          </p:spTgt>
                                        </p:tgtEl>
                                        <p:attrNameLst>
                                          <p:attrName>style.visibility</p:attrName>
                                        </p:attrNameLst>
                                      </p:cBhvr>
                                      <p:to>
                                        <p:strVal val="visible"/>
                                      </p:to>
                                    </p:set>
                                    <p:animEffect filter="fade" transition="in">
                                      <p:cBhvr>
                                        <p:cTn dur="400"/>
                                        <p:tgtEl>
                                          <p:spTgt spid="229">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29">
                                            <p:txEl>
                                              <p:pRg end="5" st="5"/>
                                            </p:txEl>
                                          </p:spTgt>
                                        </p:tgtEl>
                                        <p:attrNameLst>
                                          <p:attrName>style.visibility</p:attrName>
                                        </p:attrNameLst>
                                      </p:cBhvr>
                                      <p:to>
                                        <p:strVal val="visible"/>
                                      </p:to>
                                    </p:set>
                                    <p:animEffect filter="fade" transition="in">
                                      <p:cBhvr>
                                        <p:cTn dur="400"/>
                                        <p:tgtEl>
                                          <p:spTgt spid="229">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29">
                                            <p:txEl>
                                              <p:pRg end="6" st="6"/>
                                            </p:txEl>
                                          </p:spTgt>
                                        </p:tgtEl>
                                        <p:attrNameLst>
                                          <p:attrName>style.visibility</p:attrName>
                                        </p:attrNameLst>
                                      </p:cBhvr>
                                      <p:to>
                                        <p:strVal val="visible"/>
                                      </p:to>
                                    </p:set>
                                    <p:animEffect filter="fade" transition="in">
                                      <p:cBhvr>
                                        <p:cTn dur="400"/>
                                        <p:tgtEl>
                                          <p:spTgt spid="229">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29">
                                            <p:txEl>
                                              <p:pRg end="7" st="7"/>
                                            </p:txEl>
                                          </p:spTgt>
                                        </p:tgtEl>
                                        <p:attrNameLst>
                                          <p:attrName>style.visibility</p:attrName>
                                        </p:attrNameLst>
                                      </p:cBhvr>
                                      <p:to>
                                        <p:strVal val="visible"/>
                                      </p:to>
                                    </p:set>
                                    <p:animEffect filter="fade" transition="in">
                                      <p:cBhvr>
                                        <p:cTn dur="400"/>
                                        <p:tgtEl>
                                          <p:spTgt spid="229">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29">
                                            <p:txEl>
                                              <p:pRg end="8" st="8"/>
                                            </p:txEl>
                                          </p:spTgt>
                                        </p:tgtEl>
                                        <p:attrNameLst>
                                          <p:attrName>style.visibility</p:attrName>
                                        </p:attrNameLst>
                                      </p:cBhvr>
                                      <p:to>
                                        <p:strVal val="visible"/>
                                      </p:to>
                                    </p:set>
                                    <p:animEffect filter="fade" transition="in">
                                      <p:cBhvr>
                                        <p:cTn dur="400"/>
                                        <p:tgtEl>
                                          <p:spTgt spid="229">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30">
                                            <p:txEl>
                                              <p:pRg end="0" st="0"/>
                                            </p:txEl>
                                          </p:spTgt>
                                        </p:tgtEl>
                                        <p:attrNameLst>
                                          <p:attrName>style.visibility</p:attrName>
                                        </p:attrNameLst>
                                      </p:cBhvr>
                                      <p:to>
                                        <p:strVal val="visible"/>
                                      </p:to>
                                    </p:set>
                                    <p:animEffect filter="fade" transition="in">
                                      <p:cBhvr>
                                        <p:cTn dur="500"/>
                                        <p:tgtEl>
                                          <p:spTgt spid="230">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30">
                                            <p:txEl>
                                              <p:pRg end="1" st="1"/>
                                            </p:txEl>
                                          </p:spTgt>
                                        </p:tgtEl>
                                        <p:attrNameLst>
                                          <p:attrName>style.visibility</p:attrName>
                                        </p:attrNameLst>
                                      </p:cBhvr>
                                      <p:to>
                                        <p:strVal val="visible"/>
                                      </p:to>
                                    </p:set>
                                    <p:animEffect filter="fade" transition="in">
                                      <p:cBhvr>
                                        <p:cTn dur="500"/>
                                        <p:tgtEl>
                                          <p:spTgt spid="230">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30">
                                            <p:txEl>
                                              <p:pRg end="2" st="2"/>
                                            </p:txEl>
                                          </p:spTgt>
                                        </p:tgtEl>
                                        <p:attrNameLst>
                                          <p:attrName>style.visibility</p:attrName>
                                        </p:attrNameLst>
                                      </p:cBhvr>
                                      <p:to>
                                        <p:strVal val="visible"/>
                                      </p:to>
                                    </p:set>
                                    <p:animEffect filter="fade" transition="in">
                                      <p:cBhvr>
                                        <p:cTn dur="500"/>
                                        <p:tgtEl>
                                          <p:spTgt spid="230">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30">
                                            <p:txEl>
                                              <p:pRg end="3" st="3"/>
                                            </p:txEl>
                                          </p:spTgt>
                                        </p:tgtEl>
                                        <p:attrNameLst>
                                          <p:attrName>style.visibility</p:attrName>
                                        </p:attrNameLst>
                                      </p:cBhvr>
                                      <p:to>
                                        <p:strVal val="visible"/>
                                      </p:to>
                                    </p:set>
                                    <p:animEffect filter="fade" transition="in">
                                      <p:cBhvr>
                                        <p:cTn dur="500"/>
                                        <p:tgtEl>
                                          <p:spTgt spid="230">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30">
                                            <p:txEl>
                                              <p:pRg end="4" st="4"/>
                                            </p:txEl>
                                          </p:spTgt>
                                        </p:tgtEl>
                                        <p:attrNameLst>
                                          <p:attrName>style.visibility</p:attrName>
                                        </p:attrNameLst>
                                      </p:cBhvr>
                                      <p:to>
                                        <p:strVal val="visible"/>
                                      </p:to>
                                    </p:set>
                                    <p:animEffect filter="fade" transition="in">
                                      <p:cBhvr>
                                        <p:cTn dur="500"/>
                                        <p:tgtEl>
                                          <p:spTgt spid="230">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30">
                                            <p:txEl>
                                              <p:pRg end="5" st="5"/>
                                            </p:txEl>
                                          </p:spTgt>
                                        </p:tgtEl>
                                        <p:attrNameLst>
                                          <p:attrName>style.visibility</p:attrName>
                                        </p:attrNameLst>
                                      </p:cBhvr>
                                      <p:to>
                                        <p:strVal val="visible"/>
                                      </p:to>
                                    </p:set>
                                    <p:animEffect filter="fade" transition="in">
                                      <p:cBhvr>
                                        <p:cTn dur="500"/>
                                        <p:tgtEl>
                                          <p:spTgt spid="230">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30">
                                            <p:txEl>
                                              <p:pRg end="6" st="6"/>
                                            </p:txEl>
                                          </p:spTgt>
                                        </p:tgtEl>
                                        <p:attrNameLst>
                                          <p:attrName>style.visibility</p:attrName>
                                        </p:attrNameLst>
                                      </p:cBhvr>
                                      <p:to>
                                        <p:strVal val="visible"/>
                                      </p:to>
                                    </p:set>
                                    <p:animEffect filter="fade" transition="in">
                                      <p:cBhvr>
                                        <p:cTn dur="500"/>
                                        <p:tgtEl>
                                          <p:spTgt spid="230">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30">
                                            <p:txEl>
                                              <p:pRg end="7" st="7"/>
                                            </p:txEl>
                                          </p:spTgt>
                                        </p:tgtEl>
                                        <p:attrNameLst>
                                          <p:attrName>style.visibility</p:attrName>
                                        </p:attrNameLst>
                                      </p:cBhvr>
                                      <p:to>
                                        <p:strVal val="visible"/>
                                      </p:to>
                                    </p:set>
                                    <p:animEffect filter="fade" transition="in">
                                      <p:cBhvr>
                                        <p:cTn dur="500"/>
                                        <p:tgtEl>
                                          <p:spTgt spid="230">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30">
                                            <p:txEl>
                                              <p:pRg end="8" st="8"/>
                                            </p:txEl>
                                          </p:spTgt>
                                        </p:tgtEl>
                                        <p:attrNameLst>
                                          <p:attrName>style.visibility</p:attrName>
                                        </p:attrNameLst>
                                      </p:cBhvr>
                                      <p:to>
                                        <p:strVal val="visible"/>
                                      </p:to>
                                    </p:set>
                                    <p:animEffect filter="fade" transition="in">
                                      <p:cBhvr>
                                        <p:cTn dur="500"/>
                                        <p:tgtEl>
                                          <p:spTgt spid="230">
                                            <p:txEl>
                                              <p:pRg end="8" st="8"/>
                                            </p:txEl>
                                          </p:spTgt>
                                        </p:tgtEl>
                                      </p:cBhvr>
                                    </p:animEffect>
                                  </p:childTnLst>
                                </p:cTn>
                              </p:par>
                              <p:par>
                                <p:cTn fill="hold" nodeType="withEffect" presetClass="entr" presetID="23" presetSubtype="16">
                                  <p:stCondLst>
                                    <p:cond delay="0"/>
                                  </p:stCondLst>
                                  <p:childTnLst>
                                    <p:set>
                                      <p:cBhvr>
                                        <p:cTn dur="1" fill="hold">
                                          <p:stCondLst>
                                            <p:cond delay="0"/>
                                          </p:stCondLst>
                                        </p:cTn>
                                        <p:tgtEl>
                                          <p:spTgt spid="235"/>
                                        </p:tgtEl>
                                        <p:attrNameLst>
                                          <p:attrName>style.visibility</p:attrName>
                                        </p:attrNameLst>
                                      </p:cBhvr>
                                      <p:to>
                                        <p:strVal val="visible"/>
                                      </p:to>
                                    </p:set>
                                    <p:anim calcmode="lin" valueType="num">
                                      <p:cBhvr additive="base">
                                        <p:cTn dur="500"/>
                                        <p:tgtEl>
                                          <p:spTgt spid="235"/>
                                        </p:tgtEl>
                                        <p:attrNameLst>
                                          <p:attrName>ppt_w</p:attrName>
                                        </p:attrNameLst>
                                      </p:cBhvr>
                                      <p:tavLst>
                                        <p:tav fmla="" tm="0">
                                          <p:val>
                                            <p:strVal val="0"/>
                                          </p:val>
                                        </p:tav>
                                        <p:tav fmla="" tm="100000">
                                          <p:val>
                                            <p:strVal val="#ppt_w"/>
                                          </p:val>
                                        </p:tav>
                                      </p:tavLst>
                                    </p:anim>
                                    <p:anim calcmode="lin" valueType="num">
                                      <p:cBhvr additive="base">
                                        <p:cTn dur="500"/>
                                        <p:tgtEl>
                                          <p:spTgt spid="235"/>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236"/>
                                        </p:tgtEl>
                                        <p:attrNameLst>
                                          <p:attrName>style.visibility</p:attrName>
                                        </p:attrNameLst>
                                      </p:cBhvr>
                                      <p:to>
                                        <p:strVal val="visible"/>
                                      </p:to>
                                    </p:set>
                                    <p:anim calcmode="lin" valueType="num">
                                      <p:cBhvr additive="base">
                                        <p:cTn dur="500"/>
                                        <p:tgtEl>
                                          <p:spTgt spid="236"/>
                                        </p:tgtEl>
                                        <p:attrNameLst>
                                          <p:attrName>ppt_w</p:attrName>
                                        </p:attrNameLst>
                                      </p:cBhvr>
                                      <p:tavLst>
                                        <p:tav fmla="" tm="0">
                                          <p:val>
                                            <p:strVal val="0"/>
                                          </p:val>
                                        </p:tav>
                                        <p:tav fmla="" tm="100000">
                                          <p:val>
                                            <p:strVal val="#ppt_w"/>
                                          </p:val>
                                        </p:tav>
                                      </p:tavLst>
                                    </p:anim>
                                    <p:anim calcmode="lin" valueType="num">
                                      <p:cBhvr additive="base">
                                        <p:cTn dur="500"/>
                                        <p:tgtEl>
                                          <p:spTgt spid="236"/>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
                                  </p:stCondLst>
                                  <p:childTnLst>
                                    <p:set>
                                      <p:cBhvr>
                                        <p:cTn dur="1" fill="hold">
                                          <p:stCondLst>
                                            <p:cond delay="0"/>
                                          </p:stCondLst>
                                        </p:cTn>
                                        <p:tgtEl>
                                          <p:spTgt spid="237">
                                            <p:txEl>
                                              <p:pRg end="0" st="0"/>
                                            </p:txEl>
                                          </p:spTgt>
                                        </p:tgtEl>
                                        <p:attrNameLst>
                                          <p:attrName>style.visibility</p:attrName>
                                        </p:attrNameLst>
                                      </p:cBhvr>
                                      <p:to>
                                        <p:strVal val="visible"/>
                                      </p:to>
                                    </p:set>
                                    <p:animEffect filter="fade" transition="in">
                                      <p:cBhvr>
                                        <p:cTn dur="400"/>
                                        <p:tgtEl>
                                          <p:spTgt spid="237">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37">
                                            <p:txEl>
                                              <p:pRg end="1" st="1"/>
                                            </p:txEl>
                                          </p:spTgt>
                                        </p:tgtEl>
                                        <p:attrNameLst>
                                          <p:attrName>style.visibility</p:attrName>
                                        </p:attrNameLst>
                                      </p:cBhvr>
                                      <p:to>
                                        <p:strVal val="visible"/>
                                      </p:to>
                                    </p:set>
                                    <p:animEffect filter="fade" transition="in">
                                      <p:cBhvr>
                                        <p:cTn dur="400"/>
                                        <p:tgtEl>
                                          <p:spTgt spid="237">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37">
                                            <p:txEl>
                                              <p:pRg end="2" st="2"/>
                                            </p:txEl>
                                          </p:spTgt>
                                        </p:tgtEl>
                                        <p:attrNameLst>
                                          <p:attrName>style.visibility</p:attrName>
                                        </p:attrNameLst>
                                      </p:cBhvr>
                                      <p:to>
                                        <p:strVal val="visible"/>
                                      </p:to>
                                    </p:set>
                                    <p:animEffect filter="fade" transition="in">
                                      <p:cBhvr>
                                        <p:cTn dur="400"/>
                                        <p:tgtEl>
                                          <p:spTgt spid="237">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37">
                                            <p:txEl>
                                              <p:pRg end="3" st="3"/>
                                            </p:txEl>
                                          </p:spTgt>
                                        </p:tgtEl>
                                        <p:attrNameLst>
                                          <p:attrName>style.visibility</p:attrName>
                                        </p:attrNameLst>
                                      </p:cBhvr>
                                      <p:to>
                                        <p:strVal val="visible"/>
                                      </p:to>
                                    </p:set>
                                    <p:animEffect filter="fade" transition="in">
                                      <p:cBhvr>
                                        <p:cTn dur="400"/>
                                        <p:tgtEl>
                                          <p:spTgt spid="237">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37">
                                            <p:txEl>
                                              <p:pRg end="4" st="4"/>
                                            </p:txEl>
                                          </p:spTgt>
                                        </p:tgtEl>
                                        <p:attrNameLst>
                                          <p:attrName>style.visibility</p:attrName>
                                        </p:attrNameLst>
                                      </p:cBhvr>
                                      <p:to>
                                        <p:strVal val="visible"/>
                                      </p:to>
                                    </p:set>
                                    <p:animEffect filter="fade" transition="in">
                                      <p:cBhvr>
                                        <p:cTn dur="400"/>
                                        <p:tgtEl>
                                          <p:spTgt spid="237">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37">
                                            <p:txEl>
                                              <p:pRg end="5" st="5"/>
                                            </p:txEl>
                                          </p:spTgt>
                                        </p:tgtEl>
                                        <p:attrNameLst>
                                          <p:attrName>style.visibility</p:attrName>
                                        </p:attrNameLst>
                                      </p:cBhvr>
                                      <p:to>
                                        <p:strVal val="visible"/>
                                      </p:to>
                                    </p:set>
                                    <p:animEffect filter="fade" transition="in">
                                      <p:cBhvr>
                                        <p:cTn dur="400"/>
                                        <p:tgtEl>
                                          <p:spTgt spid="237">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37">
                                            <p:txEl>
                                              <p:pRg end="6" st="6"/>
                                            </p:txEl>
                                          </p:spTgt>
                                        </p:tgtEl>
                                        <p:attrNameLst>
                                          <p:attrName>style.visibility</p:attrName>
                                        </p:attrNameLst>
                                      </p:cBhvr>
                                      <p:to>
                                        <p:strVal val="visible"/>
                                      </p:to>
                                    </p:set>
                                    <p:animEffect filter="fade" transition="in">
                                      <p:cBhvr>
                                        <p:cTn dur="400"/>
                                        <p:tgtEl>
                                          <p:spTgt spid="237">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37">
                                            <p:txEl>
                                              <p:pRg end="7" st="7"/>
                                            </p:txEl>
                                          </p:spTgt>
                                        </p:tgtEl>
                                        <p:attrNameLst>
                                          <p:attrName>style.visibility</p:attrName>
                                        </p:attrNameLst>
                                      </p:cBhvr>
                                      <p:to>
                                        <p:strVal val="visible"/>
                                      </p:to>
                                    </p:set>
                                    <p:animEffect filter="fade" transition="in">
                                      <p:cBhvr>
                                        <p:cTn dur="400"/>
                                        <p:tgtEl>
                                          <p:spTgt spid="237">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37">
                                            <p:txEl>
                                              <p:pRg end="8" st="8"/>
                                            </p:txEl>
                                          </p:spTgt>
                                        </p:tgtEl>
                                        <p:attrNameLst>
                                          <p:attrName>style.visibility</p:attrName>
                                        </p:attrNameLst>
                                      </p:cBhvr>
                                      <p:to>
                                        <p:strVal val="visible"/>
                                      </p:to>
                                    </p:set>
                                    <p:animEffect filter="fade" transition="in">
                                      <p:cBhvr>
                                        <p:cTn dur="400"/>
                                        <p:tgtEl>
                                          <p:spTgt spid="237">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38">
                                            <p:txEl>
                                              <p:pRg end="0" st="0"/>
                                            </p:txEl>
                                          </p:spTgt>
                                        </p:tgtEl>
                                        <p:attrNameLst>
                                          <p:attrName>style.visibility</p:attrName>
                                        </p:attrNameLst>
                                      </p:cBhvr>
                                      <p:to>
                                        <p:strVal val="visible"/>
                                      </p:to>
                                    </p:set>
                                    <p:animEffect filter="fade" transition="in">
                                      <p:cBhvr>
                                        <p:cTn dur="500"/>
                                        <p:tgtEl>
                                          <p:spTgt spid="238">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38">
                                            <p:txEl>
                                              <p:pRg end="1" st="1"/>
                                            </p:txEl>
                                          </p:spTgt>
                                        </p:tgtEl>
                                        <p:attrNameLst>
                                          <p:attrName>style.visibility</p:attrName>
                                        </p:attrNameLst>
                                      </p:cBhvr>
                                      <p:to>
                                        <p:strVal val="visible"/>
                                      </p:to>
                                    </p:set>
                                    <p:animEffect filter="fade" transition="in">
                                      <p:cBhvr>
                                        <p:cTn dur="500"/>
                                        <p:tgtEl>
                                          <p:spTgt spid="238">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38">
                                            <p:txEl>
                                              <p:pRg end="2" st="2"/>
                                            </p:txEl>
                                          </p:spTgt>
                                        </p:tgtEl>
                                        <p:attrNameLst>
                                          <p:attrName>style.visibility</p:attrName>
                                        </p:attrNameLst>
                                      </p:cBhvr>
                                      <p:to>
                                        <p:strVal val="visible"/>
                                      </p:to>
                                    </p:set>
                                    <p:animEffect filter="fade" transition="in">
                                      <p:cBhvr>
                                        <p:cTn dur="500"/>
                                        <p:tgtEl>
                                          <p:spTgt spid="238">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38">
                                            <p:txEl>
                                              <p:pRg end="3" st="3"/>
                                            </p:txEl>
                                          </p:spTgt>
                                        </p:tgtEl>
                                        <p:attrNameLst>
                                          <p:attrName>style.visibility</p:attrName>
                                        </p:attrNameLst>
                                      </p:cBhvr>
                                      <p:to>
                                        <p:strVal val="visible"/>
                                      </p:to>
                                    </p:set>
                                    <p:animEffect filter="fade" transition="in">
                                      <p:cBhvr>
                                        <p:cTn dur="500"/>
                                        <p:tgtEl>
                                          <p:spTgt spid="238">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38">
                                            <p:txEl>
                                              <p:pRg end="4" st="4"/>
                                            </p:txEl>
                                          </p:spTgt>
                                        </p:tgtEl>
                                        <p:attrNameLst>
                                          <p:attrName>style.visibility</p:attrName>
                                        </p:attrNameLst>
                                      </p:cBhvr>
                                      <p:to>
                                        <p:strVal val="visible"/>
                                      </p:to>
                                    </p:set>
                                    <p:animEffect filter="fade" transition="in">
                                      <p:cBhvr>
                                        <p:cTn dur="500"/>
                                        <p:tgtEl>
                                          <p:spTgt spid="238">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38">
                                            <p:txEl>
                                              <p:pRg end="5" st="5"/>
                                            </p:txEl>
                                          </p:spTgt>
                                        </p:tgtEl>
                                        <p:attrNameLst>
                                          <p:attrName>style.visibility</p:attrName>
                                        </p:attrNameLst>
                                      </p:cBhvr>
                                      <p:to>
                                        <p:strVal val="visible"/>
                                      </p:to>
                                    </p:set>
                                    <p:animEffect filter="fade" transition="in">
                                      <p:cBhvr>
                                        <p:cTn dur="500"/>
                                        <p:tgtEl>
                                          <p:spTgt spid="238">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38">
                                            <p:txEl>
                                              <p:pRg end="6" st="6"/>
                                            </p:txEl>
                                          </p:spTgt>
                                        </p:tgtEl>
                                        <p:attrNameLst>
                                          <p:attrName>style.visibility</p:attrName>
                                        </p:attrNameLst>
                                      </p:cBhvr>
                                      <p:to>
                                        <p:strVal val="visible"/>
                                      </p:to>
                                    </p:set>
                                    <p:animEffect filter="fade" transition="in">
                                      <p:cBhvr>
                                        <p:cTn dur="500"/>
                                        <p:tgtEl>
                                          <p:spTgt spid="238">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38">
                                            <p:txEl>
                                              <p:pRg end="7" st="7"/>
                                            </p:txEl>
                                          </p:spTgt>
                                        </p:tgtEl>
                                        <p:attrNameLst>
                                          <p:attrName>style.visibility</p:attrName>
                                        </p:attrNameLst>
                                      </p:cBhvr>
                                      <p:to>
                                        <p:strVal val="visible"/>
                                      </p:to>
                                    </p:set>
                                    <p:animEffect filter="fade" transition="in">
                                      <p:cBhvr>
                                        <p:cTn dur="500"/>
                                        <p:tgtEl>
                                          <p:spTgt spid="238">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38">
                                            <p:txEl>
                                              <p:pRg end="8" st="8"/>
                                            </p:txEl>
                                          </p:spTgt>
                                        </p:tgtEl>
                                        <p:attrNameLst>
                                          <p:attrName>style.visibility</p:attrName>
                                        </p:attrNameLst>
                                      </p:cBhvr>
                                      <p:to>
                                        <p:strVal val="visible"/>
                                      </p:to>
                                    </p:set>
                                    <p:animEffect filter="fade" transition="in">
                                      <p:cBhvr>
                                        <p:cTn dur="500"/>
                                        <p:tgtEl>
                                          <p:spTgt spid="238">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39">
                                            <p:txEl>
                                              <p:pRg end="0" st="0"/>
                                            </p:txEl>
                                          </p:spTgt>
                                        </p:tgtEl>
                                        <p:attrNameLst>
                                          <p:attrName>style.visibility</p:attrName>
                                        </p:attrNameLst>
                                      </p:cBhvr>
                                      <p:to>
                                        <p:strVal val="visible"/>
                                      </p:to>
                                    </p:set>
                                    <p:animEffect filter="fade" transition="in">
                                      <p:cBhvr>
                                        <p:cTn dur="500"/>
                                        <p:tgtEl>
                                          <p:spTgt spid="239">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39">
                                            <p:txEl>
                                              <p:pRg end="1" st="1"/>
                                            </p:txEl>
                                          </p:spTgt>
                                        </p:tgtEl>
                                        <p:attrNameLst>
                                          <p:attrName>style.visibility</p:attrName>
                                        </p:attrNameLst>
                                      </p:cBhvr>
                                      <p:to>
                                        <p:strVal val="visible"/>
                                      </p:to>
                                    </p:set>
                                    <p:animEffect filter="fade" transition="in">
                                      <p:cBhvr>
                                        <p:cTn dur="500"/>
                                        <p:tgtEl>
                                          <p:spTgt spid="239">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39">
                                            <p:txEl>
                                              <p:pRg end="2" st="2"/>
                                            </p:txEl>
                                          </p:spTgt>
                                        </p:tgtEl>
                                        <p:attrNameLst>
                                          <p:attrName>style.visibility</p:attrName>
                                        </p:attrNameLst>
                                      </p:cBhvr>
                                      <p:to>
                                        <p:strVal val="visible"/>
                                      </p:to>
                                    </p:set>
                                    <p:animEffect filter="fade" transition="in">
                                      <p:cBhvr>
                                        <p:cTn dur="500"/>
                                        <p:tgtEl>
                                          <p:spTgt spid="239">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39">
                                            <p:txEl>
                                              <p:pRg end="3" st="3"/>
                                            </p:txEl>
                                          </p:spTgt>
                                        </p:tgtEl>
                                        <p:attrNameLst>
                                          <p:attrName>style.visibility</p:attrName>
                                        </p:attrNameLst>
                                      </p:cBhvr>
                                      <p:to>
                                        <p:strVal val="visible"/>
                                      </p:to>
                                    </p:set>
                                    <p:animEffect filter="fade" transition="in">
                                      <p:cBhvr>
                                        <p:cTn dur="500"/>
                                        <p:tgtEl>
                                          <p:spTgt spid="239">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39">
                                            <p:txEl>
                                              <p:pRg end="4" st="4"/>
                                            </p:txEl>
                                          </p:spTgt>
                                        </p:tgtEl>
                                        <p:attrNameLst>
                                          <p:attrName>style.visibility</p:attrName>
                                        </p:attrNameLst>
                                      </p:cBhvr>
                                      <p:to>
                                        <p:strVal val="visible"/>
                                      </p:to>
                                    </p:set>
                                    <p:animEffect filter="fade" transition="in">
                                      <p:cBhvr>
                                        <p:cTn dur="500"/>
                                        <p:tgtEl>
                                          <p:spTgt spid="239">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39">
                                            <p:txEl>
                                              <p:pRg end="5" st="5"/>
                                            </p:txEl>
                                          </p:spTgt>
                                        </p:tgtEl>
                                        <p:attrNameLst>
                                          <p:attrName>style.visibility</p:attrName>
                                        </p:attrNameLst>
                                      </p:cBhvr>
                                      <p:to>
                                        <p:strVal val="visible"/>
                                      </p:to>
                                    </p:set>
                                    <p:animEffect filter="fade" transition="in">
                                      <p:cBhvr>
                                        <p:cTn dur="500"/>
                                        <p:tgtEl>
                                          <p:spTgt spid="239">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39">
                                            <p:txEl>
                                              <p:pRg end="6" st="6"/>
                                            </p:txEl>
                                          </p:spTgt>
                                        </p:tgtEl>
                                        <p:attrNameLst>
                                          <p:attrName>style.visibility</p:attrName>
                                        </p:attrNameLst>
                                      </p:cBhvr>
                                      <p:to>
                                        <p:strVal val="visible"/>
                                      </p:to>
                                    </p:set>
                                    <p:animEffect filter="fade" transition="in">
                                      <p:cBhvr>
                                        <p:cTn dur="500"/>
                                        <p:tgtEl>
                                          <p:spTgt spid="239">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39">
                                            <p:txEl>
                                              <p:pRg end="7" st="7"/>
                                            </p:txEl>
                                          </p:spTgt>
                                        </p:tgtEl>
                                        <p:attrNameLst>
                                          <p:attrName>style.visibility</p:attrName>
                                        </p:attrNameLst>
                                      </p:cBhvr>
                                      <p:to>
                                        <p:strVal val="visible"/>
                                      </p:to>
                                    </p:set>
                                    <p:animEffect filter="fade" transition="in">
                                      <p:cBhvr>
                                        <p:cTn dur="500"/>
                                        <p:tgtEl>
                                          <p:spTgt spid="239">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39">
                                            <p:txEl>
                                              <p:pRg end="8" st="8"/>
                                            </p:txEl>
                                          </p:spTgt>
                                        </p:tgtEl>
                                        <p:attrNameLst>
                                          <p:attrName>style.visibility</p:attrName>
                                        </p:attrNameLst>
                                      </p:cBhvr>
                                      <p:to>
                                        <p:strVal val="visible"/>
                                      </p:to>
                                    </p:set>
                                    <p:animEffect filter="fade" transition="in">
                                      <p:cBhvr>
                                        <p:cTn dur="500"/>
                                        <p:tgtEl>
                                          <p:spTgt spid="239">
                                            <p:txEl>
                                              <p:pRg end="8" st="8"/>
                                            </p:txEl>
                                          </p:spTgt>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240">
                                            <p:txEl>
                                              <p:pRg end="0" st="0"/>
                                            </p:txEl>
                                          </p:spTgt>
                                        </p:tgtEl>
                                        <p:attrNameLst>
                                          <p:attrName>style.visibility</p:attrName>
                                        </p:attrNameLst>
                                      </p:cBhvr>
                                      <p:to>
                                        <p:strVal val="visible"/>
                                      </p:to>
                                    </p:set>
                                    <p:anim calcmode="lin" valueType="num">
                                      <p:cBhvr additive="base">
                                        <p:cTn dur="300"/>
                                        <p:tgtEl>
                                          <p:spTgt spid="240">
                                            <p:txEl>
                                              <p:pRg end="0" st="0"/>
                                            </p:txEl>
                                          </p:spTgt>
                                        </p:tgtEl>
                                        <p:attrNameLst>
                                          <p:attrName>ppt_w</p:attrName>
                                        </p:attrNameLst>
                                      </p:cBhvr>
                                      <p:tavLst>
                                        <p:tav fmla="" tm="0">
                                          <p:val>
                                            <p:strVal val="0"/>
                                          </p:val>
                                        </p:tav>
                                        <p:tav fmla="" tm="100000">
                                          <p:val>
                                            <p:strVal val="#ppt_w"/>
                                          </p:val>
                                        </p:tav>
                                      </p:tavLst>
                                    </p:anim>
                                    <p:anim calcmode="lin" valueType="num">
                                      <p:cBhvr additive="base">
                                        <p:cTn dur="300"/>
                                        <p:tgtEl>
                                          <p:spTgt spid="240">
                                            <p:txEl>
                                              <p:pRg end="0" st="0"/>
                                            </p:txEl>
                                          </p:spTgt>
                                        </p:tgtEl>
                                        <p:attrNameLst>
                                          <p:attrName>ppt_h</p:attrName>
                                        </p:attrNameLst>
                                      </p:cBhvr>
                                      <p:tavLst>
                                        <p:tav fmla="" tm="0">
                                          <p:val>
                                            <p:strVal val="0"/>
                                          </p:val>
                                        </p:tav>
                                        <p:tav fmla="" tm="100000">
                                          <p:val>
                                            <p:strVal val="#ppt_h"/>
                                          </p:val>
                                        </p:tav>
                                      </p:tavLst>
                                    </p:anim>
                                  </p:childTnLst>
                                </p:cTn>
                              </p:par>
                            </p:childTnLst>
                          </p:cTn>
                        </p:par>
                        <p:par>
                          <p:cTn fill="hold">
                            <p:stCondLst>
                              <p:cond delay="1300"/>
                            </p:stCondLst>
                            <p:childTnLst>
                              <p:par>
                                <p:cTn fill="hold" nodeType="afterEffect" presetClass="entr" presetID="23" presetSubtype="16">
                                  <p:stCondLst>
                                    <p:cond delay="0"/>
                                  </p:stCondLst>
                                  <p:childTnLst>
                                    <p:set>
                                      <p:cBhvr>
                                        <p:cTn dur="1" fill="hold">
                                          <p:stCondLst>
                                            <p:cond delay="0"/>
                                          </p:stCondLst>
                                        </p:cTn>
                                        <p:tgtEl>
                                          <p:spTgt spid="240">
                                            <p:txEl>
                                              <p:pRg end="1" st="1"/>
                                            </p:txEl>
                                          </p:spTgt>
                                        </p:tgtEl>
                                        <p:attrNameLst>
                                          <p:attrName>style.visibility</p:attrName>
                                        </p:attrNameLst>
                                      </p:cBhvr>
                                      <p:to>
                                        <p:strVal val="visible"/>
                                      </p:to>
                                    </p:set>
                                    <p:anim calcmode="lin" valueType="num">
                                      <p:cBhvr additive="base">
                                        <p:cTn dur="300"/>
                                        <p:tgtEl>
                                          <p:spTgt spid="240">
                                            <p:txEl>
                                              <p:pRg end="1" st="1"/>
                                            </p:txEl>
                                          </p:spTgt>
                                        </p:tgtEl>
                                        <p:attrNameLst>
                                          <p:attrName>ppt_w</p:attrName>
                                        </p:attrNameLst>
                                      </p:cBhvr>
                                      <p:tavLst>
                                        <p:tav fmla="" tm="0">
                                          <p:val>
                                            <p:strVal val="0"/>
                                          </p:val>
                                        </p:tav>
                                        <p:tav fmla="" tm="100000">
                                          <p:val>
                                            <p:strVal val="#ppt_w"/>
                                          </p:val>
                                        </p:tav>
                                      </p:tavLst>
                                    </p:anim>
                                    <p:anim calcmode="lin" valueType="num">
                                      <p:cBhvr additive="base">
                                        <p:cTn dur="300"/>
                                        <p:tgtEl>
                                          <p:spTgt spid="240">
                                            <p:txEl>
                                              <p:pRg end="1" st="1"/>
                                            </p:txEl>
                                          </p:spTgt>
                                        </p:tgtEl>
                                        <p:attrNameLst>
                                          <p:attrName>ppt_h</p:attrName>
                                        </p:attrNameLst>
                                      </p:cBhvr>
                                      <p:tavLst>
                                        <p:tav fmla="" tm="0">
                                          <p:val>
                                            <p:strVal val="0"/>
                                          </p:val>
                                        </p:tav>
                                        <p:tav fmla="" tm="100000">
                                          <p:val>
                                            <p:strVal val="#ppt_h"/>
                                          </p:val>
                                        </p:tav>
                                      </p:tavLst>
                                    </p:anim>
                                  </p:childTnLst>
                                </p:cTn>
                              </p:par>
                            </p:childTnLst>
                          </p:cTn>
                        </p:par>
                        <p:par>
                          <p:cTn fill="hold">
                            <p:stCondLst>
                              <p:cond delay="1600"/>
                            </p:stCondLst>
                            <p:childTnLst>
                              <p:par>
                                <p:cTn fill="hold" nodeType="afterEffect" presetClass="entr" presetID="23" presetSubtype="16">
                                  <p:stCondLst>
                                    <p:cond delay="0"/>
                                  </p:stCondLst>
                                  <p:childTnLst>
                                    <p:set>
                                      <p:cBhvr>
                                        <p:cTn dur="1" fill="hold">
                                          <p:stCondLst>
                                            <p:cond delay="0"/>
                                          </p:stCondLst>
                                        </p:cTn>
                                        <p:tgtEl>
                                          <p:spTgt spid="240">
                                            <p:txEl>
                                              <p:pRg end="2" st="2"/>
                                            </p:txEl>
                                          </p:spTgt>
                                        </p:tgtEl>
                                        <p:attrNameLst>
                                          <p:attrName>style.visibility</p:attrName>
                                        </p:attrNameLst>
                                      </p:cBhvr>
                                      <p:to>
                                        <p:strVal val="visible"/>
                                      </p:to>
                                    </p:set>
                                    <p:anim calcmode="lin" valueType="num">
                                      <p:cBhvr additive="base">
                                        <p:cTn dur="300"/>
                                        <p:tgtEl>
                                          <p:spTgt spid="240">
                                            <p:txEl>
                                              <p:pRg end="2" st="2"/>
                                            </p:txEl>
                                          </p:spTgt>
                                        </p:tgtEl>
                                        <p:attrNameLst>
                                          <p:attrName>ppt_w</p:attrName>
                                        </p:attrNameLst>
                                      </p:cBhvr>
                                      <p:tavLst>
                                        <p:tav fmla="" tm="0">
                                          <p:val>
                                            <p:strVal val="0"/>
                                          </p:val>
                                        </p:tav>
                                        <p:tav fmla="" tm="100000">
                                          <p:val>
                                            <p:strVal val="#ppt_w"/>
                                          </p:val>
                                        </p:tav>
                                      </p:tavLst>
                                    </p:anim>
                                    <p:anim calcmode="lin" valueType="num">
                                      <p:cBhvr additive="base">
                                        <p:cTn dur="300"/>
                                        <p:tgtEl>
                                          <p:spTgt spid="240">
                                            <p:txEl>
                                              <p:pRg end="2" st="2"/>
                                            </p:txEl>
                                          </p:spTgt>
                                        </p:tgtEl>
                                        <p:attrNameLst>
                                          <p:attrName>ppt_h</p:attrName>
                                        </p:attrNameLst>
                                      </p:cBhvr>
                                      <p:tavLst>
                                        <p:tav fmla="" tm="0">
                                          <p:val>
                                            <p:strVal val="0"/>
                                          </p:val>
                                        </p:tav>
                                        <p:tav fmla="" tm="100000">
                                          <p:val>
                                            <p:strVal val="#ppt_h"/>
                                          </p:val>
                                        </p:tav>
                                      </p:tavLst>
                                    </p:anim>
                                  </p:childTnLst>
                                </p:cTn>
                              </p:par>
                            </p:childTnLst>
                          </p:cTn>
                        </p:par>
                        <p:par>
                          <p:cTn fill="hold">
                            <p:stCondLst>
                              <p:cond delay="1900"/>
                            </p:stCondLst>
                            <p:childTnLst>
                              <p:par>
                                <p:cTn fill="hold" nodeType="afterEffect" presetClass="entr" presetID="23" presetSubtype="16">
                                  <p:stCondLst>
                                    <p:cond delay="0"/>
                                  </p:stCondLst>
                                  <p:childTnLst>
                                    <p:set>
                                      <p:cBhvr>
                                        <p:cTn dur="1" fill="hold">
                                          <p:stCondLst>
                                            <p:cond delay="0"/>
                                          </p:stCondLst>
                                        </p:cTn>
                                        <p:tgtEl>
                                          <p:spTgt spid="240">
                                            <p:txEl>
                                              <p:pRg end="3" st="3"/>
                                            </p:txEl>
                                          </p:spTgt>
                                        </p:tgtEl>
                                        <p:attrNameLst>
                                          <p:attrName>style.visibility</p:attrName>
                                        </p:attrNameLst>
                                      </p:cBhvr>
                                      <p:to>
                                        <p:strVal val="visible"/>
                                      </p:to>
                                    </p:set>
                                    <p:anim calcmode="lin" valueType="num">
                                      <p:cBhvr additive="base">
                                        <p:cTn dur="300"/>
                                        <p:tgtEl>
                                          <p:spTgt spid="240">
                                            <p:txEl>
                                              <p:pRg end="3" st="3"/>
                                            </p:txEl>
                                          </p:spTgt>
                                        </p:tgtEl>
                                        <p:attrNameLst>
                                          <p:attrName>ppt_w</p:attrName>
                                        </p:attrNameLst>
                                      </p:cBhvr>
                                      <p:tavLst>
                                        <p:tav fmla="" tm="0">
                                          <p:val>
                                            <p:strVal val="0"/>
                                          </p:val>
                                        </p:tav>
                                        <p:tav fmla="" tm="100000">
                                          <p:val>
                                            <p:strVal val="#ppt_w"/>
                                          </p:val>
                                        </p:tav>
                                      </p:tavLst>
                                    </p:anim>
                                    <p:anim calcmode="lin" valueType="num">
                                      <p:cBhvr additive="base">
                                        <p:cTn dur="300"/>
                                        <p:tgtEl>
                                          <p:spTgt spid="240">
                                            <p:txEl>
                                              <p:pRg end="3" st="3"/>
                                            </p:txEl>
                                          </p:spTgt>
                                        </p:tgtEl>
                                        <p:attrNameLst>
                                          <p:attrName>ppt_h</p:attrName>
                                        </p:attrNameLst>
                                      </p:cBhvr>
                                      <p:tavLst>
                                        <p:tav fmla="" tm="0">
                                          <p:val>
                                            <p:strVal val="0"/>
                                          </p:val>
                                        </p:tav>
                                        <p:tav fmla="" tm="100000">
                                          <p:val>
                                            <p:strVal val="#ppt_h"/>
                                          </p:val>
                                        </p:tav>
                                      </p:tavLst>
                                    </p:anim>
                                  </p:childTnLst>
                                </p:cTn>
                              </p:par>
                            </p:childTnLst>
                          </p:cTn>
                        </p:par>
                        <p:par>
                          <p:cTn fill="hold">
                            <p:stCondLst>
                              <p:cond delay="2200"/>
                            </p:stCondLst>
                            <p:childTnLst>
                              <p:par>
                                <p:cTn fill="hold" nodeType="afterEffect" presetClass="entr" presetID="23" presetSubtype="16">
                                  <p:stCondLst>
                                    <p:cond delay="0"/>
                                  </p:stCondLst>
                                  <p:childTnLst>
                                    <p:set>
                                      <p:cBhvr>
                                        <p:cTn dur="1" fill="hold">
                                          <p:stCondLst>
                                            <p:cond delay="0"/>
                                          </p:stCondLst>
                                        </p:cTn>
                                        <p:tgtEl>
                                          <p:spTgt spid="240">
                                            <p:txEl>
                                              <p:pRg end="4" st="4"/>
                                            </p:txEl>
                                          </p:spTgt>
                                        </p:tgtEl>
                                        <p:attrNameLst>
                                          <p:attrName>style.visibility</p:attrName>
                                        </p:attrNameLst>
                                      </p:cBhvr>
                                      <p:to>
                                        <p:strVal val="visible"/>
                                      </p:to>
                                    </p:set>
                                    <p:anim calcmode="lin" valueType="num">
                                      <p:cBhvr additive="base">
                                        <p:cTn dur="300"/>
                                        <p:tgtEl>
                                          <p:spTgt spid="240">
                                            <p:txEl>
                                              <p:pRg end="4" st="4"/>
                                            </p:txEl>
                                          </p:spTgt>
                                        </p:tgtEl>
                                        <p:attrNameLst>
                                          <p:attrName>ppt_w</p:attrName>
                                        </p:attrNameLst>
                                      </p:cBhvr>
                                      <p:tavLst>
                                        <p:tav fmla="" tm="0">
                                          <p:val>
                                            <p:strVal val="0"/>
                                          </p:val>
                                        </p:tav>
                                        <p:tav fmla="" tm="100000">
                                          <p:val>
                                            <p:strVal val="#ppt_w"/>
                                          </p:val>
                                        </p:tav>
                                      </p:tavLst>
                                    </p:anim>
                                    <p:anim calcmode="lin" valueType="num">
                                      <p:cBhvr additive="base">
                                        <p:cTn dur="300"/>
                                        <p:tgtEl>
                                          <p:spTgt spid="240">
                                            <p:txEl>
                                              <p:pRg end="4" st="4"/>
                                            </p:txEl>
                                          </p:spTgt>
                                        </p:tgtEl>
                                        <p:attrNameLst>
                                          <p:attrName>ppt_h</p:attrName>
                                        </p:attrNameLst>
                                      </p:cBhvr>
                                      <p:tavLst>
                                        <p:tav fmla="" tm="0">
                                          <p:val>
                                            <p:strVal val="0"/>
                                          </p:val>
                                        </p:tav>
                                        <p:tav fmla="" tm="100000">
                                          <p:val>
                                            <p:strVal val="#ppt_h"/>
                                          </p:val>
                                        </p:tav>
                                      </p:tavLst>
                                    </p:anim>
                                  </p:childTnLst>
                                </p:cTn>
                              </p:par>
                            </p:childTnLst>
                          </p:cTn>
                        </p:par>
                        <p:par>
                          <p:cTn fill="hold">
                            <p:stCondLst>
                              <p:cond delay="2500"/>
                            </p:stCondLst>
                            <p:childTnLst>
                              <p:par>
                                <p:cTn fill="hold" nodeType="afterEffect" presetClass="entr" presetID="23" presetSubtype="16">
                                  <p:stCondLst>
                                    <p:cond delay="0"/>
                                  </p:stCondLst>
                                  <p:childTnLst>
                                    <p:set>
                                      <p:cBhvr>
                                        <p:cTn dur="1" fill="hold">
                                          <p:stCondLst>
                                            <p:cond delay="0"/>
                                          </p:stCondLst>
                                        </p:cTn>
                                        <p:tgtEl>
                                          <p:spTgt spid="240">
                                            <p:txEl>
                                              <p:pRg end="5" st="5"/>
                                            </p:txEl>
                                          </p:spTgt>
                                        </p:tgtEl>
                                        <p:attrNameLst>
                                          <p:attrName>style.visibility</p:attrName>
                                        </p:attrNameLst>
                                      </p:cBhvr>
                                      <p:to>
                                        <p:strVal val="visible"/>
                                      </p:to>
                                    </p:set>
                                    <p:anim calcmode="lin" valueType="num">
                                      <p:cBhvr additive="base">
                                        <p:cTn dur="300"/>
                                        <p:tgtEl>
                                          <p:spTgt spid="240">
                                            <p:txEl>
                                              <p:pRg end="5" st="5"/>
                                            </p:txEl>
                                          </p:spTgt>
                                        </p:tgtEl>
                                        <p:attrNameLst>
                                          <p:attrName>ppt_w</p:attrName>
                                        </p:attrNameLst>
                                      </p:cBhvr>
                                      <p:tavLst>
                                        <p:tav fmla="" tm="0">
                                          <p:val>
                                            <p:strVal val="0"/>
                                          </p:val>
                                        </p:tav>
                                        <p:tav fmla="" tm="100000">
                                          <p:val>
                                            <p:strVal val="#ppt_w"/>
                                          </p:val>
                                        </p:tav>
                                      </p:tavLst>
                                    </p:anim>
                                    <p:anim calcmode="lin" valueType="num">
                                      <p:cBhvr additive="base">
                                        <p:cTn dur="300"/>
                                        <p:tgtEl>
                                          <p:spTgt spid="240">
                                            <p:txEl>
                                              <p:pRg end="5" st="5"/>
                                            </p:txEl>
                                          </p:spTgt>
                                        </p:tgtEl>
                                        <p:attrNameLst>
                                          <p:attrName>ppt_h</p:attrName>
                                        </p:attrNameLst>
                                      </p:cBhvr>
                                      <p:tavLst>
                                        <p:tav fmla="" tm="0">
                                          <p:val>
                                            <p:strVal val="0"/>
                                          </p:val>
                                        </p:tav>
                                        <p:tav fmla="" tm="100000">
                                          <p:val>
                                            <p:strVal val="#ppt_h"/>
                                          </p:val>
                                        </p:tav>
                                      </p:tavLst>
                                    </p:anim>
                                  </p:childTnLst>
                                </p:cTn>
                              </p:par>
                            </p:childTnLst>
                          </p:cTn>
                        </p:par>
                        <p:par>
                          <p:cTn fill="hold">
                            <p:stCondLst>
                              <p:cond delay="2800"/>
                            </p:stCondLst>
                            <p:childTnLst>
                              <p:par>
                                <p:cTn fill="hold" nodeType="afterEffect" presetClass="entr" presetID="23" presetSubtype="16">
                                  <p:stCondLst>
                                    <p:cond delay="0"/>
                                  </p:stCondLst>
                                  <p:childTnLst>
                                    <p:set>
                                      <p:cBhvr>
                                        <p:cTn dur="1" fill="hold">
                                          <p:stCondLst>
                                            <p:cond delay="0"/>
                                          </p:stCondLst>
                                        </p:cTn>
                                        <p:tgtEl>
                                          <p:spTgt spid="240">
                                            <p:txEl>
                                              <p:pRg end="6" st="6"/>
                                            </p:txEl>
                                          </p:spTgt>
                                        </p:tgtEl>
                                        <p:attrNameLst>
                                          <p:attrName>style.visibility</p:attrName>
                                        </p:attrNameLst>
                                      </p:cBhvr>
                                      <p:to>
                                        <p:strVal val="visible"/>
                                      </p:to>
                                    </p:set>
                                    <p:anim calcmode="lin" valueType="num">
                                      <p:cBhvr additive="base">
                                        <p:cTn dur="300"/>
                                        <p:tgtEl>
                                          <p:spTgt spid="240">
                                            <p:txEl>
                                              <p:pRg end="6" st="6"/>
                                            </p:txEl>
                                          </p:spTgt>
                                        </p:tgtEl>
                                        <p:attrNameLst>
                                          <p:attrName>ppt_w</p:attrName>
                                        </p:attrNameLst>
                                      </p:cBhvr>
                                      <p:tavLst>
                                        <p:tav fmla="" tm="0">
                                          <p:val>
                                            <p:strVal val="0"/>
                                          </p:val>
                                        </p:tav>
                                        <p:tav fmla="" tm="100000">
                                          <p:val>
                                            <p:strVal val="#ppt_w"/>
                                          </p:val>
                                        </p:tav>
                                      </p:tavLst>
                                    </p:anim>
                                    <p:anim calcmode="lin" valueType="num">
                                      <p:cBhvr additive="base">
                                        <p:cTn dur="300"/>
                                        <p:tgtEl>
                                          <p:spTgt spid="240">
                                            <p:txEl>
                                              <p:pRg end="6" st="6"/>
                                            </p:txEl>
                                          </p:spTgt>
                                        </p:tgtEl>
                                        <p:attrNameLst>
                                          <p:attrName>ppt_h</p:attrName>
                                        </p:attrNameLst>
                                      </p:cBhvr>
                                      <p:tavLst>
                                        <p:tav fmla="" tm="0">
                                          <p:val>
                                            <p:strVal val="0"/>
                                          </p:val>
                                        </p:tav>
                                        <p:tav fmla="" tm="100000">
                                          <p:val>
                                            <p:strVal val="#ppt_h"/>
                                          </p:val>
                                        </p:tav>
                                      </p:tavLst>
                                    </p:anim>
                                  </p:childTnLst>
                                </p:cTn>
                              </p:par>
                            </p:childTnLst>
                          </p:cTn>
                        </p:par>
                        <p:par>
                          <p:cTn fill="hold">
                            <p:stCondLst>
                              <p:cond delay="3100"/>
                            </p:stCondLst>
                            <p:childTnLst>
                              <p:par>
                                <p:cTn fill="hold" nodeType="afterEffect" presetClass="entr" presetID="23" presetSubtype="16">
                                  <p:stCondLst>
                                    <p:cond delay="0"/>
                                  </p:stCondLst>
                                  <p:childTnLst>
                                    <p:set>
                                      <p:cBhvr>
                                        <p:cTn dur="1" fill="hold">
                                          <p:stCondLst>
                                            <p:cond delay="0"/>
                                          </p:stCondLst>
                                        </p:cTn>
                                        <p:tgtEl>
                                          <p:spTgt spid="240">
                                            <p:txEl>
                                              <p:pRg end="7" st="7"/>
                                            </p:txEl>
                                          </p:spTgt>
                                        </p:tgtEl>
                                        <p:attrNameLst>
                                          <p:attrName>style.visibility</p:attrName>
                                        </p:attrNameLst>
                                      </p:cBhvr>
                                      <p:to>
                                        <p:strVal val="visible"/>
                                      </p:to>
                                    </p:set>
                                    <p:anim calcmode="lin" valueType="num">
                                      <p:cBhvr additive="base">
                                        <p:cTn dur="300"/>
                                        <p:tgtEl>
                                          <p:spTgt spid="240">
                                            <p:txEl>
                                              <p:pRg end="7" st="7"/>
                                            </p:txEl>
                                          </p:spTgt>
                                        </p:tgtEl>
                                        <p:attrNameLst>
                                          <p:attrName>ppt_w</p:attrName>
                                        </p:attrNameLst>
                                      </p:cBhvr>
                                      <p:tavLst>
                                        <p:tav fmla="" tm="0">
                                          <p:val>
                                            <p:strVal val="0"/>
                                          </p:val>
                                        </p:tav>
                                        <p:tav fmla="" tm="100000">
                                          <p:val>
                                            <p:strVal val="#ppt_w"/>
                                          </p:val>
                                        </p:tav>
                                      </p:tavLst>
                                    </p:anim>
                                    <p:anim calcmode="lin" valueType="num">
                                      <p:cBhvr additive="base">
                                        <p:cTn dur="300"/>
                                        <p:tgtEl>
                                          <p:spTgt spid="240">
                                            <p:txEl>
                                              <p:pRg end="7" st="7"/>
                                            </p:txEl>
                                          </p:spTgt>
                                        </p:tgtEl>
                                        <p:attrNameLst>
                                          <p:attrName>ppt_h</p:attrName>
                                        </p:attrNameLst>
                                      </p:cBhvr>
                                      <p:tavLst>
                                        <p:tav fmla="" tm="0">
                                          <p:val>
                                            <p:strVal val="0"/>
                                          </p:val>
                                        </p:tav>
                                        <p:tav fmla="" tm="100000">
                                          <p:val>
                                            <p:strVal val="#ppt_h"/>
                                          </p:val>
                                        </p:tav>
                                      </p:tavLst>
                                    </p:anim>
                                  </p:childTnLst>
                                </p:cTn>
                              </p:par>
                            </p:childTnLst>
                          </p:cTn>
                        </p:par>
                        <p:par>
                          <p:cTn fill="hold">
                            <p:stCondLst>
                              <p:cond delay="3400"/>
                            </p:stCondLst>
                            <p:childTnLst>
                              <p:par>
                                <p:cTn fill="hold" nodeType="afterEffect" presetClass="entr" presetID="23" presetSubtype="16">
                                  <p:stCondLst>
                                    <p:cond delay="0"/>
                                  </p:stCondLst>
                                  <p:childTnLst>
                                    <p:set>
                                      <p:cBhvr>
                                        <p:cTn dur="1" fill="hold">
                                          <p:stCondLst>
                                            <p:cond delay="0"/>
                                          </p:stCondLst>
                                        </p:cTn>
                                        <p:tgtEl>
                                          <p:spTgt spid="240">
                                            <p:txEl>
                                              <p:pRg end="8" st="8"/>
                                            </p:txEl>
                                          </p:spTgt>
                                        </p:tgtEl>
                                        <p:attrNameLst>
                                          <p:attrName>style.visibility</p:attrName>
                                        </p:attrNameLst>
                                      </p:cBhvr>
                                      <p:to>
                                        <p:strVal val="visible"/>
                                      </p:to>
                                    </p:set>
                                    <p:anim calcmode="lin" valueType="num">
                                      <p:cBhvr additive="base">
                                        <p:cTn dur="300"/>
                                        <p:tgtEl>
                                          <p:spTgt spid="240">
                                            <p:txEl>
                                              <p:pRg end="8" st="8"/>
                                            </p:txEl>
                                          </p:spTgt>
                                        </p:tgtEl>
                                        <p:attrNameLst>
                                          <p:attrName>ppt_w</p:attrName>
                                        </p:attrNameLst>
                                      </p:cBhvr>
                                      <p:tavLst>
                                        <p:tav fmla="" tm="0">
                                          <p:val>
                                            <p:strVal val="0"/>
                                          </p:val>
                                        </p:tav>
                                        <p:tav fmla="" tm="100000">
                                          <p:val>
                                            <p:strVal val="#ppt_w"/>
                                          </p:val>
                                        </p:tav>
                                      </p:tavLst>
                                    </p:anim>
                                    <p:anim calcmode="lin" valueType="num">
                                      <p:cBhvr additive="base">
                                        <p:cTn dur="300"/>
                                        <p:tgtEl>
                                          <p:spTgt spid="240">
                                            <p:txEl>
                                              <p:pRg end="8" st="8"/>
                                            </p:txEl>
                                          </p:spTgt>
                                        </p:tgtEl>
                                        <p:attrNameLst>
                                          <p:attrName>ppt_h</p:attrName>
                                        </p:attrNameLst>
                                      </p:cBhvr>
                                      <p:tavLst>
                                        <p:tav fmla="" tm="0">
                                          <p:val>
                                            <p:strVal val="0"/>
                                          </p:val>
                                        </p:tav>
                                        <p:tav fmla="" tm="100000">
                                          <p:val>
                                            <p:strVal val="#ppt_h"/>
                                          </p:val>
                                        </p:tav>
                                      </p:tavLst>
                                    </p:anim>
                                  </p:childTnLst>
                                </p:cTn>
                              </p:par>
                            </p:childTnLst>
                          </p:cTn>
                        </p:par>
                        <p:par>
                          <p:cTn fill="hold">
                            <p:stCondLst>
                              <p:cond delay="3700"/>
                            </p:stCondLst>
                            <p:childTnLst>
                              <p:par>
                                <p:cTn fill="hold" nodeType="after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500"/>
                                        <p:tgtEl>
                                          <p:spTgt spid="241"/>
                                        </p:tgtEl>
                                      </p:cBhvr>
                                    </p:animEffect>
                                  </p:childTnLst>
                                </p:cTn>
                              </p:par>
                              <p:par>
                                <p:cTn fill="hold" nodeType="withEffect" presetClass="entr" presetID="23" presetSubtype="16">
                                  <p:stCondLst>
                                    <p:cond delay="0"/>
                                  </p:stCondLst>
                                  <p:childTnLst>
                                    <p:set>
                                      <p:cBhvr>
                                        <p:cTn dur="1" fill="hold">
                                          <p:stCondLst>
                                            <p:cond delay="0"/>
                                          </p:stCondLst>
                                        </p:cTn>
                                        <p:tgtEl>
                                          <p:spTgt spid="242"/>
                                        </p:tgtEl>
                                        <p:attrNameLst>
                                          <p:attrName>style.visibility</p:attrName>
                                        </p:attrNameLst>
                                      </p:cBhvr>
                                      <p:to>
                                        <p:strVal val="visible"/>
                                      </p:to>
                                    </p:set>
                                    <p:anim calcmode="lin" valueType="num">
                                      <p:cBhvr additive="base">
                                        <p:cTn dur="500"/>
                                        <p:tgtEl>
                                          <p:spTgt spid="242"/>
                                        </p:tgtEl>
                                        <p:attrNameLst>
                                          <p:attrName>ppt_w</p:attrName>
                                        </p:attrNameLst>
                                      </p:cBhvr>
                                      <p:tavLst>
                                        <p:tav fmla="" tm="0">
                                          <p:val>
                                            <p:strVal val="0"/>
                                          </p:val>
                                        </p:tav>
                                        <p:tav fmla="" tm="100000">
                                          <p:val>
                                            <p:strVal val="#ppt_w"/>
                                          </p:val>
                                        </p:tav>
                                      </p:tavLst>
                                    </p:anim>
                                    <p:anim calcmode="lin" valueType="num">
                                      <p:cBhvr additive="base">
                                        <p:cTn dur="500"/>
                                        <p:tgtEl>
                                          <p:spTgt spid="242"/>
                                        </p:tgtEl>
                                        <p:attrNameLst>
                                          <p:attrName>ppt_h</p:attrName>
                                        </p:attrNameLst>
                                      </p:cBhvr>
                                      <p:tavLst>
                                        <p:tav fmla="" tm="0">
                                          <p:val>
                                            <p:strVal val="0"/>
                                          </p:val>
                                        </p:tav>
                                        <p:tav fmla="" tm="100000">
                                          <p:val>
                                            <p:strVal val="#ppt_h"/>
                                          </p:val>
                                        </p:tav>
                                      </p:tavLst>
                                    </p:anim>
                                  </p:childTnLst>
                                </p:cTn>
                              </p:par>
                            </p:childTnLst>
                          </p:cTn>
                        </p:par>
                        <p:par>
                          <p:cTn fill="hold">
                            <p:stCondLst>
                              <p:cond delay="4200"/>
                            </p:stCondLst>
                            <p:childTnLst>
                              <p:par>
                                <p:cTn fill="hold" nodeType="afterEffect" presetClass="entr" presetID="23" presetSubtype="16">
                                  <p:stCondLst>
                                    <p:cond delay="0"/>
                                  </p:stCondLst>
                                  <p:childTnLst>
                                    <p:set>
                                      <p:cBhvr>
                                        <p:cTn dur="1" fill="hold">
                                          <p:stCondLst>
                                            <p:cond delay="0"/>
                                          </p:stCondLst>
                                        </p:cTn>
                                        <p:tgtEl>
                                          <p:spTgt spid="243"/>
                                        </p:tgtEl>
                                        <p:attrNameLst>
                                          <p:attrName>style.visibility</p:attrName>
                                        </p:attrNameLst>
                                      </p:cBhvr>
                                      <p:to>
                                        <p:strVal val="visible"/>
                                      </p:to>
                                    </p:set>
                                    <p:anim calcmode="lin" valueType="num">
                                      <p:cBhvr additive="base">
                                        <p:cTn dur="500"/>
                                        <p:tgtEl>
                                          <p:spTgt spid="243"/>
                                        </p:tgtEl>
                                        <p:attrNameLst>
                                          <p:attrName>ppt_w</p:attrName>
                                        </p:attrNameLst>
                                      </p:cBhvr>
                                      <p:tavLst>
                                        <p:tav fmla="" tm="0">
                                          <p:val>
                                            <p:strVal val="0"/>
                                          </p:val>
                                        </p:tav>
                                        <p:tav fmla="" tm="100000">
                                          <p:val>
                                            <p:strVal val="#ppt_w"/>
                                          </p:val>
                                        </p:tav>
                                      </p:tavLst>
                                    </p:anim>
                                    <p:anim calcmode="lin" valueType="num">
                                      <p:cBhvr additive="base">
                                        <p:cTn dur="500"/>
                                        <p:tgtEl>
                                          <p:spTgt spid="243"/>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
                                  </p:stCondLst>
                                  <p:childTnLst>
                                    <p:set>
                                      <p:cBhvr>
                                        <p:cTn dur="1" fill="hold">
                                          <p:stCondLst>
                                            <p:cond delay="0"/>
                                          </p:stCondLst>
                                        </p:cTn>
                                        <p:tgtEl>
                                          <p:spTgt spid="244">
                                            <p:txEl>
                                              <p:pRg end="0" st="0"/>
                                            </p:txEl>
                                          </p:spTgt>
                                        </p:tgtEl>
                                        <p:attrNameLst>
                                          <p:attrName>style.visibility</p:attrName>
                                        </p:attrNameLst>
                                      </p:cBhvr>
                                      <p:to>
                                        <p:strVal val="visible"/>
                                      </p:to>
                                    </p:set>
                                    <p:animEffect filter="fade" transition="in">
                                      <p:cBhvr>
                                        <p:cTn dur="400"/>
                                        <p:tgtEl>
                                          <p:spTgt spid="244">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44">
                                            <p:txEl>
                                              <p:pRg end="1" st="1"/>
                                            </p:txEl>
                                          </p:spTgt>
                                        </p:tgtEl>
                                        <p:attrNameLst>
                                          <p:attrName>style.visibility</p:attrName>
                                        </p:attrNameLst>
                                      </p:cBhvr>
                                      <p:to>
                                        <p:strVal val="visible"/>
                                      </p:to>
                                    </p:set>
                                    <p:animEffect filter="fade" transition="in">
                                      <p:cBhvr>
                                        <p:cTn dur="400"/>
                                        <p:tgtEl>
                                          <p:spTgt spid="244">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44">
                                            <p:txEl>
                                              <p:pRg end="2" st="2"/>
                                            </p:txEl>
                                          </p:spTgt>
                                        </p:tgtEl>
                                        <p:attrNameLst>
                                          <p:attrName>style.visibility</p:attrName>
                                        </p:attrNameLst>
                                      </p:cBhvr>
                                      <p:to>
                                        <p:strVal val="visible"/>
                                      </p:to>
                                    </p:set>
                                    <p:animEffect filter="fade" transition="in">
                                      <p:cBhvr>
                                        <p:cTn dur="400"/>
                                        <p:tgtEl>
                                          <p:spTgt spid="244">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44">
                                            <p:txEl>
                                              <p:pRg end="3" st="3"/>
                                            </p:txEl>
                                          </p:spTgt>
                                        </p:tgtEl>
                                        <p:attrNameLst>
                                          <p:attrName>style.visibility</p:attrName>
                                        </p:attrNameLst>
                                      </p:cBhvr>
                                      <p:to>
                                        <p:strVal val="visible"/>
                                      </p:to>
                                    </p:set>
                                    <p:animEffect filter="fade" transition="in">
                                      <p:cBhvr>
                                        <p:cTn dur="400"/>
                                        <p:tgtEl>
                                          <p:spTgt spid="244">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44">
                                            <p:txEl>
                                              <p:pRg end="4" st="4"/>
                                            </p:txEl>
                                          </p:spTgt>
                                        </p:tgtEl>
                                        <p:attrNameLst>
                                          <p:attrName>style.visibility</p:attrName>
                                        </p:attrNameLst>
                                      </p:cBhvr>
                                      <p:to>
                                        <p:strVal val="visible"/>
                                      </p:to>
                                    </p:set>
                                    <p:animEffect filter="fade" transition="in">
                                      <p:cBhvr>
                                        <p:cTn dur="400"/>
                                        <p:tgtEl>
                                          <p:spTgt spid="244">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44">
                                            <p:txEl>
                                              <p:pRg end="5" st="5"/>
                                            </p:txEl>
                                          </p:spTgt>
                                        </p:tgtEl>
                                        <p:attrNameLst>
                                          <p:attrName>style.visibility</p:attrName>
                                        </p:attrNameLst>
                                      </p:cBhvr>
                                      <p:to>
                                        <p:strVal val="visible"/>
                                      </p:to>
                                    </p:set>
                                    <p:animEffect filter="fade" transition="in">
                                      <p:cBhvr>
                                        <p:cTn dur="400"/>
                                        <p:tgtEl>
                                          <p:spTgt spid="244">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44">
                                            <p:txEl>
                                              <p:pRg end="6" st="6"/>
                                            </p:txEl>
                                          </p:spTgt>
                                        </p:tgtEl>
                                        <p:attrNameLst>
                                          <p:attrName>style.visibility</p:attrName>
                                        </p:attrNameLst>
                                      </p:cBhvr>
                                      <p:to>
                                        <p:strVal val="visible"/>
                                      </p:to>
                                    </p:set>
                                    <p:animEffect filter="fade" transition="in">
                                      <p:cBhvr>
                                        <p:cTn dur="400"/>
                                        <p:tgtEl>
                                          <p:spTgt spid="244">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44">
                                            <p:txEl>
                                              <p:pRg end="7" st="7"/>
                                            </p:txEl>
                                          </p:spTgt>
                                        </p:tgtEl>
                                        <p:attrNameLst>
                                          <p:attrName>style.visibility</p:attrName>
                                        </p:attrNameLst>
                                      </p:cBhvr>
                                      <p:to>
                                        <p:strVal val="visible"/>
                                      </p:to>
                                    </p:set>
                                    <p:animEffect filter="fade" transition="in">
                                      <p:cBhvr>
                                        <p:cTn dur="400"/>
                                        <p:tgtEl>
                                          <p:spTgt spid="244">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44">
                                            <p:txEl>
                                              <p:pRg end="8" st="8"/>
                                            </p:txEl>
                                          </p:spTgt>
                                        </p:tgtEl>
                                        <p:attrNameLst>
                                          <p:attrName>style.visibility</p:attrName>
                                        </p:attrNameLst>
                                      </p:cBhvr>
                                      <p:to>
                                        <p:strVal val="visible"/>
                                      </p:to>
                                    </p:set>
                                    <p:animEffect filter="fade" transition="in">
                                      <p:cBhvr>
                                        <p:cTn dur="400"/>
                                        <p:tgtEl>
                                          <p:spTgt spid="244">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45">
                                            <p:txEl>
                                              <p:pRg end="0" st="0"/>
                                            </p:txEl>
                                          </p:spTgt>
                                        </p:tgtEl>
                                        <p:attrNameLst>
                                          <p:attrName>style.visibility</p:attrName>
                                        </p:attrNameLst>
                                      </p:cBhvr>
                                      <p:to>
                                        <p:strVal val="visible"/>
                                      </p:to>
                                    </p:set>
                                    <p:animEffect filter="fade" transition="in">
                                      <p:cBhvr>
                                        <p:cTn dur="500"/>
                                        <p:tgtEl>
                                          <p:spTgt spid="245">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45">
                                            <p:txEl>
                                              <p:pRg end="1" st="1"/>
                                            </p:txEl>
                                          </p:spTgt>
                                        </p:tgtEl>
                                        <p:attrNameLst>
                                          <p:attrName>style.visibility</p:attrName>
                                        </p:attrNameLst>
                                      </p:cBhvr>
                                      <p:to>
                                        <p:strVal val="visible"/>
                                      </p:to>
                                    </p:set>
                                    <p:animEffect filter="fade" transition="in">
                                      <p:cBhvr>
                                        <p:cTn dur="500"/>
                                        <p:tgtEl>
                                          <p:spTgt spid="245">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45">
                                            <p:txEl>
                                              <p:pRg end="2" st="2"/>
                                            </p:txEl>
                                          </p:spTgt>
                                        </p:tgtEl>
                                        <p:attrNameLst>
                                          <p:attrName>style.visibility</p:attrName>
                                        </p:attrNameLst>
                                      </p:cBhvr>
                                      <p:to>
                                        <p:strVal val="visible"/>
                                      </p:to>
                                    </p:set>
                                    <p:animEffect filter="fade" transition="in">
                                      <p:cBhvr>
                                        <p:cTn dur="500"/>
                                        <p:tgtEl>
                                          <p:spTgt spid="245">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45">
                                            <p:txEl>
                                              <p:pRg end="3" st="3"/>
                                            </p:txEl>
                                          </p:spTgt>
                                        </p:tgtEl>
                                        <p:attrNameLst>
                                          <p:attrName>style.visibility</p:attrName>
                                        </p:attrNameLst>
                                      </p:cBhvr>
                                      <p:to>
                                        <p:strVal val="visible"/>
                                      </p:to>
                                    </p:set>
                                    <p:animEffect filter="fade" transition="in">
                                      <p:cBhvr>
                                        <p:cTn dur="500"/>
                                        <p:tgtEl>
                                          <p:spTgt spid="245">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45">
                                            <p:txEl>
                                              <p:pRg end="4" st="4"/>
                                            </p:txEl>
                                          </p:spTgt>
                                        </p:tgtEl>
                                        <p:attrNameLst>
                                          <p:attrName>style.visibility</p:attrName>
                                        </p:attrNameLst>
                                      </p:cBhvr>
                                      <p:to>
                                        <p:strVal val="visible"/>
                                      </p:to>
                                    </p:set>
                                    <p:animEffect filter="fade" transition="in">
                                      <p:cBhvr>
                                        <p:cTn dur="500"/>
                                        <p:tgtEl>
                                          <p:spTgt spid="245">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45">
                                            <p:txEl>
                                              <p:pRg end="5" st="5"/>
                                            </p:txEl>
                                          </p:spTgt>
                                        </p:tgtEl>
                                        <p:attrNameLst>
                                          <p:attrName>style.visibility</p:attrName>
                                        </p:attrNameLst>
                                      </p:cBhvr>
                                      <p:to>
                                        <p:strVal val="visible"/>
                                      </p:to>
                                    </p:set>
                                    <p:animEffect filter="fade" transition="in">
                                      <p:cBhvr>
                                        <p:cTn dur="500"/>
                                        <p:tgtEl>
                                          <p:spTgt spid="245">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45">
                                            <p:txEl>
                                              <p:pRg end="6" st="6"/>
                                            </p:txEl>
                                          </p:spTgt>
                                        </p:tgtEl>
                                        <p:attrNameLst>
                                          <p:attrName>style.visibility</p:attrName>
                                        </p:attrNameLst>
                                      </p:cBhvr>
                                      <p:to>
                                        <p:strVal val="visible"/>
                                      </p:to>
                                    </p:set>
                                    <p:animEffect filter="fade" transition="in">
                                      <p:cBhvr>
                                        <p:cTn dur="500"/>
                                        <p:tgtEl>
                                          <p:spTgt spid="245">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45">
                                            <p:txEl>
                                              <p:pRg end="7" st="7"/>
                                            </p:txEl>
                                          </p:spTgt>
                                        </p:tgtEl>
                                        <p:attrNameLst>
                                          <p:attrName>style.visibility</p:attrName>
                                        </p:attrNameLst>
                                      </p:cBhvr>
                                      <p:to>
                                        <p:strVal val="visible"/>
                                      </p:to>
                                    </p:set>
                                    <p:animEffect filter="fade" transition="in">
                                      <p:cBhvr>
                                        <p:cTn dur="500"/>
                                        <p:tgtEl>
                                          <p:spTgt spid="245">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45">
                                            <p:txEl>
                                              <p:pRg end="8" st="8"/>
                                            </p:txEl>
                                          </p:spTgt>
                                        </p:tgtEl>
                                        <p:attrNameLst>
                                          <p:attrName>style.visibility</p:attrName>
                                        </p:attrNameLst>
                                      </p:cBhvr>
                                      <p:to>
                                        <p:strVal val="visible"/>
                                      </p:to>
                                    </p:set>
                                    <p:animEffect filter="fade" transition="in">
                                      <p:cBhvr>
                                        <p:cTn dur="500"/>
                                        <p:tgtEl>
                                          <p:spTgt spid="245">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46">
                                            <p:txEl>
                                              <p:pRg end="0" st="0"/>
                                            </p:txEl>
                                          </p:spTgt>
                                        </p:tgtEl>
                                        <p:attrNameLst>
                                          <p:attrName>style.visibility</p:attrName>
                                        </p:attrNameLst>
                                      </p:cBhvr>
                                      <p:to>
                                        <p:strVal val="visible"/>
                                      </p:to>
                                    </p:set>
                                    <p:animEffect filter="fade" transition="in">
                                      <p:cBhvr>
                                        <p:cTn dur="500"/>
                                        <p:tgtEl>
                                          <p:spTgt spid="246">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46">
                                            <p:txEl>
                                              <p:pRg end="1" st="1"/>
                                            </p:txEl>
                                          </p:spTgt>
                                        </p:tgtEl>
                                        <p:attrNameLst>
                                          <p:attrName>style.visibility</p:attrName>
                                        </p:attrNameLst>
                                      </p:cBhvr>
                                      <p:to>
                                        <p:strVal val="visible"/>
                                      </p:to>
                                    </p:set>
                                    <p:animEffect filter="fade" transition="in">
                                      <p:cBhvr>
                                        <p:cTn dur="500"/>
                                        <p:tgtEl>
                                          <p:spTgt spid="246">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46">
                                            <p:txEl>
                                              <p:pRg end="2" st="2"/>
                                            </p:txEl>
                                          </p:spTgt>
                                        </p:tgtEl>
                                        <p:attrNameLst>
                                          <p:attrName>style.visibility</p:attrName>
                                        </p:attrNameLst>
                                      </p:cBhvr>
                                      <p:to>
                                        <p:strVal val="visible"/>
                                      </p:to>
                                    </p:set>
                                    <p:animEffect filter="fade" transition="in">
                                      <p:cBhvr>
                                        <p:cTn dur="500"/>
                                        <p:tgtEl>
                                          <p:spTgt spid="246">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46">
                                            <p:txEl>
                                              <p:pRg end="3" st="3"/>
                                            </p:txEl>
                                          </p:spTgt>
                                        </p:tgtEl>
                                        <p:attrNameLst>
                                          <p:attrName>style.visibility</p:attrName>
                                        </p:attrNameLst>
                                      </p:cBhvr>
                                      <p:to>
                                        <p:strVal val="visible"/>
                                      </p:to>
                                    </p:set>
                                    <p:animEffect filter="fade" transition="in">
                                      <p:cBhvr>
                                        <p:cTn dur="500"/>
                                        <p:tgtEl>
                                          <p:spTgt spid="246">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46">
                                            <p:txEl>
                                              <p:pRg end="4" st="4"/>
                                            </p:txEl>
                                          </p:spTgt>
                                        </p:tgtEl>
                                        <p:attrNameLst>
                                          <p:attrName>style.visibility</p:attrName>
                                        </p:attrNameLst>
                                      </p:cBhvr>
                                      <p:to>
                                        <p:strVal val="visible"/>
                                      </p:to>
                                    </p:set>
                                    <p:animEffect filter="fade" transition="in">
                                      <p:cBhvr>
                                        <p:cTn dur="500"/>
                                        <p:tgtEl>
                                          <p:spTgt spid="246">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46">
                                            <p:txEl>
                                              <p:pRg end="5" st="5"/>
                                            </p:txEl>
                                          </p:spTgt>
                                        </p:tgtEl>
                                        <p:attrNameLst>
                                          <p:attrName>style.visibility</p:attrName>
                                        </p:attrNameLst>
                                      </p:cBhvr>
                                      <p:to>
                                        <p:strVal val="visible"/>
                                      </p:to>
                                    </p:set>
                                    <p:animEffect filter="fade" transition="in">
                                      <p:cBhvr>
                                        <p:cTn dur="500"/>
                                        <p:tgtEl>
                                          <p:spTgt spid="246">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46">
                                            <p:txEl>
                                              <p:pRg end="6" st="6"/>
                                            </p:txEl>
                                          </p:spTgt>
                                        </p:tgtEl>
                                        <p:attrNameLst>
                                          <p:attrName>style.visibility</p:attrName>
                                        </p:attrNameLst>
                                      </p:cBhvr>
                                      <p:to>
                                        <p:strVal val="visible"/>
                                      </p:to>
                                    </p:set>
                                    <p:animEffect filter="fade" transition="in">
                                      <p:cBhvr>
                                        <p:cTn dur="500"/>
                                        <p:tgtEl>
                                          <p:spTgt spid="246">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46">
                                            <p:txEl>
                                              <p:pRg end="7" st="7"/>
                                            </p:txEl>
                                          </p:spTgt>
                                        </p:tgtEl>
                                        <p:attrNameLst>
                                          <p:attrName>style.visibility</p:attrName>
                                        </p:attrNameLst>
                                      </p:cBhvr>
                                      <p:to>
                                        <p:strVal val="visible"/>
                                      </p:to>
                                    </p:set>
                                    <p:animEffect filter="fade" transition="in">
                                      <p:cBhvr>
                                        <p:cTn dur="500"/>
                                        <p:tgtEl>
                                          <p:spTgt spid="246">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46">
                                            <p:txEl>
                                              <p:pRg end="8" st="8"/>
                                            </p:txEl>
                                          </p:spTgt>
                                        </p:tgtEl>
                                        <p:attrNameLst>
                                          <p:attrName>style.visibility</p:attrName>
                                        </p:attrNameLst>
                                      </p:cBhvr>
                                      <p:to>
                                        <p:strVal val="visible"/>
                                      </p:to>
                                    </p:set>
                                    <p:animEffect filter="fade" transition="in">
                                      <p:cBhvr>
                                        <p:cTn dur="500"/>
                                        <p:tgtEl>
                                          <p:spTgt spid="246">
                                            <p:txEl>
                                              <p:pRg end="8" st="8"/>
                                            </p:txEl>
                                          </p:spTgt>
                                        </p:tgtEl>
                                      </p:cBhvr>
                                    </p:animEffect>
                                  </p:childTnLst>
                                </p:cTn>
                              </p:par>
                            </p:childTnLst>
                          </p:cTn>
                        </p:par>
                        <p:par>
                          <p:cTn fill="hold">
                            <p:stCondLst>
                              <p:cond delay="4700"/>
                            </p:stCondLst>
                            <p:childTnLst>
                              <p:par>
                                <p:cTn fill="hold" nodeType="afterEffect" presetClass="entr" presetID="23" presetSubtype="16">
                                  <p:stCondLst>
                                    <p:cond delay="0"/>
                                  </p:stCondLst>
                                  <p:childTnLst>
                                    <p:set>
                                      <p:cBhvr>
                                        <p:cTn dur="1" fill="hold">
                                          <p:stCondLst>
                                            <p:cond delay="0"/>
                                          </p:stCondLst>
                                        </p:cTn>
                                        <p:tgtEl>
                                          <p:spTgt spid="247">
                                            <p:txEl>
                                              <p:pRg end="0" st="0"/>
                                            </p:txEl>
                                          </p:spTgt>
                                        </p:tgtEl>
                                        <p:attrNameLst>
                                          <p:attrName>style.visibility</p:attrName>
                                        </p:attrNameLst>
                                      </p:cBhvr>
                                      <p:to>
                                        <p:strVal val="visible"/>
                                      </p:to>
                                    </p:set>
                                    <p:anim calcmode="lin" valueType="num">
                                      <p:cBhvr additive="base">
                                        <p:cTn dur="300"/>
                                        <p:tgtEl>
                                          <p:spTgt spid="247">
                                            <p:txEl>
                                              <p:pRg end="0" st="0"/>
                                            </p:txEl>
                                          </p:spTgt>
                                        </p:tgtEl>
                                        <p:attrNameLst>
                                          <p:attrName>ppt_w</p:attrName>
                                        </p:attrNameLst>
                                      </p:cBhvr>
                                      <p:tavLst>
                                        <p:tav fmla="" tm="0">
                                          <p:val>
                                            <p:strVal val="0"/>
                                          </p:val>
                                        </p:tav>
                                        <p:tav fmla="" tm="100000">
                                          <p:val>
                                            <p:strVal val="#ppt_w"/>
                                          </p:val>
                                        </p:tav>
                                      </p:tavLst>
                                    </p:anim>
                                    <p:anim calcmode="lin" valueType="num">
                                      <p:cBhvr additive="base">
                                        <p:cTn dur="300"/>
                                        <p:tgtEl>
                                          <p:spTgt spid="247">
                                            <p:txEl>
                                              <p:pRg end="0" st="0"/>
                                            </p:txEl>
                                          </p:spTgt>
                                        </p:tgtEl>
                                        <p:attrNameLst>
                                          <p:attrName>ppt_h</p:attrName>
                                        </p:attrNameLst>
                                      </p:cBhvr>
                                      <p:tavLst>
                                        <p:tav fmla="" tm="0">
                                          <p:val>
                                            <p:strVal val="0"/>
                                          </p:val>
                                        </p:tav>
                                        <p:tav fmla="" tm="100000">
                                          <p:val>
                                            <p:strVal val="#ppt_h"/>
                                          </p:val>
                                        </p:tav>
                                      </p:tavLst>
                                    </p:anim>
                                  </p:childTnLst>
                                </p:cTn>
                              </p:par>
                            </p:childTnLst>
                          </p:cTn>
                        </p:par>
                        <p:par>
                          <p:cTn fill="hold">
                            <p:stCondLst>
                              <p:cond delay="5000"/>
                            </p:stCondLst>
                            <p:childTnLst>
                              <p:par>
                                <p:cTn fill="hold" nodeType="afterEffect" presetClass="entr" presetID="23" presetSubtype="16">
                                  <p:stCondLst>
                                    <p:cond delay="0"/>
                                  </p:stCondLst>
                                  <p:childTnLst>
                                    <p:set>
                                      <p:cBhvr>
                                        <p:cTn dur="1" fill="hold">
                                          <p:stCondLst>
                                            <p:cond delay="0"/>
                                          </p:stCondLst>
                                        </p:cTn>
                                        <p:tgtEl>
                                          <p:spTgt spid="247">
                                            <p:txEl>
                                              <p:pRg end="1" st="1"/>
                                            </p:txEl>
                                          </p:spTgt>
                                        </p:tgtEl>
                                        <p:attrNameLst>
                                          <p:attrName>style.visibility</p:attrName>
                                        </p:attrNameLst>
                                      </p:cBhvr>
                                      <p:to>
                                        <p:strVal val="visible"/>
                                      </p:to>
                                    </p:set>
                                    <p:anim calcmode="lin" valueType="num">
                                      <p:cBhvr additive="base">
                                        <p:cTn dur="300"/>
                                        <p:tgtEl>
                                          <p:spTgt spid="247">
                                            <p:txEl>
                                              <p:pRg end="1" st="1"/>
                                            </p:txEl>
                                          </p:spTgt>
                                        </p:tgtEl>
                                        <p:attrNameLst>
                                          <p:attrName>ppt_w</p:attrName>
                                        </p:attrNameLst>
                                      </p:cBhvr>
                                      <p:tavLst>
                                        <p:tav fmla="" tm="0">
                                          <p:val>
                                            <p:strVal val="0"/>
                                          </p:val>
                                        </p:tav>
                                        <p:tav fmla="" tm="100000">
                                          <p:val>
                                            <p:strVal val="#ppt_w"/>
                                          </p:val>
                                        </p:tav>
                                      </p:tavLst>
                                    </p:anim>
                                    <p:anim calcmode="lin" valueType="num">
                                      <p:cBhvr additive="base">
                                        <p:cTn dur="300"/>
                                        <p:tgtEl>
                                          <p:spTgt spid="247">
                                            <p:txEl>
                                              <p:pRg end="1" st="1"/>
                                            </p:txEl>
                                          </p:spTgt>
                                        </p:tgtEl>
                                        <p:attrNameLst>
                                          <p:attrName>ppt_h</p:attrName>
                                        </p:attrNameLst>
                                      </p:cBhvr>
                                      <p:tavLst>
                                        <p:tav fmla="" tm="0">
                                          <p:val>
                                            <p:strVal val="0"/>
                                          </p:val>
                                        </p:tav>
                                        <p:tav fmla="" tm="100000">
                                          <p:val>
                                            <p:strVal val="#ppt_h"/>
                                          </p:val>
                                        </p:tav>
                                      </p:tavLst>
                                    </p:anim>
                                  </p:childTnLst>
                                </p:cTn>
                              </p:par>
                            </p:childTnLst>
                          </p:cTn>
                        </p:par>
                        <p:par>
                          <p:cTn fill="hold">
                            <p:stCondLst>
                              <p:cond delay="5300"/>
                            </p:stCondLst>
                            <p:childTnLst>
                              <p:par>
                                <p:cTn fill="hold" nodeType="afterEffect" presetClass="entr" presetID="23" presetSubtype="16">
                                  <p:stCondLst>
                                    <p:cond delay="0"/>
                                  </p:stCondLst>
                                  <p:childTnLst>
                                    <p:set>
                                      <p:cBhvr>
                                        <p:cTn dur="1" fill="hold">
                                          <p:stCondLst>
                                            <p:cond delay="0"/>
                                          </p:stCondLst>
                                        </p:cTn>
                                        <p:tgtEl>
                                          <p:spTgt spid="247">
                                            <p:txEl>
                                              <p:pRg end="2" st="2"/>
                                            </p:txEl>
                                          </p:spTgt>
                                        </p:tgtEl>
                                        <p:attrNameLst>
                                          <p:attrName>style.visibility</p:attrName>
                                        </p:attrNameLst>
                                      </p:cBhvr>
                                      <p:to>
                                        <p:strVal val="visible"/>
                                      </p:to>
                                    </p:set>
                                    <p:anim calcmode="lin" valueType="num">
                                      <p:cBhvr additive="base">
                                        <p:cTn dur="300"/>
                                        <p:tgtEl>
                                          <p:spTgt spid="247">
                                            <p:txEl>
                                              <p:pRg end="2" st="2"/>
                                            </p:txEl>
                                          </p:spTgt>
                                        </p:tgtEl>
                                        <p:attrNameLst>
                                          <p:attrName>ppt_w</p:attrName>
                                        </p:attrNameLst>
                                      </p:cBhvr>
                                      <p:tavLst>
                                        <p:tav fmla="" tm="0">
                                          <p:val>
                                            <p:strVal val="0"/>
                                          </p:val>
                                        </p:tav>
                                        <p:tav fmla="" tm="100000">
                                          <p:val>
                                            <p:strVal val="#ppt_w"/>
                                          </p:val>
                                        </p:tav>
                                      </p:tavLst>
                                    </p:anim>
                                    <p:anim calcmode="lin" valueType="num">
                                      <p:cBhvr additive="base">
                                        <p:cTn dur="300"/>
                                        <p:tgtEl>
                                          <p:spTgt spid="247">
                                            <p:txEl>
                                              <p:pRg end="2" st="2"/>
                                            </p:txEl>
                                          </p:spTgt>
                                        </p:tgtEl>
                                        <p:attrNameLst>
                                          <p:attrName>ppt_h</p:attrName>
                                        </p:attrNameLst>
                                      </p:cBhvr>
                                      <p:tavLst>
                                        <p:tav fmla="" tm="0">
                                          <p:val>
                                            <p:strVal val="0"/>
                                          </p:val>
                                        </p:tav>
                                        <p:tav fmla="" tm="100000">
                                          <p:val>
                                            <p:strVal val="#ppt_h"/>
                                          </p:val>
                                        </p:tav>
                                      </p:tavLst>
                                    </p:anim>
                                  </p:childTnLst>
                                </p:cTn>
                              </p:par>
                            </p:childTnLst>
                          </p:cTn>
                        </p:par>
                        <p:par>
                          <p:cTn fill="hold">
                            <p:stCondLst>
                              <p:cond delay="5600"/>
                            </p:stCondLst>
                            <p:childTnLst>
                              <p:par>
                                <p:cTn fill="hold" nodeType="afterEffect" presetClass="entr" presetID="23" presetSubtype="16">
                                  <p:stCondLst>
                                    <p:cond delay="0"/>
                                  </p:stCondLst>
                                  <p:childTnLst>
                                    <p:set>
                                      <p:cBhvr>
                                        <p:cTn dur="1" fill="hold">
                                          <p:stCondLst>
                                            <p:cond delay="0"/>
                                          </p:stCondLst>
                                        </p:cTn>
                                        <p:tgtEl>
                                          <p:spTgt spid="247">
                                            <p:txEl>
                                              <p:pRg end="3" st="3"/>
                                            </p:txEl>
                                          </p:spTgt>
                                        </p:tgtEl>
                                        <p:attrNameLst>
                                          <p:attrName>style.visibility</p:attrName>
                                        </p:attrNameLst>
                                      </p:cBhvr>
                                      <p:to>
                                        <p:strVal val="visible"/>
                                      </p:to>
                                    </p:set>
                                    <p:anim calcmode="lin" valueType="num">
                                      <p:cBhvr additive="base">
                                        <p:cTn dur="300"/>
                                        <p:tgtEl>
                                          <p:spTgt spid="247">
                                            <p:txEl>
                                              <p:pRg end="3" st="3"/>
                                            </p:txEl>
                                          </p:spTgt>
                                        </p:tgtEl>
                                        <p:attrNameLst>
                                          <p:attrName>ppt_w</p:attrName>
                                        </p:attrNameLst>
                                      </p:cBhvr>
                                      <p:tavLst>
                                        <p:tav fmla="" tm="0">
                                          <p:val>
                                            <p:strVal val="0"/>
                                          </p:val>
                                        </p:tav>
                                        <p:tav fmla="" tm="100000">
                                          <p:val>
                                            <p:strVal val="#ppt_w"/>
                                          </p:val>
                                        </p:tav>
                                      </p:tavLst>
                                    </p:anim>
                                    <p:anim calcmode="lin" valueType="num">
                                      <p:cBhvr additive="base">
                                        <p:cTn dur="300"/>
                                        <p:tgtEl>
                                          <p:spTgt spid="247">
                                            <p:txEl>
                                              <p:pRg end="3" st="3"/>
                                            </p:txEl>
                                          </p:spTgt>
                                        </p:tgtEl>
                                        <p:attrNameLst>
                                          <p:attrName>ppt_h</p:attrName>
                                        </p:attrNameLst>
                                      </p:cBhvr>
                                      <p:tavLst>
                                        <p:tav fmla="" tm="0">
                                          <p:val>
                                            <p:strVal val="0"/>
                                          </p:val>
                                        </p:tav>
                                        <p:tav fmla="" tm="100000">
                                          <p:val>
                                            <p:strVal val="#ppt_h"/>
                                          </p:val>
                                        </p:tav>
                                      </p:tavLst>
                                    </p:anim>
                                  </p:childTnLst>
                                </p:cTn>
                              </p:par>
                            </p:childTnLst>
                          </p:cTn>
                        </p:par>
                        <p:par>
                          <p:cTn fill="hold">
                            <p:stCondLst>
                              <p:cond delay="5900"/>
                            </p:stCondLst>
                            <p:childTnLst>
                              <p:par>
                                <p:cTn fill="hold" nodeType="afterEffect" presetClass="entr" presetID="23" presetSubtype="16">
                                  <p:stCondLst>
                                    <p:cond delay="0"/>
                                  </p:stCondLst>
                                  <p:childTnLst>
                                    <p:set>
                                      <p:cBhvr>
                                        <p:cTn dur="1" fill="hold">
                                          <p:stCondLst>
                                            <p:cond delay="0"/>
                                          </p:stCondLst>
                                        </p:cTn>
                                        <p:tgtEl>
                                          <p:spTgt spid="247">
                                            <p:txEl>
                                              <p:pRg end="4" st="4"/>
                                            </p:txEl>
                                          </p:spTgt>
                                        </p:tgtEl>
                                        <p:attrNameLst>
                                          <p:attrName>style.visibility</p:attrName>
                                        </p:attrNameLst>
                                      </p:cBhvr>
                                      <p:to>
                                        <p:strVal val="visible"/>
                                      </p:to>
                                    </p:set>
                                    <p:anim calcmode="lin" valueType="num">
                                      <p:cBhvr additive="base">
                                        <p:cTn dur="300"/>
                                        <p:tgtEl>
                                          <p:spTgt spid="247">
                                            <p:txEl>
                                              <p:pRg end="4" st="4"/>
                                            </p:txEl>
                                          </p:spTgt>
                                        </p:tgtEl>
                                        <p:attrNameLst>
                                          <p:attrName>ppt_w</p:attrName>
                                        </p:attrNameLst>
                                      </p:cBhvr>
                                      <p:tavLst>
                                        <p:tav fmla="" tm="0">
                                          <p:val>
                                            <p:strVal val="0"/>
                                          </p:val>
                                        </p:tav>
                                        <p:tav fmla="" tm="100000">
                                          <p:val>
                                            <p:strVal val="#ppt_w"/>
                                          </p:val>
                                        </p:tav>
                                      </p:tavLst>
                                    </p:anim>
                                    <p:anim calcmode="lin" valueType="num">
                                      <p:cBhvr additive="base">
                                        <p:cTn dur="300"/>
                                        <p:tgtEl>
                                          <p:spTgt spid="247">
                                            <p:txEl>
                                              <p:pRg end="4" st="4"/>
                                            </p:txEl>
                                          </p:spTgt>
                                        </p:tgtEl>
                                        <p:attrNameLst>
                                          <p:attrName>ppt_h</p:attrName>
                                        </p:attrNameLst>
                                      </p:cBhvr>
                                      <p:tavLst>
                                        <p:tav fmla="" tm="0">
                                          <p:val>
                                            <p:strVal val="0"/>
                                          </p:val>
                                        </p:tav>
                                        <p:tav fmla="" tm="100000">
                                          <p:val>
                                            <p:strVal val="#ppt_h"/>
                                          </p:val>
                                        </p:tav>
                                      </p:tavLst>
                                    </p:anim>
                                  </p:childTnLst>
                                </p:cTn>
                              </p:par>
                            </p:childTnLst>
                          </p:cTn>
                        </p:par>
                        <p:par>
                          <p:cTn fill="hold">
                            <p:stCondLst>
                              <p:cond delay="6200"/>
                            </p:stCondLst>
                            <p:childTnLst>
                              <p:par>
                                <p:cTn fill="hold" nodeType="afterEffect" presetClass="entr" presetID="23" presetSubtype="16">
                                  <p:stCondLst>
                                    <p:cond delay="0"/>
                                  </p:stCondLst>
                                  <p:childTnLst>
                                    <p:set>
                                      <p:cBhvr>
                                        <p:cTn dur="1" fill="hold">
                                          <p:stCondLst>
                                            <p:cond delay="0"/>
                                          </p:stCondLst>
                                        </p:cTn>
                                        <p:tgtEl>
                                          <p:spTgt spid="247">
                                            <p:txEl>
                                              <p:pRg end="5" st="5"/>
                                            </p:txEl>
                                          </p:spTgt>
                                        </p:tgtEl>
                                        <p:attrNameLst>
                                          <p:attrName>style.visibility</p:attrName>
                                        </p:attrNameLst>
                                      </p:cBhvr>
                                      <p:to>
                                        <p:strVal val="visible"/>
                                      </p:to>
                                    </p:set>
                                    <p:anim calcmode="lin" valueType="num">
                                      <p:cBhvr additive="base">
                                        <p:cTn dur="300"/>
                                        <p:tgtEl>
                                          <p:spTgt spid="247">
                                            <p:txEl>
                                              <p:pRg end="5" st="5"/>
                                            </p:txEl>
                                          </p:spTgt>
                                        </p:tgtEl>
                                        <p:attrNameLst>
                                          <p:attrName>ppt_w</p:attrName>
                                        </p:attrNameLst>
                                      </p:cBhvr>
                                      <p:tavLst>
                                        <p:tav fmla="" tm="0">
                                          <p:val>
                                            <p:strVal val="0"/>
                                          </p:val>
                                        </p:tav>
                                        <p:tav fmla="" tm="100000">
                                          <p:val>
                                            <p:strVal val="#ppt_w"/>
                                          </p:val>
                                        </p:tav>
                                      </p:tavLst>
                                    </p:anim>
                                    <p:anim calcmode="lin" valueType="num">
                                      <p:cBhvr additive="base">
                                        <p:cTn dur="300"/>
                                        <p:tgtEl>
                                          <p:spTgt spid="247">
                                            <p:txEl>
                                              <p:pRg end="5" st="5"/>
                                            </p:txEl>
                                          </p:spTgt>
                                        </p:tgtEl>
                                        <p:attrNameLst>
                                          <p:attrName>ppt_h</p:attrName>
                                        </p:attrNameLst>
                                      </p:cBhvr>
                                      <p:tavLst>
                                        <p:tav fmla="" tm="0">
                                          <p:val>
                                            <p:strVal val="0"/>
                                          </p:val>
                                        </p:tav>
                                        <p:tav fmla="" tm="100000">
                                          <p:val>
                                            <p:strVal val="#ppt_h"/>
                                          </p:val>
                                        </p:tav>
                                      </p:tavLst>
                                    </p:anim>
                                  </p:childTnLst>
                                </p:cTn>
                              </p:par>
                            </p:childTnLst>
                          </p:cTn>
                        </p:par>
                        <p:par>
                          <p:cTn fill="hold">
                            <p:stCondLst>
                              <p:cond delay="6500"/>
                            </p:stCondLst>
                            <p:childTnLst>
                              <p:par>
                                <p:cTn fill="hold" nodeType="afterEffect" presetClass="entr" presetID="23" presetSubtype="16">
                                  <p:stCondLst>
                                    <p:cond delay="0"/>
                                  </p:stCondLst>
                                  <p:childTnLst>
                                    <p:set>
                                      <p:cBhvr>
                                        <p:cTn dur="1" fill="hold">
                                          <p:stCondLst>
                                            <p:cond delay="0"/>
                                          </p:stCondLst>
                                        </p:cTn>
                                        <p:tgtEl>
                                          <p:spTgt spid="247">
                                            <p:txEl>
                                              <p:pRg end="6" st="6"/>
                                            </p:txEl>
                                          </p:spTgt>
                                        </p:tgtEl>
                                        <p:attrNameLst>
                                          <p:attrName>style.visibility</p:attrName>
                                        </p:attrNameLst>
                                      </p:cBhvr>
                                      <p:to>
                                        <p:strVal val="visible"/>
                                      </p:to>
                                    </p:set>
                                    <p:anim calcmode="lin" valueType="num">
                                      <p:cBhvr additive="base">
                                        <p:cTn dur="300"/>
                                        <p:tgtEl>
                                          <p:spTgt spid="247">
                                            <p:txEl>
                                              <p:pRg end="6" st="6"/>
                                            </p:txEl>
                                          </p:spTgt>
                                        </p:tgtEl>
                                        <p:attrNameLst>
                                          <p:attrName>ppt_w</p:attrName>
                                        </p:attrNameLst>
                                      </p:cBhvr>
                                      <p:tavLst>
                                        <p:tav fmla="" tm="0">
                                          <p:val>
                                            <p:strVal val="0"/>
                                          </p:val>
                                        </p:tav>
                                        <p:tav fmla="" tm="100000">
                                          <p:val>
                                            <p:strVal val="#ppt_w"/>
                                          </p:val>
                                        </p:tav>
                                      </p:tavLst>
                                    </p:anim>
                                    <p:anim calcmode="lin" valueType="num">
                                      <p:cBhvr additive="base">
                                        <p:cTn dur="300"/>
                                        <p:tgtEl>
                                          <p:spTgt spid="247">
                                            <p:txEl>
                                              <p:pRg end="6" st="6"/>
                                            </p:txEl>
                                          </p:spTgt>
                                        </p:tgtEl>
                                        <p:attrNameLst>
                                          <p:attrName>ppt_h</p:attrName>
                                        </p:attrNameLst>
                                      </p:cBhvr>
                                      <p:tavLst>
                                        <p:tav fmla="" tm="0">
                                          <p:val>
                                            <p:strVal val="0"/>
                                          </p:val>
                                        </p:tav>
                                        <p:tav fmla="" tm="100000">
                                          <p:val>
                                            <p:strVal val="#ppt_h"/>
                                          </p:val>
                                        </p:tav>
                                      </p:tavLst>
                                    </p:anim>
                                  </p:childTnLst>
                                </p:cTn>
                              </p:par>
                            </p:childTnLst>
                          </p:cTn>
                        </p:par>
                        <p:par>
                          <p:cTn fill="hold">
                            <p:stCondLst>
                              <p:cond delay="6800"/>
                            </p:stCondLst>
                            <p:childTnLst>
                              <p:par>
                                <p:cTn fill="hold" nodeType="afterEffect" presetClass="entr" presetID="23" presetSubtype="16">
                                  <p:stCondLst>
                                    <p:cond delay="0"/>
                                  </p:stCondLst>
                                  <p:childTnLst>
                                    <p:set>
                                      <p:cBhvr>
                                        <p:cTn dur="1" fill="hold">
                                          <p:stCondLst>
                                            <p:cond delay="0"/>
                                          </p:stCondLst>
                                        </p:cTn>
                                        <p:tgtEl>
                                          <p:spTgt spid="247">
                                            <p:txEl>
                                              <p:pRg end="7" st="7"/>
                                            </p:txEl>
                                          </p:spTgt>
                                        </p:tgtEl>
                                        <p:attrNameLst>
                                          <p:attrName>style.visibility</p:attrName>
                                        </p:attrNameLst>
                                      </p:cBhvr>
                                      <p:to>
                                        <p:strVal val="visible"/>
                                      </p:to>
                                    </p:set>
                                    <p:anim calcmode="lin" valueType="num">
                                      <p:cBhvr additive="base">
                                        <p:cTn dur="300"/>
                                        <p:tgtEl>
                                          <p:spTgt spid="247">
                                            <p:txEl>
                                              <p:pRg end="7" st="7"/>
                                            </p:txEl>
                                          </p:spTgt>
                                        </p:tgtEl>
                                        <p:attrNameLst>
                                          <p:attrName>ppt_w</p:attrName>
                                        </p:attrNameLst>
                                      </p:cBhvr>
                                      <p:tavLst>
                                        <p:tav fmla="" tm="0">
                                          <p:val>
                                            <p:strVal val="0"/>
                                          </p:val>
                                        </p:tav>
                                        <p:tav fmla="" tm="100000">
                                          <p:val>
                                            <p:strVal val="#ppt_w"/>
                                          </p:val>
                                        </p:tav>
                                      </p:tavLst>
                                    </p:anim>
                                    <p:anim calcmode="lin" valueType="num">
                                      <p:cBhvr additive="base">
                                        <p:cTn dur="300"/>
                                        <p:tgtEl>
                                          <p:spTgt spid="247">
                                            <p:txEl>
                                              <p:pRg end="7" st="7"/>
                                            </p:txEl>
                                          </p:spTgt>
                                        </p:tgtEl>
                                        <p:attrNameLst>
                                          <p:attrName>ppt_h</p:attrName>
                                        </p:attrNameLst>
                                      </p:cBhvr>
                                      <p:tavLst>
                                        <p:tav fmla="" tm="0">
                                          <p:val>
                                            <p:strVal val="0"/>
                                          </p:val>
                                        </p:tav>
                                        <p:tav fmla="" tm="100000">
                                          <p:val>
                                            <p:strVal val="#ppt_h"/>
                                          </p:val>
                                        </p:tav>
                                      </p:tavLst>
                                    </p:anim>
                                  </p:childTnLst>
                                </p:cTn>
                              </p:par>
                            </p:childTnLst>
                          </p:cTn>
                        </p:par>
                        <p:par>
                          <p:cTn fill="hold">
                            <p:stCondLst>
                              <p:cond delay="7100"/>
                            </p:stCondLst>
                            <p:childTnLst>
                              <p:par>
                                <p:cTn fill="hold" nodeType="afterEffect" presetClass="entr" presetID="23" presetSubtype="16">
                                  <p:stCondLst>
                                    <p:cond delay="0"/>
                                  </p:stCondLst>
                                  <p:childTnLst>
                                    <p:set>
                                      <p:cBhvr>
                                        <p:cTn dur="1" fill="hold">
                                          <p:stCondLst>
                                            <p:cond delay="0"/>
                                          </p:stCondLst>
                                        </p:cTn>
                                        <p:tgtEl>
                                          <p:spTgt spid="247">
                                            <p:txEl>
                                              <p:pRg end="8" st="8"/>
                                            </p:txEl>
                                          </p:spTgt>
                                        </p:tgtEl>
                                        <p:attrNameLst>
                                          <p:attrName>style.visibility</p:attrName>
                                        </p:attrNameLst>
                                      </p:cBhvr>
                                      <p:to>
                                        <p:strVal val="visible"/>
                                      </p:to>
                                    </p:set>
                                    <p:anim calcmode="lin" valueType="num">
                                      <p:cBhvr additive="base">
                                        <p:cTn dur="300"/>
                                        <p:tgtEl>
                                          <p:spTgt spid="247">
                                            <p:txEl>
                                              <p:pRg end="8" st="8"/>
                                            </p:txEl>
                                          </p:spTgt>
                                        </p:tgtEl>
                                        <p:attrNameLst>
                                          <p:attrName>ppt_w</p:attrName>
                                        </p:attrNameLst>
                                      </p:cBhvr>
                                      <p:tavLst>
                                        <p:tav fmla="" tm="0">
                                          <p:val>
                                            <p:strVal val="0"/>
                                          </p:val>
                                        </p:tav>
                                        <p:tav fmla="" tm="100000">
                                          <p:val>
                                            <p:strVal val="#ppt_w"/>
                                          </p:val>
                                        </p:tav>
                                      </p:tavLst>
                                    </p:anim>
                                    <p:anim calcmode="lin" valueType="num">
                                      <p:cBhvr additive="base">
                                        <p:cTn dur="300"/>
                                        <p:tgtEl>
                                          <p:spTgt spid="247">
                                            <p:txEl>
                                              <p:pRg end="8" st="8"/>
                                            </p:txEl>
                                          </p:spTgt>
                                        </p:tgtEl>
                                        <p:attrNameLst>
                                          <p:attrName>ppt_h</p:attrName>
                                        </p:attrNameLst>
                                      </p:cBhvr>
                                      <p:tavLst>
                                        <p:tav fmla="" tm="0">
                                          <p:val>
                                            <p:strVal val="0"/>
                                          </p:val>
                                        </p:tav>
                                        <p:tav fmla="" tm="100000">
                                          <p:val>
                                            <p:strVal val="#ppt_h"/>
                                          </p:val>
                                        </p:tav>
                                      </p:tavLst>
                                    </p:anim>
                                  </p:childTnLst>
                                </p:cTn>
                              </p:par>
                            </p:childTnLst>
                          </p:cTn>
                        </p:par>
                        <p:par>
                          <p:cTn fill="hold">
                            <p:stCondLst>
                              <p:cond delay="7400"/>
                            </p:stCondLst>
                            <p:childTnLst>
                              <p:par>
                                <p:cTn fill="hold" nodeType="after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500"/>
                                        <p:tgtEl>
                                          <p:spTgt spid="248"/>
                                        </p:tgtEl>
                                      </p:cBhvr>
                                    </p:animEffect>
                                  </p:childTnLst>
                                </p:cTn>
                              </p:par>
                              <p:par>
                                <p:cTn fill="hold" nodeType="withEffect" presetClass="entr" presetID="23" presetSubtype="16">
                                  <p:stCondLst>
                                    <p:cond delay="0"/>
                                  </p:stCondLst>
                                  <p:childTnLst>
                                    <p:set>
                                      <p:cBhvr>
                                        <p:cTn dur="1" fill="hold">
                                          <p:stCondLst>
                                            <p:cond delay="0"/>
                                          </p:stCondLst>
                                        </p:cTn>
                                        <p:tgtEl>
                                          <p:spTgt spid="249"/>
                                        </p:tgtEl>
                                        <p:attrNameLst>
                                          <p:attrName>style.visibility</p:attrName>
                                        </p:attrNameLst>
                                      </p:cBhvr>
                                      <p:to>
                                        <p:strVal val="visible"/>
                                      </p:to>
                                    </p:set>
                                    <p:anim calcmode="lin" valueType="num">
                                      <p:cBhvr additive="base">
                                        <p:cTn dur="500"/>
                                        <p:tgtEl>
                                          <p:spTgt spid="249"/>
                                        </p:tgtEl>
                                        <p:attrNameLst>
                                          <p:attrName>ppt_w</p:attrName>
                                        </p:attrNameLst>
                                      </p:cBhvr>
                                      <p:tavLst>
                                        <p:tav fmla="" tm="0">
                                          <p:val>
                                            <p:strVal val="0"/>
                                          </p:val>
                                        </p:tav>
                                        <p:tav fmla="" tm="100000">
                                          <p:val>
                                            <p:strVal val="#ppt_w"/>
                                          </p:val>
                                        </p:tav>
                                      </p:tavLst>
                                    </p:anim>
                                    <p:anim calcmode="lin" valueType="num">
                                      <p:cBhvr additive="base">
                                        <p:cTn dur="500"/>
                                        <p:tgtEl>
                                          <p:spTgt spid="249"/>
                                        </p:tgtEl>
                                        <p:attrNameLst>
                                          <p:attrName>ppt_h</p:attrName>
                                        </p:attrNameLst>
                                      </p:cBhvr>
                                      <p:tavLst>
                                        <p:tav fmla="" tm="0">
                                          <p:val>
                                            <p:strVal val="0"/>
                                          </p:val>
                                        </p:tav>
                                        <p:tav fmla="" tm="100000">
                                          <p:val>
                                            <p:strVal val="#ppt_h"/>
                                          </p:val>
                                        </p:tav>
                                      </p:tavLst>
                                    </p:anim>
                                  </p:childTnLst>
                                </p:cTn>
                              </p:par>
                            </p:childTnLst>
                          </p:cTn>
                        </p:par>
                        <p:par>
                          <p:cTn fill="hold">
                            <p:stCondLst>
                              <p:cond delay="7900"/>
                            </p:stCondLst>
                            <p:childTnLst>
                              <p:par>
                                <p:cTn fill="hold" nodeType="afterEffect" presetClass="entr" presetID="23" presetSubtype="16">
                                  <p:stCondLst>
                                    <p:cond delay="0"/>
                                  </p:stCondLst>
                                  <p:childTnLst>
                                    <p:set>
                                      <p:cBhvr>
                                        <p:cTn dur="1" fill="hold">
                                          <p:stCondLst>
                                            <p:cond delay="0"/>
                                          </p:stCondLst>
                                        </p:cTn>
                                        <p:tgtEl>
                                          <p:spTgt spid="250"/>
                                        </p:tgtEl>
                                        <p:attrNameLst>
                                          <p:attrName>style.visibility</p:attrName>
                                        </p:attrNameLst>
                                      </p:cBhvr>
                                      <p:to>
                                        <p:strVal val="visible"/>
                                      </p:to>
                                    </p:set>
                                    <p:anim calcmode="lin" valueType="num">
                                      <p:cBhvr additive="base">
                                        <p:cTn dur="500"/>
                                        <p:tgtEl>
                                          <p:spTgt spid="250"/>
                                        </p:tgtEl>
                                        <p:attrNameLst>
                                          <p:attrName>ppt_w</p:attrName>
                                        </p:attrNameLst>
                                      </p:cBhvr>
                                      <p:tavLst>
                                        <p:tav fmla="" tm="0">
                                          <p:val>
                                            <p:strVal val="0"/>
                                          </p:val>
                                        </p:tav>
                                        <p:tav fmla="" tm="100000">
                                          <p:val>
                                            <p:strVal val="#ppt_w"/>
                                          </p:val>
                                        </p:tav>
                                      </p:tavLst>
                                    </p:anim>
                                    <p:anim calcmode="lin" valueType="num">
                                      <p:cBhvr additive="base">
                                        <p:cTn dur="500"/>
                                        <p:tgtEl>
                                          <p:spTgt spid="250"/>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
                                  </p:stCondLst>
                                  <p:childTnLst>
                                    <p:set>
                                      <p:cBhvr>
                                        <p:cTn dur="1" fill="hold">
                                          <p:stCondLst>
                                            <p:cond delay="0"/>
                                          </p:stCondLst>
                                        </p:cTn>
                                        <p:tgtEl>
                                          <p:spTgt spid="251">
                                            <p:txEl>
                                              <p:pRg end="0" st="0"/>
                                            </p:txEl>
                                          </p:spTgt>
                                        </p:tgtEl>
                                        <p:attrNameLst>
                                          <p:attrName>style.visibility</p:attrName>
                                        </p:attrNameLst>
                                      </p:cBhvr>
                                      <p:to>
                                        <p:strVal val="visible"/>
                                      </p:to>
                                    </p:set>
                                    <p:animEffect filter="fade" transition="in">
                                      <p:cBhvr>
                                        <p:cTn dur="400"/>
                                        <p:tgtEl>
                                          <p:spTgt spid="251">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51">
                                            <p:txEl>
                                              <p:pRg end="1" st="1"/>
                                            </p:txEl>
                                          </p:spTgt>
                                        </p:tgtEl>
                                        <p:attrNameLst>
                                          <p:attrName>style.visibility</p:attrName>
                                        </p:attrNameLst>
                                      </p:cBhvr>
                                      <p:to>
                                        <p:strVal val="visible"/>
                                      </p:to>
                                    </p:set>
                                    <p:animEffect filter="fade" transition="in">
                                      <p:cBhvr>
                                        <p:cTn dur="400"/>
                                        <p:tgtEl>
                                          <p:spTgt spid="251">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51">
                                            <p:txEl>
                                              <p:pRg end="2" st="2"/>
                                            </p:txEl>
                                          </p:spTgt>
                                        </p:tgtEl>
                                        <p:attrNameLst>
                                          <p:attrName>style.visibility</p:attrName>
                                        </p:attrNameLst>
                                      </p:cBhvr>
                                      <p:to>
                                        <p:strVal val="visible"/>
                                      </p:to>
                                    </p:set>
                                    <p:animEffect filter="fade" transition="in">
                                      <p:cBhvr>
                                        <p:cTn dur="400"/>
                                        <p:tgtEl>
                                          <p:spTgt spid="251">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51">
                                            <p:txEl>
                                              <p:pRg end="3" st="3"/>
                                            </p:txEl>
                                          </p:spTgt>
                                        </p:tgtEl>
                                        <p:attrNameLst>
                                          <p:attrName>style.visibility</p:attrName>
                                        </p:attrNameLst>
                                      </p:cBhvr>
                                      <p:to>
                                        <p:strVal val="visible"/>
                                      </p:to>
                                    </p:set>
                                    <p:animEffect filter="fade" transition="in">
                                      <p:cBhvr>
                                        <p:cTn dur="400"/>
                                        <p:tgtEl>
                                          <p:spTgt spid="251">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51">
                                            <p:txEl>
                                              <p:pRg end="4" st="4"/>
                                            </p:txEl>
                                          </p:spTgt>
                                        </p:tgtEl>
                                        <p:attrNameLst>
                                          <p:attrName>style.visibility</p:attrName>
                                        </p:attrNameLst>
                                      </p:cBhvr>
                                      <p:to>
                                        <p:strVal val="visible"/>
                                      </p:to>
                                    </p:set>
                                    <p:animEffect filter="fade" transition="in">
                                      <p:cBhvr>
                                        <p:cTn dur="400"/>
                                        <p:tgtEl>
                                          <p:spTgt spid="251">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51">
                                            <p:txEl>
                                              <p:pRg end="5" st="5"/>
                                            </p:txEl>
                                          </p:spTgt>
                                        </p:tgtEl>
                                        <p:attrNameLst>
                                          <p:attrName>style.visibility</p:attrName>
                                        </p:attrNameLst>
                                      </p:cBhvr>
                                      <p:to>
                                        <p:strVal val="visible"/>
                                      </p:to>
                                    </p:set>
                                    <p:animEffect filter="fade" transition="in">
                                      <p:cBhvr>
                                        <p:cTn dur="400"/>
                                        <p:tgtEl>
                                          <p:spTgt spid="251">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51">
                                            <p:txEl>
                                              <p:pRg end="6" st="6"/>
                                            </p:txEl>
                                          </p:spTgt>
                                        </p:tgtEl>
                                        <p:attrNameLst>
                                          <p:attrName>style.visibility</p:attrName>
                                        </p:attrNameLst>
                                      </p:cBhvr>
                                      <p:to>
                                        <p:strVal val="visible"/>
                                      </p:to>
                                    </p:set>
                                    <p:animEffect filter="fade" transition="in">
                                      <p:cBhvr>
                                        <p:cTn dur="400"/>
                                        <p:tgtEl>
                                          <p:spTgt spid="251">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51">
                                            <p:txEl>
                                              <p:pRg end="7" st="7"/>
                                            </p:txEl>
                                          </p:spTgt>
                                        </p:tgtEl>
                                        <p:attrNameLst>
                                          <p:attrName>style.visibility</p:attrName>
                                        </p:attrNameLst>
                                      </p:cBhvr>
                                      <p:to>
                                        <p:strVal val="visible"/>
                                      </p:to>
                                    </p:set>
                                    <p:animEffect filter="fade" transition="in">
                                      <p:cBhvr>
                                        <p:cTn dur="400"/>
                                        <p:tgtEl>
                                          <p:spTgt spid="251">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51">
                                            <p:txEl>
                                              <p:pRg end="8" st="8"/>
                                            </p:txEl>
                                          </p:spTgt>
                                        </p:tgtEl>
                                        <p:attrNameLst>
                                          <p:attrName>style.visibility</p:attrName>
                                        </p:attrNameLst>
                                      </p:cBhvr>
                                      <p:to>
                                        <p:strVal val="visible"/>
                                      </p:to>
                                    </p:set>
                                    <p:animEffect filter="fade" transition="in">
                                      <p:cBhvr>
                                        <p:cTn dur="400"/>
                                        <p:tgtEl>
                                          <p:spTgt spid="251">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52">
                                            <p:txEl>
                                              <p:pRg end="0" st="0"/>
                                            </p:txEl>
                                          </p:spTgt>
                                        </p:tgtEl>
                                        <p:attrNameLst>
                                          <p:attrName>style.visibility</p:attrName>
                                        </p:attrNameLst>
                                      </p:cBhvr>
                                      <p:to>
                                        <p:strVal val="visible"/>
                                      </p:to>
                                    </p:set>
                                    <p:animEffect filter="fade" transition="in">
                                      <p:cBhvr>
                                        <p:cTn dur="500"/>
                                        <p:tgtEl>
                                          <p:spTgt spid="252">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52">
                                            <p:txEl>
                                              <p:pRg end="1" st="1"/>
                                            </p:txEl>
                                          </p:spTgt>
                                        </p:tgtEl>
                                        <p:attrNameLst>
                                          <p:attrName>style.visibility</p:attrName>
                                        </p:attrNameLst>
                                      </p:cBhvr>
                                      <p:to>
                                        <p:strVal val="visible"/>
                                      </p:to>
                                    </p:set>
                                    <p:animEffect filter="fade" transition="in">
                                      <p:cBhvr>
                                        <p:cTn dur="500"/>
                                        <p:tgtEl>
                                          <p:spTgt spid="252">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52">
                                            <p:txEl>
                                              <p:pRg end="2" st="2"/>
                                            </p:txEl>
                                          </p:spTgt>
                                        </p:tgtEl>
                                        <p:attrNameLst>
                                          <p:attrName>style.visibility</p:attrName>
                                        </p:attrNameLst>
                                      </p:cBhvr>
                                      <p:to>
                                        <p:strVal val="visible"/>
                                      </p:to>
                                    </p:set>
                                    <p:animEffect filter="fade" transition="in">
                                      <p:cBhvr>
                                        <p:cTn dur="500"/>
                                        <p:tgtEl>
                                          <p:spTgt spid="252">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52">
                                            <p:txEl>
                                              <p:pRg end="3" st="3"/>
                                            </p:txEl>
                                          </p:spTgt>
                                        </p:tgtEl>
                                        <p:attrNameLst>
                                          <p:attrName>style.visibility</p:attrName>
                                        </p:attrNameLst>
                                      </p:cBhvr>
                                      <p:to>
                                        <p:strVal val="visible"/>
                                      </p:to>
                                    </p:set>
                                    <p:animEffect filter="fade" transition="in">
                                      <p:cBhvr>
                                        <p:cTn dur="500"/>
                                        <p:tgtEl>
                                          <p:spTgt spid="252">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52">
                                            <p:txEl>
                                              <p:pRg end="4" st="4"/>
                                            </p:txEl>
                                          </p:spTgt>
                                        </p:tgtEl>
                                        <p:attrNameLst>
                                          <p:attrName>style.visibility</p:attrName>
                                        </p:attrNameLst>
                                      </p:cBhvr>
                                      <p:to>
                                        <p:strVal val="visible"/>
                                      </p:to>
                                    </p:set>
                                    <p:animEffect filter="fade" transition="in">
                                      <p:cBhvr>
                                        <p:cTn dur="500"/>
                                        <p:tgtEl>
                                          <p:spTgt spid="252">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52">
                                            <p:txEl>
                                              <p:pRg end="5" st="5"/>
                                            </p:txEl>
                                          </p:spTgt>
                                        </p:tgtEl>
                                        <p:attrNameLst>
                                          <p:attrName>style.visibility</p:attrName>
                                        </p:attrNameLst>
                                      </p:cBhvr>
                                      <p:to>
                                        <p:strVal val="visible"/>
                                      </p:to>
                                    </p:set>
                                    <p:animEffect filter="fade" transition="in">
                                      <p:cBhvr>
                                        <p:cTn dur="500"/>
                                        <p:tgtEl>
                                          <p:spTgt spid="252">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52">
                                            <p:txEl>
                                              <p:pRg end="6" st="6"/>
                                            </p:txEl>
                                          </p:spTgt>
                                        </p:tgtEl>
                                        <p:attrNameLst>
                                          <p:attrName>style.visibility</p:attrName>
                                        </p:attrNameLst>
                                      </p:cBhvr>
                                      <p:to>
                                        <p:strVal val="visible"/>
                                      </p:to>
                                    </p:set>
                                    <p:animEffect filter="fade" transition="in">
                                      <p:cBhvr>
                                        <p:cTn dur="500"/>
                                        <p:tgtEl>
                                          <p:spTgt spid="252">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52">
                                            <p:txEl>
                                              <p:pRg end="7" st="7"/>
                                            </p:txEl>
                                          </p:spTgt>
                                        </p:tgtEl>
                                        <p:attrNameLst>
                                          <p:attrName>style.visibility</p:attrName>
                                        </p:attrNameLst>
                                      </p:cBhvr>
                                      <p:to>
                                        <p:strVal val="visible"/>
                                      </p:to>
                                    </p:set>
                                    <p:animEffect filter="fade" transition="in">
                                      <p:cBhvr>
                                        <p:cTn dur="500"/>
                                        <p:tgtEl>
                                          <p:spTgt spid="252">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52">
                                            <p:txEl>
                                              <p:pRg end="8" st="8"/>
                                            </p:txEl>
                                          </p:spTgt>
                                        </p:tgtEl>
                                        <p:attrNameLst>
                                          <p:attrName>style.visibility</p:attrName>
                                        </p:attrNameLst>
                                      </p:cBhvr>
                                      <p:to>
                                        <p:strVal val="visible"/>
                                      </p:to>
                                    </p:set>
                                    <p:animEffect filter="fade" transition="in">
                                      <p:cBhvr>
                                        <p:cTn dur="500"/>
                                        <p:tgtEl>
                                          <p:spTgt spid="252">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53">
                                            <p:txEl>
                                              <p:pRg end="0" st="0"/>
                                            </p:txEl>
                                          </p:spTgt>
                                        </p:tgtEl>
                                        <p:attrNameLst>
                                          <p:attrName>style.visibility</p:attrName>
                                        </p:attrNameLst>
                                      </p:cBhvr>
                                      <p:to>
                                        <p:strVal val="visible"/>
                                      </p:to>
                                    </p:set>
                                    <p:animEffect filter="fade" transition="in">
                                      <p:cBhvr>
                                        <p:cTn dur="500"/>
                                        <p:tgtEl>
                                          <p:spTgt spid="253">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53">
                                            <p:txEl>
                                              <p:pRg end="1" st="1"/>
                                            </p:txEl>
                                          </p:spTgt>
                                        </p:tgtEl>
                                        <p:attrNameLst>
                                          <p:attrName>style.visibility</p:attrName>
                                        </p:attrNameLst>
                                      </p:cBhvr>
                                      <p:to>
                                        <p:strVal val="visible"/>
                                      </p:to>
                                    </p:set>
                                    <p:animEffect filter="fade" transition="in">
                                      <p:cBhvr>
                                        <p:cTn dur="500"/>
                                        <p:tgtEl>
                                          <p:spTgt spid="253">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53">
                                            <p:txEl>
                                              <p:pRg end="2" st="2"/>
                                            </p:txEl>
                                          </p:spTgt>
                                        </p:tgtEl>
                                        <p:attrNameLst>
                                          <p:attrName>style.visibility</p:attrName>
                                        </p:attrNameLst>
                                      </p:cBhvr>
                                      <p:to>
                                        <p:strVal val="visible"/>
                                      </p:to>
                                    </p:set>
                                    <p:animEffect filter="fade" transition="in">
                                      <p:cBhvr>
                                        <p:cTn dur="500"/>
                                        <p:tgtEl>
                                          <p:spTgt spid="253">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53">
                                            <p:txEl>
                                              <p:pRg end="3" st="3"/>
                                            </p:txEl>
                                          </p:spTgt>
                                        </p:tgtEl>
                                        <p:attrNameLst>
                                          <p:attrName>style.visibility</p:attrName>
                                        </p:attrNameLst>
                                      </p:cBhvr>
                                      <p:to>
                                        <p:strVal val="visible"/>
                                      </p:to>
                                    </p:set>
                                    <p:animEffect filter="fade" transition="in">
                                      <p:cBhvr>
                                        <p:cTn dur="500"/>
                                        <p:tgtEl>
                                          <p:spTgt spid="253">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53">
                                            <p:txEl>
                                              <p:pRg end="4" st="4"/>
                                            </p:txEl>
                                          </p:spTgt>
                                        </p:tgtEl>
                                        <p:attrNameLst>
                                          <p:attrName>style.visibility</p:attrName>
                                        </p:attrNameLst>
                                      </p:cBhvr>
                                      <p:to>
                                        <p:strVal val="visible"/>
                                      </p:to>
                                    </p:set>
                                    <p:animEffect filter="fade" transition="in">
                                      <p:cBhvr>
                                        <p:cTn dur="500"/>
                                        <p:tgtEl>
                                          <p:spTgt spid="253">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53">
                                            <p:txEl>
                                              <p:pRg end="5" st="5"/>
                                            </p:txEl>
                                          </p:spTgt>
                                        </p:tgtEl>
                                        <p:attrNameLst>
                                          <p:attrName>style.visibility</p:attrName>
                                        </p:attrNameLst>
                                      </p:cBhvr>
                                      <p:to>
                                        <p:strVal val="visible"/>
                                      </p:to>
                                    </p:set>
                                    <p:animEffect filter="fade" transition="in">
                                      <p:cBhvr>
                                        <p:cTn dur="500"/>
                                        <p:tgtEl>
                                          <p:spTgt spid="253">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53">
                                            <p:txEl>
                                              <p:pRg end="6" st="6"/>
                                            </p:txEl>
                                          </p:spTgt>
                                        </p:tgtEl>
                                        <p:attrNameLst>
                                          <p:attrName>style.visibility</p:attrName>
                                        </p:attrNameLst>
                                      </p:cBhvr>
                                      <p:to>
                                        <p:strVal val="visible"/>
                                      </p:to>
                                    </p:set>
                                    <p:animEffect filter="fade" transition="in">
                                      <p:cBhvr>
                                        <p:cTn dur="500"/>
                                        <p:tgtEl>
                                          <p:spTgt spid="253">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53">
                                            <p:txEl>
                                              <p:pRg end="7" st="7"/>
                                            </p:txEl>
                                          </p:spTgt>
                                        </p:tgtEl>
                                        <p:attrNameLst>
                                          <p:attrName>style.visibility</p:attrName>
                                        </p:attrNameLst>
                                      </p:cBhvr>
                                      <p:to>
                                        <p:strVal val="visible"/>
                                      </p:to>
                                    </p:set>
                                    <p:animEffect filter="fade" transition="in">
                                      <p:cBhvr>
                                        <p:cTn dur="500"/>
                                        <p:tgtEl>
                                          <p:spTgt spid="253">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53">
                                            <p:txEl>
                                              <p:pRg end="8" st="8"/>
                                            </p:txEl>
                                          </p:spTgt>
                                        </p:tgtEl>
                                        <p:attrNameLst>
                                          <p:attrName>style.visibility</p:attrName>
                                        </p:attrNameLst>
                                      </p:cBhvr>
                                      <p:to>
                                        <p:strVal val="visible"/>
                                      </p:to>
                                    </p:set>
                                    <p:animEffect filter="fade" transition="in">
                                      <p:cBhvr>
                                        <p:cTn dur="500"/>
                                        <p:tgtEl>
                                          <p:spTgt spid="253">
                                            <p:txEl>
                                              <p:pRg end="8" st="8"/>
                                            </p:txEl>
                                          </p:spTgt>
                                        </p:tgtEl>
                                      </p:cBhvr>
                                    </p:animEffect>
                                  </p:childTnLst>
                                </p:cTn>
                              </p:par>
                            </p:childTnLst>
                          </p:cTn>
                        </p:par>
                        <p:par>
                          <p:cTn fill="hold">
                            <p:stCondLst>
                              <p:cond delay="8400"/>
                            </p:stCondLst>
                            <p:childTnLst>
                              <p:par>
                                <p:cTn fill="hold" nodeType="afterEffect" presetClass="entr" presetID="23" presetSubtype="16">
                                  <p:stCondLst>
                                    <p:cond delay="0"/>
                                  </p:stCondLst>
                                  <p:childTnLst>
                                    <p:set>
                                      <p:cBhvr>
                                        <p:cTn dur="1" fill="hold">
                                          <p:stCondLst>
                                            <p:cond delay="0"/>
                                          </p:stCondLst>
                                        </p:cTn>
                                        <p:tgtEl>
                                          <p:spTgt spid="254">
                                            <p:txEl>
                                              <p:pRg end="0" st="0"/>
                                            </p:txEl>
                                          </p:spTgt>
                                        </p:tgtEl>
                                        <p:attrNameLst>
                                          <p:attrName>style.visibility</p:attrName>
                                        </p:attrNameLst>
                                      </p:cBhvr>
                                      <p:to>
                                        <p:strVal val="visible"/>
                                      </p:to>
                                    </p:set>
                                    <p:anim calcmode="lin" valueType="num">
                                      <p:cBhvr additive="base">
                                        <p:cTn dur="300"/>
                                        <p:tgtEl>
                                          <p:spTgt spid="254">
                                            <p:txEl>
                                              <p:pRg end="0" st="0"/>
                                            </p:txEl>
                                          </p:spTgt>
                                        </p:tgtEl>
                                        <p:attrNameLst>
                                          <p:attrName>ppt_w</p:attrName>
                                        </p:attrNameLst>
                                      </p:cBhvr>
                                      <p:tavLst>
                                        <p:tav fmla="" tm="0">
                                          <p:val>
                                            <p:strVal val="0"/>
                                          </p:val>
                                        </p:tav>
                                        <p:tav fmla="" tm="100000">
                                          <p:val>
                                            <p:strVal val="#ppt_w"/>
                                          </p:val>
                                        </p:tav>
                                      </p:tavLst>
                                    </p:anim>
                                    <p:anim calcmode="lin" valueType="num">
                                      <p:cBhvr additive="base">
                                        <p:cTn dur="300"/>
                                        <p:tgtEl>
                                          <p:spTgt spid="254">
                                            <p:txEl>
                                              <p:pRg end="0" st="0"/>
                                            </p:txEl>
                                          </p:spTgt>
                                        </p:tgtEl>
                                        <p:attrNameLst>
                                          <p:attrName>ppt_h</p:attrName>
                                        </p:attrNameLst>
                                      </p:cBhvr>
                                      <p:tavLst>
                                        <p:tav fmla="" tm="0">
                                          <p:val>
                                            <p:strVal val="0"/>
                                          </p:val>
                                        </p:tav>
                                        <p:tav fmla="" tm="100000">
                                          <p:val>
                                            <p:strVal val="#ppt_h"/>
                                          </p:val>
                                        </p:tav>
                                      </p:tavLst>
                                    </p:anim>
                                  </p:childTnLst>
                                </p:cTn>
                              </p:par>
                            </p:childTnLst>
                          </p:cTn>
                        </p:par>
                        <p:par>
                          <p:cTn fill="hold">
                            <p:stCondLst>
                              <p:cond delay="8700"/>
                            </p:stCondLst>
                            <p:childTnLst>
                              <p:par>
                                <p:cTn fill="hold" nodeType="afterEffect" presetClass="entr" presetID="23" presetSubtype="16">
                                  <p:stCondLst>
                                    <p:cond delay="0"/>
                                  </p:stCondLst>
                                  <p:childTnLst>
                                    <p:set>
                                      <p:cBhvr>
                                        <p:cTn dur="1" fill="hold">
                                          <p:stCondLst>
                                            <p:cond delay="0"/>
                                          </p:stCondLst>
                                        </p:cTn>
                                        <p:tgtEl>
                                          <p:spTgt spid="254">
                                            <p:txEl>
                                              <p:pRg end="1" st="1"/>
                                            </p:txEl>
                                          </p:spTgt>
                                        </p:tgtEl>
                                        <p:attrNameLst>
                                          <p:attrName>style.visibility</p:attrName>
                                        </p:attrNameLst>
                                      </p:cBhvr>
                                      <p:to>
                                        <p:strVal val="visible"/>
                                      </p:to>
                                    </p:set>
                                    <p:anim calcmode="lin" valueType="num">
                                      <p:cBhvr additive="base">
                                        <p:cTn dur="300"/>
                                        <p:tgtEl>
                                          <p:spTgt spid="254">
                                            <p:txEl>
                                              <p:pRg end="1" st="1"/>
                                            </p:txEl>
                                          </p:spTgt>
                                        </p:tgtEl>
                                        <p:attrNameLst>
                                          <p:attrName>ppt_w</p:attrName>
                                        </p:attrNameLst>
                                      </p:cBhvr>
                                      <p:tavLst>
                                        <p:tav fmla="" tm="0">
                                          <p:val>
                                            <p:strVal val="0"/>
                                          </p:val>
                                        </p:tav>
                                        <p:tav fmla="" tm="100000">
                                          <p:val>
                                            <p:strVal val="#ppt_w"/>
                                          </p:val>
                                        </p:tav>
                                      </p:tavLst>
                                    </p:anim>
                                    <p:anim calcmode="lin" valueType="num">
                                      <p:cBhvr additive="base">
                                        <p:cTn dur="300"/>
                                        <p:tgtEl>
                                          <p:spTgt spid="254">
                                            <p:txEl>
                                              <p:pRg end="1" st="1"/>
                                            </p:txEl>
                                          </p:spTgt>
                                        </p:tgtEl>
                                        <p:attrNameLst>
                                          <p:attrName>ppt_h</p:attrName>
                                        </p:attrNameLst>
                                      </p:cBhvr>
                                      <p:tavLst>
                                        <p:tav fmla="" tm="0">
                                          <p:val>
                                            <p:strVal val="0"/>
                                          </p:val>
                                        </p:tav>
                                        <p:tav fmla="" tm="100000">
                                          <p:val>
                                            <p:strVal val="#ppt_h"/>
                                          </p:val>
                                        </p:tav>
                                      </p:tavLst>
                                    </p:anim>
                                  </p:childTnLst>
                                </p:cTn>
                              </p:par>
                            </p:childTnLst>
                          </p:cTn>
                        </p:par>
                        <p:par>
                          <p:cTn fill="hold">
                            <p:stCondLst>
                              <p:cond delay="9000"/>
                            </p:stCondLst>
                            <p:childTnLst>
                              <p:par>
                                <p:cTn fill="hold" nodeType="afterEffect" presetClass="entr" presetID="23" presetSubtype="16">
                                  <p:stCondLst>
                                    <p:cond delay="0"/>
                                  </p:stCondLst>
                                  <p:childTnLst>
                                    <p:set>
                                      <p:cBhvr>
                                        <p:cTn dur="1" fill="hold">
                                          <p:stCondLst>
                                            <p:cond delay="0"/>
                                          </p:stCondLst>
                                        </p:cTn>
                                        <p:tgtEl>
                                          <p:spTgt spid="254">
                                            <p:txEl>
                                              <p:pRg end="2" st="2"/>
                                            </p:txEl>
                                          </p:spTgt>
                                        </p:tgtEl>
                                        <p:attrNameLst>
                                          <p:attrName>style.visibility</p:attrName>
                                        </p:attrNameLst>
                                      </p:cBhvr>
                                      <p:to>
                                        <p:strVal val="visible"/>
                                      </p:to>
                                    </p:set>
                                    <p:anim calcmode="lin" valueType="num">
                                      <p:cBhvr additive="base">
                                        <p:cTn dur="300"/>
                                        <p:tgtEl>
                                          <p:spTgt spid="254">
                                            <p:txEl>
                                              <p:pRg end="2" st="2"/>
                                            </p:txEl>
                                          </p:spTgt>
                                        </p:tgtEl>
                                        <p:attrNameLst>
                                          <p:attrName>ppt_w</p:attrName>
                                        </p:attrNameLst>
                                      </p:cBhvr>
                                      <p:tavLst>
                                        <p:tav fmla="" tm="0">
                                          <p:val>
                                            <p:strVal val="0"/>
                                          </p:val>
                                        </p:tav>
                                        <p:tav fmla="" tm="100000">
                                          <p:val>
                                            <p:strVal val="#ppt_w"/>
                                          </p:val>
                                        </p:tav>
                                      </p:tavLst>
                                    </p:anim>
                                    <p:anim calcmode="lin" valueType="num">
                                      <p:cBhvr additive="base">
                                        <p:cTn dur="300"/>
                                        <p:tgtEl>
                                          <p:spTgt spid="254">
                                            <p:txEl>
                                              <p:pRg end="2" st="2"/>
                                            </p:txEl>
                                          </p:spTgt>
                                        </p:tgtEl>
                                        <p:attrNameLst>
                                          <p:attrName>ppt_h</p:attrName>
                                        </p:attrNameLst>
                                      </p:cBhvr>
                                      <p:tavLst>
                                        <p:tav fmla="" tm="0">
                                          <p:val>
                                            <p:strVal val="0"/>
                                          </p:val>
                                        </p:tav>
                                        <p:tav fmla="" tm="100000">
                                          <p:val>
                                            <p:strVal val="#ppt_h"/>
                                          </p:val>
                                        </p:tav>
                                      </p:tavLst>
                                    </p:anim>
                                  </p:childTnLst>
                                </p:cTn>
                              </p:par>
                            </p:childTnLst>
                          </p:cTn>
                        </p:par>
                        <p:par>
                          <p:cTn fill="hold">
                            <p:stCondLst>
                              <p:cond delay="9300"/>
                            </p:stCondLst>
                            <p:childTnLst>
                              <p:par>
                                <p:cTn fill="hold" nodeType="afterEffect" presetClass="entr" presetID="23" presetSubtype="16">
                                  <p:stCondLst>
                                    <p:cond delay="0"/>
                                  </p:stCondLst>
                                  <p:childTnLst>
                                    <p:set>
                                      <p:cBhvr>
                                        <p:cTn dur="1" fill="hold">
                                          <p:stCondLst>
                                            <p:cond delay="0"/>
                                          </p:stCondLst>
                                        </p:cTn>
                                        <p:tgtEl>
                                          <p:spTgt spid="254">
                                            <p:txEl>
                                              <p:pRg end="3" st="3"/>
                                            </p:txEl>
                                          </p:spTgt>
                                        </p:tgtEl>
                                        <p:attrNameLst>
                                          <p:attrName>style.visibility</p:attrName>
                                        </p:attrNameLst>
                                      </p:cBhvr>
                                      <p:to>
                                        <p:strVal val="visible"/>
                                      </p:to>
                                    </p:set>
                                    <p:anim calcmode="lin" valueType="num">
                                      <p:cBhvr additive="base">
                                        <p:cTn dur="300"/>
                                        <p:tgtEl>
                                          <p:spTgt spid="254">
                                            <p:txEl>
                                              <p:pRg end="3" st="3"/>
                                            </p:txEl>
                                          </p:spTgt>
                                        </p:tgtEl>
                                        <p:attrNameLst>
                                          <p:attrName>ppt_w</p:attrName>
                                        </p:attrNameLst>
                                      </p:cBhvr>
                                      <p:tavLst>
                                        <p:tav fmla="" tm="0">
                                          <p:val>
                                            <p:strVal val="0"/>
                                          </p:val>
                                        </p:tav>
                                        <p:tav fmla="" tm="100000">
                                          <p:val>
                                            <p:strVal val="#ppt_w"/>
                                          </p:val>
                                        </p:tav>
                                      </p:tavLst>
                                    </p:anim>
                                    <p:anim calcmode="lin" valueType="num">
                                      <p:cBhvr additive="base">
                                        <p:cTn dur="300"/>
                                        <p:tgtEl>
                                          <p:spTgt spid="254">
                                            <p:txEl>
                                              <p:pRg end="3" st="3"/>
                                            </p:txEl>
                                          </p:spTgt>
                                        </p:tgtEl>
                                        <p:attrNameLst>
                                          <p:attrName>ppt_h</p:attrName>
                                        </p:attrNameLst>
                                      </p:cBhvr>
                                      <p:tavLst>
                                        <p:tav fmla="" tm="0">
                                          <p:val>
                                            <p:strVal val="0"/>
                                          </p:val>
                                        </p:tav>
                                        <p:tav fmla="" tm="100000">
                                          <p:val>
                                            <p:strVal val="#ppt_h"/>
                                          </p:val>
                                        </p:tav>
                                      </p:tavLst>
                                    </p:anim>
                                  </p:childTnLst>
                                </p:cTn>
                              </p:par>
                            </p:childTnLst>
                          </p:cTn>
                        </p:par>
                        <p:par>
                          <p:cTn fill="hold">
                            <p:stCondLst>
                              <p:cond delay="9600"/>
                            </p:stCondLst>
                            <p:childTnLst>
                              <p:par>
                                <p:cTn fill="hold" nodeType="afterEffect" presetClass="entr" presetID="23" presetSubtype="16">
                                  <p:stCondLst>
                                    <p:cond delay="0"/>
                                  </p:stCondLst>
                                  <p:childTnLst>
                                    <p:set>
                                      <p:cBhvr>
                                        <p:cTn dur="1" fill="hold">
                                          <p:stCondLst>
                                            <p:cond delay="0"/>
                                          </p:stCondLst>
                                        </p:cTn>
                                        <p:tgtEl>
                                          <p:spTgt spid="254">
                                            <p:txEl>
                                              <p:pRg end="4" st="4"/>
                                            </p:txEl>
                                          </p:spTgt>
                                        </p:tgtEl>
                                        <p:attrNameLst>
                                          <p:attrName>style.visibility</p:attrName>
                                        </p:attrNameLst>
                                      </p:cBhvr>
                                      <p:to>
                                        <p:strVal val="visible"/>
                                      </p:to>
                                    </p:set>
                                    <p:anim calcmode="lin" valueType="num">
                                      <p:cBhvr additive="base">
                                        <p:cTn dur="300"/>
                                        <p:tgtEl>
                                          <p:spTgt spid="254">
                                            <p:txEl>
                                              <p:pRg end="4" st="4"/>
                                            </p:txEl>
                                          </p:spTgt>
                                        </p:tgtEl>
                                        <p:attrNameLst>
                                          <p:attrName>ppt_w</p:attrName>
                                        </p:attrNameLst>
                                      </p:cBhvr>
                                      <p:tavLst>
                                        <p:tav fmla="" tm="0">
                                          <p:val>
                                            <p:strVal val="0"/>
                                          </p:val>
                                        </p:tav>
                                        <p:tav fmla="" tm="100000">
                                          <p:val>
                                            <p:strVal val="#ppt_w"/>
                                          </p:val>
                                        </p:tav>
                                      </p:tavLst>
                                    </p:anim>
                                    <p:anim calcmode="lin" valueType="num">
                                      <p:cBhvr additive="base">
                                        <p:cTn dur="300"/>
                                        <p:tgtEl>
                                          <p:spTgt spid="254">
                                            <p:txEl>
                                              <p:pRg end="4" st="4"/>
                                            </p:txEl>
                                          </p:spTgt>
                                        </p:tgtEl>
                                        <p:attrNameLst>
                                          <p:attrName>ppt_h</p:attrName>
                                        </p:attrNameLst>
                                      </p:cBhvr>
                                      <p:tavLst>
                                        <p:tav fmla="" tm="0">
                                          <p:val>
                                            <p:strVal val="0"/>
                                          </p:val>
                                        </p:tav>
                                        <p:tav fmla="" tm="100000">
                                          <p:val>
                                            <p:strVal val="#ppt_h"/>
                                          </p:val>
                                        </p:tav>
                                      </p:tavLst>
                                    </p:anim>
                                  </p:childTnLst>
                                </p:cTn>
                              </p:par>
                            </p:childTnLst>
                          </p:cTn>
                        </p:par>
                        <p:par>
                          <p:cTn fill="hold">
                            <p:stCondLst>
                              <p:cond delay="9900"/>
                            </p:stCondLst>
                            <p:childTnLst>
                              <p:par>
                                <p:cTn fill="hold" nodeType="afterEffect" presetClass="entr" presetID="23" presetSubtype="16">
                                  <p:stCondLst>
                                    <p:cond delay="0"/>
                                  </p:stCondLst>
                                  <p:childTnLst>
                                    <p:set>
                                      <p:cBhvr>
                                        <p:cTn dur="1" fill="hold">
                                          <p:stCondLst>
                                            <p:cond delay="0"/>
                                          </p:stCondLst>
                                        </p:cTn>
                                        <p:tgtEl>
                                          <p:spTgt spid="254">
                                            <p:txEl>
                                              <p:pRg end="5" st="5"/>
                                            </p:txEl>
                                          </p:spTgt>
                                        </p:tgtEl>
                                        <p:attrNameLst>
                                          <p:attrName>style.visibility</p:attrName>
                                        </p:attrNameLst>
                                      </p:cBhvr>
                                      <p:to>
                                        <p:strVal val="visible"/>
                                      </p:to>
                                    </p:set>
                                    <p:anim calcmode="lin" valueType="num">
                                      <p:cBhvr additive="base">
                                        <p:cTn dur="300"/>
                                        <p:tgtEl>
                                          <p:spTgt spid="254">
                                            <p:txEl>
                                              <p:pRg end="5" st="5"/>
                                            </p:txEl>
                                          </p:spTgt>
                                        </p:tgtEl>
                                        <p:attrNameLst>
                                          <p:attrName>ppt_w</p:attrName>
                                        </p:attrNameLst>
                                      </p:cBhvr>
                                      <p:tavLst>
                                        <p:tav fmla="" tm="0">
                                          <p:val>
                                            <p:strVal val="0"/>
                                          </p:val>
                                        </p:tav>
                                        <p:tav fmla="" tm="100000">
                                          <p:val>
                                            <p:strVal val="#ppt_w"/>
                                          </p:val>
                                        </p:tav>
                                      </p:tavLst>
                                    </p:anim>
                                    <p:anim calcmode="lin" valueType="num">
                                      <p:cBhvr additive="base">
                                        <p:cTn dur="300"/>
                                        <p:tgtEl>
                                          <p:spTgt spid="254">
                                            <p:txEl>
                                              <p:pRg end="5" st="5"/>
                                            </p:txEl>
                                          </p:spTgt>
                                        </p:tgtEl>
                                        <p:attrNameLst>
                                          <p:attrName>ppt_h</p:attrName>
                                        </p:attrNameLst>
                                      </p:cBhvr>
                                      <p:tavLst>
                                        <p:tav fmla="" tm="0">
                                          <p:val>
                                            <p:strVal val="0"/>
                                          </p:val>
                                        </p:tav>
                                        <p:tav fmla="" tm="100000">
                                          <p:val>
                                            <p:strVal val="#ppt_h"/>
                                          </p:val>
                                        </p:tav>
                                      </p:tavLst>
                                    </p:anim>
                                  </p:childTnLst>
                                </p:cTn>
                              </p:par>
                            </p:childTnLst>
                          </p:cTn>
                        </p:par>
                        <p:par>
                          <p:cTn fill="hold">
                            <p:stCondLst>
                              <p:cond delay="10200"/>
                            </p:stCondLst>
                            <p:childTnLst>
                              <p:par>
                                <p:cTn fill="hold" nodeType="afterEffect" presetClass="entr" presetID="23" presetSubtype="16">
                                  <p:stCondLst>
                                    <p:cond delay="0"/>
                                  </p:stCondLst>
                                  <p:childTnLst>
                                    <p:set>
                                      <p:cBhvr>
                                        <p:cTn dur="1" fill="hold">
                                          <p:stCondLst>
                                            <p:cond delay="0"/>
                                          </p:stCondLst>
                                        </p:cTn>
                                        <p:tgtEl>
                                          <p:spTgt spid="254">
                                            <p:txEl>
                                              <p:pRg end="6" st="6"/>
                                            </p:txEl>
                                          </p:spTgt>
                                        </p:tgtEl>
                                        <p:attrNameLst>
                                          <p:attrName>style.visibility</p:attrName>
                                        </p:attrNameLst>
                                      </p:cBhvr>
                                      <p:to>
                                        <p:strVal val="visible"/>
                                      </p:to>
                                    </p:set>
                                    <p:anim calcmode="lin" valueType="num">
                                      <p:cBhvr additive="base">
                                        <p:cTn dur="300"/>
                                        <p:tgtEl>
                                          <p:spTgt spid="254">
                                            <p:txEl>
                                              <p:pRg end="6" st="6"/>
                                            </p:txEl>
                                          </p:spTgt>
                                        </p:tgtEl>
                                        <p:attrNameLst>
                                          <p:attrName>ppt_w</p:attrName>
                                        </p:attrNameLst>
                                      </p:cBhvr>
                                      <p:tavLst>
                                        <p:tav fmla="" tm="0">
                                          <p:val>
                                            <p:strVal val="0"/>
                                          </p:val>
                                        </p:tav>
                                        <p:tav fmla="" tm="100000">
                                          <p:val>
                                            <p:strVal val="#ppt_w"/>
                                          </p:val>
                                        </p:tav>
                                      </p:tavLst>
                                    </p:anim>
                                    <p:anim calcmode="lin" valueType="num">
                                      <p:cBhvr additive="base">
                                        <p:cTn dur="300"/>
                                        <p:tgtEl>
                                          <p:spTgt spid="254">
                                            <p:txEl>
                                              <p:pRg end="6" st="6"/>
                                            </p:txEl>
                                          </p:spTgt>
                                        </p:tgtEl>
                                        <p:attrNameLst>
                                          <p:attrName>ppt_h</p:attrName>
                                        </p:attrNameLst>
                                      </p:cBhvr>
                                      <p:tavLst>
                                        <p:tav fmla="" tm="0">
                                          <p:val>
                                            <p:strVal val="0"/>
                                          </p:val>
                                        </p:tav>
                                        <p:tav fmla="" tm="100000">
                                          <p:val>
                                            <p:strVal val="#ppt_h"/>
                                          </p:val>
                                        </p:tav>
                                      </p:tavLst>
                                    </p:anim>
                                  </p:childTnLst>
                                </p:cTn>
                              </p:par>
                            </p:childTnLst>
                          </p:cTn>
                        </p:par>
                        <p:par>
                          <p:cTn fill="hold">
                            <p:stCondLst>
                              <p:cond delay="10500"/>
                            </p:stCondLst>
                            <p:childTnLst>
                              <p:par>
                                <p:cTn fill="hold" nodeType="afterEffect" presetClass="entr" presetID="23" presetSubtype="16">
                                  <p:stCondLst>
                                    <p:cond delay="0"/>
                                  </p:stCondLst>
                                  <p:childTnLst>
                                    <p:set>
                                      <p:cBhvr>
                                        <p:cTn dur="1" fill="hold">
                                          <p:stCondLst>
                                            <p:cond delay="0"/>
                                          </p:stCondLst>
                                        </p:cTn>
                                        <p:tgtEl>
                                          <p:spTgt spid="254">
                                            <p:txEl>
                                              <p:pRg end="7" st="7"/>
                                            </p:txEl>
                                          </p:spTgt>
                                        </p:tgtEl>
                                        <p:attrNameLst>
                                          <p:attrName>style.visibility</p:attrName>
                                        </p:attrNameLst>
                                      </p:cBhvr>
                                      <p:to>
                                        <p:strVal val="visible"/>
                                      </p:to>
                                    </p:set>
                                    <p:anim calcmode="lin" valueType="num">
                                      <p:cBhvr additive="base">
                                        <p:cTn dur="300"/>
                                        <p:tgtEl>
                                          <p:spTgt spid="254">
                                            <p:txEl>
                                              <p:pRg end="7" st="7"/>
                                            </p:txEl>
                                          </p:spTgt>
                                        </p:tgtEl>
                                        <p:attrNameLst>
                                          <p:attrName>ppt_w</p:attrName>
                                        </p:attrNameLst>
                                      </p:cBhvr>
                                      <p:tavLst>
                                        <p:tav fmla="" tm="0">
                                          <p:val>
                                            <p:strVal val="0"/>
                                          </p:val>
                                        </p:tav>
                                        <p:tav fmla="" tm="100000">
                                          <p:val>
                                            <p:strVal val="#ppt_w"/>
                                          </p:val>
                                        </p:tav>
                                      </p:tavLst>
                                    </p:anim>
                                    <p:anim calcmode="lin" valueType="num">
                                      <p:cBhvr additive="base">
                                        <p:cTn dur="300"/>
                                        <p:tgtEl>
                                          <p:spTgt spid="254">
                                            <p:txEl>
                                              <p:pRg end="7" st="7"/>
                                            </p:txEl>
                                          </p:spTgt>
                                        </p:tgtEl>
                                        <p:attrNameLst>
                                          <p:attrName>ppt_h</p:attrName>
                                        </p:attrNameLst>
                                      </p:cBhvr>
                                      <p:tavLst>
                                        <p:tav fmla="" tm="0">
                                          <p:val>
                                            <p:strVal val="0"/>
                                          </p:val>
                                        </p:tav>
                                        <p:tav fmla="" tm="100000">
                                          <p:val>
                                            <p:strVal val="#ppt_h"/>
                                          </p:val>
                                        </p:tav>
                                      </p:tavLst>
                                    </p:anim>
                                  </p:childTnLst>
                                </p:cTn>
                              </p:par>
                            </p:childTnLst>
                          </p:cTn>
                        </p:par>
                        <p:par>
                          <p:cTn fill="hold">
                            <p:stCondLst>
                              <p:cond delay="10800"/>
                            </p:stCondLst>
                            <p:childTnLst>
                              <p:par>
                                <p:cTn fill="hold" nodeType="afterEffect" presetClass="entr" presetID="23" presetSubtype="16">
                                  <p:stCondLst>
                                    <p:cond delay="0"/>
                                  </p:stCondLst>
                                  <p:childTnLst>
                                    <p:set>
                                      <p:cBhvr>
                                        <p:cTn dur="1" fill="hold">
                                          <p:stCondLst>
                                            <p:cond delay="0"/>
                                          </p:stCondLst>
                                        </p:cTn>
                                        <p:tgtEl>
                                          <p:spTgt spid="254">
                                            <p:txEl>
                                              <p:pRg end="8" st="8"/>
                                            </p:txEl>
                                          </p:spTgt>
                                        </p:tgtEl>
                                        <p:attrNameLst>
                                          <p:attrName>style.visibility</p:attrName>
                                        </p:attrNameLst>
                                      </p:cBhvr>
                                      <p:to>
                                        <p:strVal val="visible"/>
                                      </p:to>
                                    </p:set>
                                    <p:anim calcmode="lin" valueType="num">
                                      <p:cBhvr additive="base">
                                        <p:cTn dur="300"/>
                                        <p:tgtEl>
                                          <p:spTgt spid="254">
                                            <p:txEl>
                                              <p:pRg end="8" st="8"/>
                                            </p:txEl>
                                          </p:spTgt>
                                        </p:tgtEl>
                                        <p:attrNameLst>
                                          <p:attrName>ppt_w</p:attrName>
                                        </p:attrNameLst>
                                      </p:cBhvr>
                                      <p:tavLst>
                                        <p:tav fmla="" tm="0">
                                          <p:val>
                                            <p:strVal val="0"/>
                                          </p:val>
                                        </p:tav>
                                        <p:tav fmla="" tm="100000">
                                          <p:val>
                                            <p:strVal val="#ppt_w"/>
                                          </p:val>
                                        </p:tav>
                                      </p:tavLst>
                                    </p:anim>
                                    <p:anim calcmode="lin" valueType="num">
                                      <p:cBhvr additive="base">
                                        <p:cTn dur="300"/>
                                        <p:tgtEl>
                                          <p:spTgt spid="254">
                                            <p:txEl>
                                              <p:pRg end="8" st="8"/>
                                            </p:txEl>
                                          </p:spTgt>
                                        </p:tgtEl>
                                        <p:attrNameLst>
                                          <p:attrName>ppt_h</p:attrName>
                                        </p:attrNameLst>
                                      </p:cBhvr>
                                      <p:tavLst>
                                        <p:tav fmla="" tm="0">
                                          <p:val>
                                            <p:strVal val="0"/>
                                          </p:val>
                                        </p:tav>
                                        <p:tav fmla="" tm="100000">
                                          <p:val>
                                            <p:strVal val="#ppt_h"/>
                                          </p:val>
                                        </p:tav>
                                      </p:tavLst>
                                    </p:anim>
                                  </p:childTnLst>
                                </p:cTn>
                              </p:par>
                            </p:childTnLst>
                          </p:cTn>
                        </p:par>
                        <p:par>
                          <p:cTn fill="hold">
                            <p:stCondLst>
                              <p:cond delay="11100"/>
                            </p:stCondLst>
                            <p:childTnLst>
                              <p:par>
                                <p:cTn fill="hold" nodeType="after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500"/>
                                        <p:tgtEl>
                                          <p:spTgt spid="255"/>
                                        </p:tgtEl>
                                      </p:cBhvr>
                                    </p:animEffect>
                                  </p:childTnLst>
                                </p:cTn>
                              </p:par>
                              <p:par>
                                <p:cTn fill="hold" nodeType="withEffect" presetClass="entr" presetID="23" presetSubtype="16">
                                  <p:stCondLst>
                                    <p:cond delay="0"/>
                                  </p:stCondLst>
                                  <p:childTnLst>
                                    <p:set>
                                      <p:cBhvr>
                                        <p:cTn dur="1" fill="hold">
                                          <p:stCondLst>
                                            <p:cond delay="0"/>
                                          </p:stCondLst>
                                        </p:cTn>
                                        <p:tgtEl>
                                          <p:spTgt spid="256"/>
                                        </p:tgtEl>
                                        <p:attrNameLst>
                                          <p:attrName>style.visibility</p:attrName>
                                        </p:attrNameLst>
                                      </p:cBhvr>
                                      <p:to>
                                        <p:strVal val="visible"/>
                                      </p:to>
                                    </p:set>
                                    <p:anim calcmode="lin" valueType="num">
                                      <p:cBhvr additive="base">
                                        <p:cTn dur="500"/>
                                        <p:tgtEl>
                                          <p:spTgt spid="256"/>
                                        </p:tgtEl>
                                        <p:attrNameLst>
                                          <p:attrName>ppt_w</p:attrName>
                                        </p:attrNameLst>
                                      </p:cBhvr>
                                      <p:tavLst>
                                        <p:tav fmla="" tm="0">
                                          <p:val>
                                            <p:strVal val="0"/>
                                          </p:val>
                                        </p:tav>
                                        <p:tav fmla="" tm="100000">
                                          <p:val>
                                            <p:strVal val="#ppt_w"/>
                                          </p:val>
                                        </p:tav>
                                      </p:tavLst>
                                    </p:anim>
                                    <p:anim calcmode="lin" valueType="num">
                                      <p:cBhvr additive="base">
                                        <p:cTn dur="500"/>
                                        <p:tgtEl>
                                          <p:spTgt spid="256"/>
                                        </p:tgtEl>
                                        <p:attrNameLst>
                                          <p:attrName>ppt_h</p:attrName>
                                        </p:attrNameLst>
                                      </p:cBhvr>
                                      <p:tavLst>
                                        <p:tav fmla="" tm="0">
                                          <p:val>
                                            <p:strVal val="0"/>
                                          </p:val>
                                        </p:tav>
                                        <p:tav fmla="" tm="100000">
                                          <p:val>
                                            <p:strVal val="#ppt_h"/>
                                          </p:val>
                                        </p:tav>
                                      </p:tavLst>
                                    </p:anim>
                                  </p:childTnLst>
                                </p:cTn>
                              </p:par>
                            </p:childTnLst>
                          </p:cTn>
                        </p:par>
                        <p:par>
                          <p:cTn fill="hold">
                            <p:stCondLst>
                              <p:cond delay="11600"/>
                            </p:stCondLst>
                            <p:childTnLst>
                              <p:par>
                                <p:cTn fill="hold" nodeType="afterEffect" presetClass="entr" presetID="23" presetSubtype="16">
                                  <p:stCondLst>
                                    <p:cond delay="0"/>
                                  </p:stCondLst>
                                  <p:childTnLst>
                                    <p:set>
                                      <p:cBhvr>
                                        <p:cTn dur="1" fill="hold">
                                          <p:stCondLst>
                                            <p:cond delay="0"/>
                                          </p:stCondLst>
                                        </p:cTn>
                                        <p:tgtEl>
                                          <p:spTgt spid="257"/>
                                        </p:tgtEl>
                                        <p:attrNameLst>
                                          <p:attrName>style.visibility</p:attrName>
                                        </p:attrNameLst>
                                      </p:cBhvr>
                                      <p:to>
                                        <p:strVal val="visible"/>
                                      </p:to>
                                    </p:set>
                                    <p:anim calcmode="lin" valueType="num">
                                      <p:cBhvr additive="base">
                                        <p:cTn dur="500"/>
                                        <p:tgtEl>
                                          <p:spTgt spid="257"/>
                                        </p:tgtEl>
                                        <p:attrNameLst>
                                          <p:attrName>ppt_w</p:attrName>
                                        </p:attrNameLst>
                                      </p:cBhvr>
                                      <p:tavLst>
                                        <p:tav fmla="" tm="0">
                                          <p:val>
                                            <p:strVal val="0"/>
                                          </p:val>
                                        </p:tav>
                                        <p:tav fmla="" tm="100000">
                                          <p:val>
                                            <p:strVal val="#ppt_w"/>
                                          </p:val>
                                        </p:tav>
                                      </p:tavLst>
                                    </p:anim>
                                    <p:anim calcmode="lin" valueType="num">
                                      <p:cBhvr additive="base">
                                        <p:cTn dur="500"/>
                                        <p:tgtEl>
                                          <p:spTgt spid="257"/>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
                                  </p:stCondLst>
                                  <p:childTnLst>
                                    <p:set>
                                      <p:cBhvr>
                                        <p:cTn dur="1" fill="hold">
                                          <p:stCondLst>
                                            <p:cond delay="0"/>
                                          </p:stCondLst>
                                        </p:cTn>
                                        <p:tgtEl>
                                          <p:spTgt spid="258">
                                            <p:txEl>
                                              <p:pRg end="0" st="0"/>
                                            </p:txEl>
                                          </p:spTgt>
                                        </p:tgtEl>
                                        <p:attrNameLst>
                                          <p:attrName>style.visibility</p:attrName>
                                        </p:attrNameLst>
                                      </p:cBhvr>
                                      <p:to>
                                        <p:strVal val="visible"/>
                                      </p:to>
                                    </p:set>
                                    <p:animEffect filter="fade" transition="in">
                                      <p:cBhvr>
                                        <p:cTn dur="400"/>
                                        <p:tgtEl>
                                          <p:spTgt spid="258">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58">
                                            <p:txEl>
                                              <p:pRg end="1" st="1"/>
                                            </p:txEl>
                                          </p:spTgt>
                                        </p:tgtEl>
                                        <p:attrNameLst>
                                          <p:attrName>style.visibility</p:attrName>
                                        </p:attrNameLst>
                                      </p:cBhvr>
                                      <p:to>
                                        <p:strVal val="visible"/>
                                      </p:to>
                                    </p:set>
                                    <p:animEffect filter="fade" transition="in">
                                      <p:cBhvr>
                                        <p:cTn dur="400"/>
                                        <p:tgtEl>
                                          <p:spTgt spid="258">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58">
                                            <p:txEl>
                                              <p:pRg end="2" st="2"/>
                                            </p:txEl>
                                          </p:spTgt>
                                        </p:tgtEl>
                                        <p:attrNameLst>
                                          <p:attrName>style.visibility</p:attrName>
                                        </p:attrNameLst>
                                      </p:cBhvr>
                                      <p:to>
                                        <p:strVal val="visible"/>
                                      </p:to>
                                    </p:set>
                                    <p:animEffect filter="fade" transition="in">
                                      <p:cBhvr>
                                        <p:cTn dur="400"/>
                                        <p:tgtEl>
                                          <p:spTgt spid="258">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58">
                                            <p:txEl>
                                              <p:pRg end="3" st="3"/>
                                            </p:txEl>
                                          </p:spTgt>
                                        </p:tgtEl>
                                        <p:attrNameLst>
                                          <p:attrName>style.visibility</p:attrName>
                                        </p:attrNameLst>
                                      </p:cBhvr>
                                      <p:to>
                                        <p:strVal val="visible"/>
                                      </p:to>
                                    </p:set>
                                    <p:animEffect filter="fade" transition="in">
                                      <p:cBhvr>
                                        <p:cTn dur="400"/>
                                        <p:tgtEl>
                                          <p:spTgt spid="258">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58">
                                            <p:txEl>
                                              <p:pRg end="4" st="4"/>
                                            </p:txEl>
                                          </p:spTgt>
                                        </p:tgtEl>
                                        <p:attrNameLst>
                                          <p:attrName>style.visibility</p:attrName>
                                        </p:attrNameLst>
                                      </p:cBhvr>
                                      <p:to>
                                        <p:strVal val="visible"/>
                                      </p:to>
                                    </p:set>
                                    <p:animEffect filter="fade" transition="in">
                                      <p:cBhvr>
                                        <p:cTn dur="400"/>
                                        <p:tgtEl>
                                          <p:spTgt spid="258">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58">
                                            <p:txEl>
                                              <p:pRg end="5" st="5"/>
                                            </p:txEl>
                                          </p:spTgt>
                                        </p:tgtEl>
                                        <p:attrNameLst>
                                          <p:attrName>style.visibility</p:attrName>
                                        </p:attrNameLst>
                                      </p:cBhvr>
                                      <p:to>
                                        <p:strVal val="visible"/>
                                      </p:to>
                                    </p:set>
                                    <p:animEffect filter="fade" transition="in">
                                      <p:cBhvr>
                                        <p:cTn dur="400"/>
                                        <p:tgtEl>
                                          <p:spTgt spid="258">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58">
                                            <p:txEl>
                                              <p:pRg end="6" st="6"/>
                                            </p:txEl>
                                          </p:spTgt>
                                        </p:tgtEl>
                                        <p:attrNameLst>
                                          <p:attrName>style.visibility</p:attrName>
                                        </p:attrNameLst>
                                      </p:cBhvr>
                                      <p:to>
                                        <p:strVal val="visible"/>
                                      </p:to>
                                    </p:set>
                                    <p:animEffect filter="fade" transition="in">
                                      <p:cBhvr>
                                        <p:cTn dur="400"/>
                                        <p:tgtEl>
                                          <p:spTgt spid="258">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58">
                                            <p:txEl>
                                              <p:pRg end="7" st="7"/>
                                            </p:txEl>
                                          </p:spTgt>
                                        </p:tgtEl>
                                        <p:attrNameLst>
                                          <p:attrName>style.visibility</p:attrName>
                                        </p:attrNameLst>
                                      </p:cBhvr>
                                      <p:to>
                                        <p:strVal val="visible"/>
                                      </p:to>
                                    </p:set>
                                    <p:animEffect filter="fade" transition="in">
                                      <p:cBhvr>
                                        <p:cTn dur="400"/>
                                        <p:tgtEl>
                                          <p:spTgt spid="258">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58">
                                            <p:txEl>
                                              <p:pRg end="8" st="8"/>
                                            </p:txEl>
                                          </p:spTgt>
                                        </p:tgtEl>
                                        <p:attrNameLst>
                                          <p:attrName>style.visibility</p:attrName>
                                        </p:attrNameLst>
                                      </p:cBhvr>
                                      <p:to>
                                        <p:strVal val="visible"/>
                                      </p:to>
                                    </p:set>
                                    <p:animEffect filter="fade" transition="in">
                                      <p:cBhvr>
                                        <p:cTn dur="400"/>
                                        <p:tgtEl>
                                          <p:spTgt spid="258">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59">
                                            <p:txEl>
                                              <p:pRg end="0" st="0"/>
                                            </p:txEl>
                                          </p:spTgt>
                                        </p:tgtEl>
                                        <p:attrNameLst>
                                          <p:attrName>style.visibility</p:attrName>
                                        </p:attrNameLst>
                                      </p:cBhvr>
                                      <p:to>
                                        <p:strVal val="visible"/>
                                      </p:to>
                                    </p:set>
                                    <p:animEffect filter="fade" transition="in">
                                      <p:cBhvr>
                                        <p:cTn dur="500"/>
                                        <p:tgtEl>
                                          <p:spTgt spid="259">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59">
                                            <p:txEl>
                                              <p:pRg end="1" st="1"/>
                                            </p:txEl>
                                          </p:spTgt>
                                        </p:tgtEl>
                                        <p:attrNameLst>
                                          <p:attrName>style.visibility</p:attrName>
                                        </p:attrNameLst>
                                      </p:cBhvr>
                                      <p:to>
                                        <p:strVal val="visible"/>
                                      </p:to>
                                    </p:set>
                                    <p:animEffect filter="fade" transition="in">
                                      <p:cBhvr>
                                        <p:cTn dur="500"/>
                                        <p:tgtEl>
                                          <p:spTgt spid="259">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59">
                                            <p:txEl>
                                              <p:pRg end="2" st="2"/>
                                            </p:txEl>
                                          </p:spTgt>
                                        </p:tgtEl>
                                        <p:attrNameLst>
                                          <p:attrName>style.visibility</p:attrName>
                                        </p:attrNameLst>
                                      </p:cBhvr>
                                      <p:to>
                                        <p:strVal val="visible"/>
                                      </p:to>
                                    </p:set>
                                    <p:animEffect filter="fade" transition="in">
                                      <p:cBhvr>
                                        <p:cTn dur="500"/>
                                        <p:tgtEl>
                                          <p:spTgt spid="259">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59">
                                            <p:txEl>
                                              <p:pRg end="3" st="3"/>
                                            </p:txEl>
                                          </p:spTgt>
                                        </p:tgtEl>
                                        <p:attrNameLst>
                                          <p:attrName>style.visibility</p:attrName>
                                        </p:attrNameLst>
                                      </p:cBhvr>
                                      <p:to>
                                        <p:strVal val="visible"/>
                                      </p:to>
                                    </p:set>
                                    <p:animEffect filter="fade" transition="in">
                                      <p:cBhvr>
                                        <p:cTn dur="500"/>
                                        <p:tgtEl>
                                          <p:spTgt spid="259">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59">
                                            <p:txEl>
                                              <p:pRg end="4" st="4"/>
                                            </p:txEl>
                                          </p:spTgt>
                                        </p:tgtEl>
                                        <p:attrNameLst>
                                          <p:attrName>style.visibility</p:attrName>
                                        </p:attrNameLst>
                                      </p:cBhvr>
                                      <p:to>
                                        <p:strVal val="visible"/>
                                      </p:to>
                                    </p:set>
                                    <p:animEffect filter="fade" transition="in">
                                      <p:cBhvr>
                                        <p:cTn dur="500"/>
                                        <p:tgtEl>
                                          <p:spTgt spid="259">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59">
                                            <p:txEl>
                                              <p:pRg end="5" st="5"/>
                                            </p:txEl>
                                          </p:spTgt>
                                        </p:tgtEl>
                                        <p:attrNameLst>
                                          <p:attrName>style.visibility</p:attrName>
                                        </p:attrNameLst>
                                      </p:cBhvr>
                                      <p:to>
                                        <p:strVal val="visible"/>
                                      </p:to>
                                    </p:set>
                                    <p:animEffect filter="fade" transition="in">
                                      <p:cBhvr>
                                        <p:cTn dur="500"/>
                                        <p:tgtEl>
                                          <p:spTgt spid="259">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59">
                                            <p:txEl>
                                              <p:pRg end="6" st="6"/>
                                            </p:txEl>
                                          </p:spTgt>
                                        </p:tgtEl>
                                        <p:attrNameLst>
                                          <p:attrName>style.visibility</p:attrName>
                                        </p:attrNameLst>
                                      </p:cBhvr>
                                      <p:to>
                                        <p:strVal val="visible"/>
                                      </p:to>
                                    </p:set>
                                    <p:animEffect filter="fade" transition="in">
                                      <p:cBhvr>
                                        <p:cTn dur="500"/>
                                        <p:tgtEl>
                                          <p:spTgt spid="259">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59">
                                            <p:txEl>
                                              <p:pRg end="7" st="7"/>
                                            </p:txEl>
                                          </p:spTgt>
                                        </p:tgtEl>
                                        <p:attrNameLst>
                                          <p:attrName>style.visibility</p:attrName>
                                        </p:attrNameLst>
                                      </p:cBhvr>
                                      <p:to>
                                        <p:strVal val="visible"/>
                                      </p:to>
                                    </p:set>
                                    <p:animEffect filter="fade" transition="in">
                                      <p:cBhvr>
                                        <p:cTn dur="500"/>
                                        <p:tgtEl>
                                          <p:spTgt spid="259">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59">
                                            <p:txEl>
                                              <p:pRg end="8" st="8"/>
                                            </p:txEl>
                                          </p:spTgt>
                                        </p:tgtEl>
                                        <p:attrNameLst>
                                          <p:attrName>style.visibility</p:attrName>
                                        </p:attrNameLst>
                                      </p:cBhvr>
                                      <p:to>
                                        <p:strVal val="visible"/>
                                      </p:to>
                                    </p:set>
                                    <p:animEffect filter="fade" transition="in">
                                      <p:cBhvr>
                                        <p:cTn dur="500"/>
                                        <p:tgtEl>
                                          <p:spTgt spid="259">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60">
                                            <p:txEl>
                                              <p:pRg end="0" st="0"/>
                                            </p:txEl>
                                          </p:spTgt>
                                        </p:tgtEl>
                                        <p:attrNameLst>
                                          <p:attrName>style.visibility</p:attrName>
                                        </p:attrNameLst>
                                      </p:cBhvr>
                                      <p:to>
                                        <p:strVal val="visible"/>
                                      </p:to>
                                    </p:set>
                                    <p:animEffect filter="fade" transition="in">
                                      <p:cBhvr>
                                        <p:cTn dur="500"/>
                                        <p:tgtEl>
                                          <p:spTgt spid="260">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60">
                                            <p:txEl>
                                              <p:pRg end="1" st="1"/>
                                            </p:txEl>
                                          </p:spTgt>
                                        </p:tgtEl>
                                        <p:attrNameLst>
                                          <p:attrName>style.visibility</p:attrName>
                                        </p:attrNameLst>
                                      </p:cBhvr>
                                      <p:to>
                                        <p:strVal val="visible"/>
                                      </p:to>
                                    </p:set>
                                    <p:animEffect filter="fade" transition="in">
                                      <p:cBhvr>
                                        <p:cTn dur="500"/>
                                        <p:tgtEl>
                                          <p:spTgt spid="260">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60">
                                            <p:txEl>
                                              <p:pRg end="2" st="2"/>
                                            </p:txEl>
                                          </p:spTgt>
                                        </p:tgtEl>
                                        <p:attrNameLst>
                                          <p:attrName>style.visibility</p:attrName>
                                        </p:attrNameLst>
                                      </p:cBhvr>
                                      <p:to>
                                        <p:strVal val="visible"/>
                                      </p:to>
                                    </p:set>
                                    <p:animEffect filter="fade" transition="in">
                                      <p:cBhvr>
                                        <p:cTn dur="500"/>
                                        <p:tgtEl>
                                          <p:spTgt spid="260">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60">
                                            <p:txEl>
                                              <p:pRg end="3" st="3"/>
                                            </p:txEl>
                                          </p:spTgt>
                                        </p:tgtEl>
                                        <p:attrNameLst>
                                          <p:attrName>style.visibility</p:attrName>
                                        </p:attrNameLst>
                                      </p:cBhvr>
                                      <p:to>
                                        <p:strVal val="visible"/>
                                      </p:to>
                                    </p:set>
                                    <p:animEffect filter="fade" transition="in">
                                      <p:cBhvr>
                                        <p:cTn dur="500"/>
                                        <p:tgtEl>
                                          <p:spTgt spid="260">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60">
                                            <p:txEl>
                                              <p:pRg end="4" st="4"/>
                                            </p:txEl>
                                          </p:spTgt>
                                        </p:tgtEl>
                                        <p:attrNameLst>
                                          <p:attrName>style.visibility</p:attrName>
                                        </p:attrNameLst>
                                      </p:cBhvr>
                                      <p:to>
                                        <p:strVal val="visible"/>
                                      </p:to>
                                    </p:set>
                                    <p:animEffect filter="fade" transition="in">
                                      <p:cBhvr>
                                        <p:cTn dur="500"/>
                                        <p:tgtEl>
                                          <p:spTgt spid="260">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60">
                                            <p:txEl>
                                              <p:pRg end="5" st="5"/>
                                            </p:txEl>
                                          </p:spTgt>
                                        </p:tgtEl>
                                        <p:attrNameLst>
                                          <p:attrName>style.visibility</p:attrName>
                                        </p:attrNameLst>
                                      </p:cBhvr>
                                      <p:to>
                                        <p:strVal val="visible"/>
                                      </p:to>
                                    </p:set>
                                    <p:animEffect filter="fade" transition="in">
                                      <p:cBhvr>
                                        <p:cTn dur="500"/>
                                        <p:tgtEl>
                                          <p:spTgt spid="260">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60">
                                            <p:txEl>
                                              <p:pRg end="6" st="6"/>
                                            </p:txEl>
                                          </p:spTgt>
                                        </p:tgtEl>
                                        <p:attrNameLst>
                                          <p:attrName>style.visibility</p:attrName>
                                        </p:attrNameLst>
                                      </p:cBhvr>
                                      <p:to>
                                        <p:strVal val="visible"/>
                                      </p:to>
                                    </p:set>
                                    <p:animEffect filter="fade" transition="in">
                                      <p:cBhvr>
                                        <p:cTn dur="500"/>
                                        <p:tgtEl>
                                          <p:spTgt spid="260">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60">
                                            <p:txEl>
                                              <p:pRg end="7" st="7"/>
                                            </p:txEl>
                                          </p:spTgt>
                                        </p:tgtEl>
                                        <p:attrNameLst>
                                          <p:attrName>style.visibility</p:attrName>
                                        </p:attrNameLst>
                                      </p:cBhvr>
                                      <p:to>
                                        <p:strVal val="visible"/>
                                      </p:to>
                                    </p:set>
                                    <p:animEffect filter="fade" transition="in">
                                      <p:cBhvr>
                                        <p:cTn dur="500"/>
                                        <p:tgtEl>
                                          <p:spTgt spid="260">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60">
                                            <p:txEl>
                                              <p:pRg end="8" st="8"/>
                                            </p:txEl>
                                          </p:spTgt>
                                        </p:tgtEl>
                                        <p:attrNameLst>
                                          <p:attrName>style.visibility</p:attrName>
                                        </p:attrNameLst>
                                      </p:cBhvr>
                                      <p:to>
                                        <p:strVal val="visible"/>
                                      </p:to>
                                    </p:set>
                                    <p:animEffect filter="fade" transition="in">
                                      <p:cBhvr>
                                        <p:cTn dur="500"/>
                                        <p:tgtEl>
                                          <p:spTgt spid="260">
                                            <p:txEl>
                                              <p:pRg end="8" st="8"/>
                                            </p:txEl>
                                          </p:spTgt>
                                        </p:tgtEl>
                                      </p:cBhvr>
                                    </p:animEffect>
                                  </p:childTnLst>
                                </p:cTn>
                              </p:par>
                            </p:childTnLst>
                          </p:cTn>
                        </p:par>
                        <p:par>
                          <p:cTn fill="hold">
                            <p:stCondLst>
                              <p:cond delay="12100"/>
                            </p:stCondLst>
                            <p:childTnLst>
                              <p:par>
                                <p:cTn fill="hold" nodeType="afterEffect" presetClass="entr" presetID="23" presetSubtype="16">
                                  <p:stCondLst>
                                    <p:cond delay="0"/>
                                  </p:stCondLst>
                                  <p:childTnLst>
                                    <p:set>
                                      <p:cBhvr>
                                        <p:cTn dur="1" fill="hold">
                                          <p:stCondLst>
                                            <p:cond delay="0"/>
                                          </p:stCondLst>
                                        </p:cTn>
                                        <p:tgtEl>
                                          <p:spTgt spid="261">
                                            <p:txEl>
                                              <p:pRg end="0" st="0"/>
                                            </p:txEl>
                                          </p:spTgt>
                                        </p:tgtEl>
                                        <p:attrNameLst>
                                          <p:attrName>style.visibility</p:attrName>
                                        </p:attrNameLst>
                                      </p:cBhvr>
                                      <p:to>
                                        <p:strVal val="visible"/>
                                      </p:to>
                                    </p:set>
                                    <p:anim calcmode="lin" valueType="num">
                                      <p:cBhvr additive="base">
                                        <p:cTn dur="300"/>
                                        <p:tgtEl>
                                          <p:spTgt spid="261">
                                            <p:txEl>
                                              <p:pRg end="0" st="0"/>
                                            </p:txEl>
                                          </p:spTgt>
                                        </p:tgtEl>
                                        <p:attrNameLst>
                                          <p:attrName>ppt_w</p:attrName>
                                        </p:attrNameLst>
                                      </p:cBhvr>
                                      <p:tavLst>
                                        <p:tav fmla="" tm="0">
                                          <p:val>
                                            <p:strVal val="0"/>
                                          </p:val>
                                        </p:tav>
                                        <p:tav fmla="" tm="100000">
                                          <p:val>
                                            <p:strVal val="#ppt_w"/>
                                          </p:val>
                                        </p:tav>
                                      </p:tavLst>
                                    </p:anim>
                                    <p:anim calcmode="lin" valueType="num">
                                      <p:cBhvr additive="base">
                                        <p:cTn dur="300"/>
                                        <p:tgtEl>
                                          <p:spTgt spid="261">
                                            <p:txEl>
                                              <p:pRg end="0" st="0"/>
                                            </p:txEl>
                                          </p:spTgt>
                                        </p:tgtEl>
                                        <p:attrNameLst>
                                          <p:attrName>ppt_h</p:attrName>
                                        </p:attrNameLst>
                                      </p:cBhvr>
                                      <p:tavLst>
                                        <p:tav fmla="" tm="0">
                                          <p:val>
                                            <p:strVal val="0"/>
                                          </p:val>
                                        </p:tav>
                                        <p:tav fmla="" tm="100000">
                                          <p:val>
                                            <p:strVal val="#ppt_h"/>
                                          </p:val>
                                        </p:tav>
                                      </p:tavLst>
                                    </p:anim>
                                  </p:childTnLst>
                                </p:cTn>
                              </p:par>
                            </p:childTnLst>
                          </p:cTn>
                        </p:par>
                        <p:par>
                          <p:cTn fill="hold">
                            <p:stCondLst>
                              <p:cond delay="12400"/>
                            </p:stCondLst>
                            <p:childTnLst>
                              <p:par>
                                <p:cTn fill="hold" nodeType="afterEffect" presetClass="entr" presetID="23" presetSubtype="16">
                                  <p:stCondLst>
                                    <p:cond delay="0"/>
                                  </p:stCondLst>
                                  <p:childTnLst>
                                    <p:set>
                                      <p:cBhvr>
                                        <p:cTn dur="1" fill="hold">
                                          <p:stCondLst>
                                            <p:cond delay="0"/>
                                          </p:stCondLst>
                                        </p:cTn>
                                        <p:tgtEl>
                                          <p:spTgt spid="261">
                                            <p:txEl>
                                              <p:pRg end="1" st="1"/>
                                            </p:txEl>
                                          </p:spTgt>
                                        </p:tgtEl>
                                        <p:attrNameLst>
                                          <p:attrName>style.visibility</p:attrName>
                                        </p:attrNameLst>
                                      </p:cBhvr>
                                      <p:to>
                                        <p:strVal val="visible"/>
                                      </p:to>
                                    </p:set>
                                    <p:anim calcmode="lin" valueType="num">
                                      <p:cBhvr additive="base">
                                        <p:cTn dur="300"/>
                                        <p:tgtEl>
                                          <p:spTgt spid="261">
                                            <p:txEl>
                                              <p:pRg end="1" st="1"/>
                                            </p:txEl>
                                          </p:spTgt>
                                        </p:tgtEl>
                                        <p:attrNameLst>
                                          <p:attrName>ppt_w</p:attrName>
                                        </p:attrNameLst>
                                      </p:cBhvr>
                                      <p:tavLst>
                                        <p:tav fmla="" tm="0">
                                          <p:val>
                                            <p:strVal val="0"/>
                                          </p:val>
                                        </p:tav>
                                        <p:tav fmla="" tm="100000">
                                          <p:val>
                                            <p:strVal val="#ppt_w"/>
                                          </p:val>
                                        </p:tav>
                                      </p:tavLst>
                                    </p:anim>
                                    <p:anim calcmode="lin" valueType="num">
                                      <p:cBhvr additive="base">
                                        <p:cTn dur="300"/>
                                        <p:tgtEl>
                                          <p:spTgt spid="261">
                                            <p:txEl>
                                              <p:pRg end="1" st="1"/>
                                            </p:txEl>
                                          </p:spTgt>
                                        </p:tgtEl>
                                        <p:attrNameLst>
                                          <p:attrName>ppt_h</p:attrName>
                                        </p:attrNameLst>
                                      </p:cBhvr>
                                      <p:tavLst>
                                        <p:tav fmla="" tm="0">
                                          <p:val>
                                            <p:strVal val="0"/>
                                          </p:val>
                                        </p:tav>
                                        <p:tav fmla="" tm="100000">
                                          <p:val>
                                            <p:strVal val="#ppt_h"/>
                                          </p:val>
                                        </p:tav>
                                      </p:tavLst>
                                    </p:anim>
                                  </p:childTnLst>
                                </p:cTn>
                              </p:par>
                            </p:childTnLst>
                          </p:cTn>
                        </p:par>
                        <p:par>
                          <p:cTn fill="hold">
                            <p:stCondLst>
                              <p:cond delay="12700"/>
                            </p:stCondLst>
                            <p:childTnLst>
                              <p:par>
                                <p:cTn fill="hold" nodeType="afterEffect" presetClass="entr" presetID="23" presetSubtype="16">
                                  <p:stCondLst>
                                    <p:cond delay="0"/>
                                  </p:stCondLst>
                                  <p:childTnLst>
                                    <p:set>
                                      <p:cBhvr>
                                        <p:cTn dur="1" fill="hold">
                                          <p:stCondLst>
                                            <p:cond delay="0"/>
                                          </p:stCondLst>
                                        </p:cTn>
                                        <p:tgtEl>
                                          <p:spTgt spid="261">
                                            <p:txEl>
                                              <p:pRg end="2" st="2"/>
                                            </p:txEl>
                                          </p:spTgt>
                                        </p:tgtEl>
                                        <p:attrNameLst>
                                          <p:attrName>style.visibility</p:attrName>
                                        </p:attrNameLst>
                                      </p:cBhvr>
                                      <p:to>
                                        <p:strVal val="visible"/>
                                      </p:to>
                                    </p:set>
                                    <p:anim calcmode="lin" valueType="num">
                                      <p:cBhvr additive="base">
                                        <p:cTn dur="300"/>
                                        <p:tgtEl>
                                          <p:spTgt spid="261">
                                            <p:txEl>
                                              <p:pRg end="2" st="2"/>
                                            </p:txEl>
                                          </p:spTgt>
                                        </p:tgtEl>
                                        <p:attrNameLst>
                                          <p:attrName>ppt_w</p:attrName>
                                        </p:attrNameLst>
                                      </p:cBhvr>
                                      <p:tavLst>
                                        <p:tav fmla="" tm="0">
                                          <p:val>
                                            <p:strVal val="0"/>
                                          </p:val>
                                        </p:tav>
                                        <p:tav fmla="" tm="100000">
                                          <p:val>
                                            <p:strVal val="#ppt_w"/>
                                          </p:val>
                                        </p:tav>
                                      </p:tavLst>
                                    </p:anim>
                                    <p:anim calcmode="lin" valueType="num">
                                      <p:cBhvr additive="base">
                                        <p:cTn dur="300"/>
                                        <p:tgtEl>
                                          <p:spTgt spid="261">
                                            <p:txEl>
                                              <p:pRg end="2" st="2"/>
                                            </p:txEl>
                                          </p:spTgt>
                                        </p:tgtEl>
                                        <p:attrNameLst>
                                          <p:attrName>ppt_h</p:attrName>
                                        </p:attrNameLst>
                                      </p:cBhvr>
                                      <p:tavLst>
                                        <p:tav fmla="" tm="0">
                                          <p:val>
                                            <p:strVal val="0"/>
                                          </p:val>
                                        </p:tav>
                                        <p:tav fmla="" tm="100000">
                                          <p:val>
                                            <p:strVal val="#ppt_h"/>
                                          </p:val>
                                        </p:tav>
                                      </p:tavLst>
                                    </p:anim>
                                  </p:childTnLst>
                                </p:cTn>
                              </p:par>
                            </p:childTnLst>
                          </p:cTn>
                        </p:par>
                        <p:par>
                          <p:cTn fill="hold">
                            <p:stCondLst>
                              <p:cond delay="13000"/>
                            </p:stCondLst>
                            <p:childTnLst>
                              <p:par>
                                <p:cTn fill="hold" nodeType="afterEffect" presetClass="entr" presetID="23" presetSubtype="16">
                                  <p:stCondLst>
                                    <p:cond delay="0"/>
                                  </p:stCondLst>
                                  <p:childTnLst>
                                    <p:set>
                                      <p:cBhvr>
                                        <p:cTn dur="1" fill="hold">
                                          <p:stCondLst>
                                            <p:cond delay="0"/>
                                          </p:stCondLst>
                                        </p:cTn>
                                        <p:tgtEl>
                                          <p:spTgt spid="261">
                                            <p:txEl>
                                              <p:pRg end="3" st="3"/>
                                            </p:txEl>
                                          </p:spTgt>
                                        </p:tgtEl>
                                        <p:attrNameLst>
                                          <p:attrName>style.visibility</p:attrName>
                                        </p:attrNameLst>
                                      </p:cBhvr>
                                      <p:to>
                                        <p:strVal val="visible"/>
                                      </p:to>
                                    </p:set>
                                    <p:anim calcmode="lin" valueType="num">
                                      <p:cBhvr additive="base">
                                        <p:cTn dur="300"/>
                                        <p:tgtEl>
                                          <p:spTgt spid="261">
                                            <p:txEl>
                                              <p:pRg end="3" st="3"/>
                                            </p:txEl>
                                          </p:spTgt>
                                        </p:tgtEl>
                                        <p:attrNameLst>
                                          <p:attrName>ppt_w</p:attrName>
                                        </p:attrNameLst>
                                      </p:cBhvr>
                                      <p:tavLst>
                                        <p:tav fmla="" tm="0">
                                          <p:val>
                                            <p:strVal val="0"/>
                                          </p:val>
                                        </p:tav>
                                        <p:tav fmla="" tm="100000">
                                          <p:val>
                                            <p:strVal val="#ppt_w"/>
                                          </p:val>
                                        </p:tav>
                                      </p:tavLst>
                                    </p:anim>
                                    <p:anim calcmode="lin" valueType="num">
                                      <p:cBhvr additive="base">
                                        <p:cTn dur="300"/>
                                        <p:tgtEl>
                                          <p:spTgt spid="261">
                                            <p:txEl>
                                              <p:pRg end="3" st="3"/>
                                            </p:txEl>
                                          </p:spTgt>
                                        </p:tgtEl>
                                        <p:attrNameLst>
                                          <p:attrName>ppt_h</p:attrName>
                                        </p:attrNameLst>
                                      </p:cBhvr>
                                      <p:tavLst>
                                        <p:tav fmla="" tm="0">
                                          <p:val>
                                            <p:strVal val="0"/>
                                          </p:val>
                                        </p:tav>
                                        <p:tav fmla="" tm="100000">
                                          <p:val>
                                            <p:strVal val="#ppt_h"/>
                                          </p:val>
                                        </p:tav>
                                      </p:tavLst>
                                    </p:anim>
                                  </p:childTnLst>
                                </p:cTn>
                              </p:par>
                            </p:childTnLst>
                          </p:cTn>
                        </p:par>
                        <p:par>
                          <p:cTn fill="hold">
                            <p:stCondLst>
                              <p:cond delay="13300"/>
                            </p:stCondLst>
                            <p:childTnLst>
                              <p:par>
                                <p:cTn fill="hold" nodeType="afterEffect" presetClass="entr" presetID="23" presetSubtype="16">
                                  <p:stCondLst>
                                    <p:cond delay="0"/>
                                  </p:stCondLst>
                                  <p:childTnLst>
                                    <p:set>
                                      <p:cBhvr>
                                        <p:cTn dur="1" fill="hold">
                                          <p:stCondLst>
                                            <p:cond delay="0"/>
                                          </p:stCondLst>
                                        </p:cTn>
                                        <p:tgtEl>
                                          <p:spTgt spid="261">
                                            <p:txEl>
                                              <p:pRg end="4" st="4"/>
                                            </p:txEl>
                                          </p:spTgt>
                                        </p:tgtEl>
                                        <p:attrNameLst>
                                          <p:attrName>style.visibility</p:attrName>
                                        </p:attrNameLst>
                                      </p:cBhvr>
                                      <p:to>
                                        <p:strVal val="visible"/>
                                      </p:to>
                                    </p:set>
                                    <p:anim calcmode="lin" valueType="num">
                                      <p:cBhvr additive="base">
                                        <p:cTn dur="300"/>
                                        <p:tgtEl>
                                          <p:spTgt spid="261">
                                            <p:txEl>
                                              <p:pRg end="4" st="4"/>
                                            </p:txEl>
                                          </p:spTgt>
                                        </p:tgtEl>
                                        <p:attrNameLst>
                                          <p:attrName>ppt_w</p:attrName>
                                        </p:attrNameLst>
                                      </p:cBhvr>
                                      <p:tavLst>
                                        <p:tav fmla="" tm="0">
                                          <p:val>
                                            <p:strVal val="0"/>
                                          </p:val>
                                        </p:tav>
                                        <p:tav fmla="" tm="100000">
                                          <p:val>
                                            <p:strVal val="#ppt_w"/>
                                          </p:val>
                                        </p:tav>
                                      </p:tavLst>
                                    </p:anim>
                                    <p:anim calcmode="lin" valueType="num">
                                      <p:cBhvr additive="base">
                                        <p:cTn dur="300"/>
                                        <p:tgtEl>
                                          <p:spTgt spid="261">
                                            <p:txEl>
                                              <p:pRg end="4" st="4"/>
                                            </p:txEl>
                                          </p:spTgt>
                                        </p:tgtEl>
                                        <p:attrNameLst>
                                          <p:attrName>ppt_h</p:attrName>
                                        </p:attrNameLst>
                                      </p:cBhvr>
                                      <p:tavLst>
                                        <p:tav fmla="" tm="0">
                                          <p:val>
                                            <p:strVal val="0"/>
                                          </p:val>
                                        </p:tav>
                                        <p:tav fmla="" tm="100000">
                                          <p:val>
                                            <p:strVal val="#ppt_h"/>
                                          </p:val>
                                        </p:tav>
                                      </p:tavLst>
                                    </p:anim>
                                  </p:childTnLst>
                                </p:cTn>
                              </p:par>
                            </p:childTnLst>
                          </p:cTn>
                        </p:par>
                        <p:par>
                          <p:cTn fill="hold">
                            <p:stCondLst>
                              <p:cond delay="13600"/>
                            </p:stCondLst>
                            <p:childTnLst>
                              <p:par>
                                <p:cTn fill="hold" nodeType="afterEffect" presetClass="entr" presetID="23" presetSubtype="16">
                                  <p:stCondLst>
                                    <p:cond delay="0"/>
                                  </p:stCondLst>
                                  <p:childTnLst>
                                    <p:set>
                                      <p:cBhvr>
                                        <p:cTn dur="1" fill="hold">
                                          <p:stCondLst>
                                            <p:cond delay="0"/>
                                          </p:stCondLst>
                                        </p:cTn>
                                        <p:tgtEl>
                                          <p:spTgt spid="261">
                                            <p:txEl>
                                              <p:pRg end="5" st="5"/>
                                            </p:txEl>
                                          </p:spTgt>
                                        </p:tgtEl>
                                        <p:attrNameLst>
                                          <p:attrName>style.visibility</p:attrName>
                                        </p:attrNameLst>
                                      </p:cBhvr>
                                      <p:to>
                                        <p:strVal val="visible"/>
                                      </p:to>
                                    </p:set>
                                    <p:anim calcmode="lin" valueType="num">
                                      <p:cBhvr additive="base">
                                        <p:cTn dur="300"/>
                                        <p:tgtEl>
                                          <p:spTgt spid="261">
                                            <p:txEl>
                                              <p:pRg end="5" st="5"/>
                                            </p:txEl>
                                          </p:spTgt>
                                        </p:tgtEl>
                                        <p:attrNameLst>
                                          <p:attrName>ppt_w</p:attrName>
                                        </p:attrNameLst>
                                      </p:cBhvr>
                                      <p:tavLst>
                                        <p:tav fmla="" tm="0">
                                          <p:val>
                                            <p:strVal val="0"/>
                                          </p:val>
                                        </p:tav>
                                        <p:tav fmla="" tm="100000">
                                          <p:val>
                                            <p:strVal val="#ppt_w"/>
                                          </p:val>
                                        </p:tav>
                                      </p:tavLst>
                                    </p:anim>
                                    <p:anim calcmode="lin" valueType="num">
                                      <p:cBhvr additive="base">
                                        <p:cTn dur="300"/>
                                        <p:tgtEl>
                                          <p:spTgt spid="261">
                                            <p:txEl>
                                              <p:pRg end="5" st="5"/>
                                            </p:txEl>
                                          </p:spTgt>
                                        </p:tgtEl>
                                        <p:attrNameLst>
                                          <p:attrName>ppt_h</p:attrName>
                                        </p:attrNameLst>
                                      </p:cBhvr>
                                      <p:tavLst>
                                        <p:tav fmla="" tm="0">
                                          <p:val>
                                            <p:strVal val="0"/>
                                          </p:val>
                                        </p:tav>
                                        <p:tav fmla="" tm="100000">
                                          <p:val>
                                            <p:strVal val="#ppt_h"/>
                                          </p:val>
                                        </p:tav>
                                      </p:tavLst>
                                    </p:anim>
                                  </p:childTnLst>
                                </p:cTn>
                              </p:par>
                            </p:childTnLst>
                          </p:cTn>
                        </p:par>
                        <p:par>
                          <p:cTn fill="hold">
                            <p:stCondLst>
                              <p:cond delay="13900"/>
                            </p:stCondLst>
                            <p:childTnLst>
                              <p:par>
                                <p:cTn fill="hold" nodeType="afterEffect" presetClass="entr" presetID="23" presetSubtype="16">
                                  <p:stCondLst>
                                    <p:cond delay="0"/>
                                  </p:stCondLst>
                                  <p:childTnLst>
                                    <p:set>
                                      <p:cBhvr>
                                        <p:cTn dur="1" fill="hold">
                                          <p:stCondLst>
                                            <p:cond delay="0"/>
                                          </p:stCondLst>
                                        </p:cTn>
                                        <p:tgtEl>
                                          <p:spTgt spid="261">
                                            <p:txEl>
                                              <p:pRg end="6" st="6"/>
                                            </p:txEl>
                                          </p:spTgt>
                                        </p:tgtEl>
                                        <p:attrNameLst>
                                          <p:attrName>style.visibility</p:attrName>
                                        </p:attrNameLst>
                                      </p:cBhvr>
                                      <p:to>
                                        <p:strVal val="visible"/>
                                      </p:to>
                                    </p:set>
                                    <p:anim calcmode="lin" valueType="num">
                                      <p:cBhvr additive="base">
                                        <p:cTn dur="300"/>
                                        <p:tgtEl>
                                          <p:spTgt spid="261">
                                            <p:txEl>
                                              <p:pRg end="6" st="6"/>
                                            </p:txEl>
                                          </p:spTgt>
                                        </p:tgtEl>
                                        <p:attrNameLst>
                                          <p:attrName>ppt_w</p:attrName>
                                        </p:attrNameLst>
                                      </p:cBhvr>
                                      <p:tavLst>
                                        <p:tav fmla="" tm="0">
                                          <p:val>
                                            <p:strVal val="0"/>
                                          </p:val>
                                        </p:tav>
                                        <p:tav fmla="" tm="100000">
                                          <p:val>
                                            <p:strVal val="#ppt_w"/>
                                          </p:val>
                                        </p:tav>
                                      </p:tavLst>
                                    </p:anim>
                                    <p:anim calcmode="lin" valueType="num">
                                      <p:cBhvr additive="base">
                                        <p:cTn dur="300"/>
                                        <p:tgtEl>
                                          <p:spTgt spid="261">
                                            <p:txEl>
                                              <p:pRg end="6" st="6"/>
                                            </p:txEl>
                                          </p:spTgt>
                                        </p:tgtEl>
                                        <p:attrNameLst>
                                          <p:attrName>ppt_h</p:attrName>
                                        </p:attrNameLst>
                                      </p:cBhvr>
                                      <p:tavLst>
                                        <p:tav fmla="" tm="0">
                                          <p:val>
                                            <p:strVal val="0"/>
                                          </p:val>
                                        </p:tav>
                                        <p:tav fmla="" tm="100000">
                                          <p:val>
                                            <p:strVal val="#ppt_h"/>
                                          </p:val>
                                        </p:tav>
                                      </p:tavLst>
                                    </p:anim>
                                  </p:childTnLst>
                                </p:cTn>
                              </p:par>
                            </p:childTnLst>
                          </p:cTn>
                        </p:par>
                        <p:par>
                          <p:cTn fill="hold">
                            <p:stCondLst>
                              <p:cond delay="14200"/>
                            </p:stCondLst>
                            <p:childTnLst>
                              <p:par>
                                <p:cTn fill="hold" nodeType="afterEffect" presetClass="entr" presetID="23" presetSubtype="16">
                                  <p:stCondLst>
                                    <p:cond delay="0"/>
                                  </p:stCondLst>
                                  <p:childTnLst>
                                    <p:set>
                                      <p:cBhvr>
                                        <p:cTn dur="1" fill="hold">
                                          <p:stCondLst>
                                            <p:cond delay="0"/>
                                          </p:stCondLst>
                                        </p:cTn>
                                        <p:tgtEl>
                                          <p:spTgt spid="261">
                                            <p:txEl>
                                              <p:pRg end="7" st="7"/>
                                            </p:txEl>
                                          </p:spTgt>
                                        </p:tgtEl>
                                        <p:attrNameLst>
                                          <p:attrName>style.visibility</p:attrName>
                                        </p:attrNameLst>
                                      </p:cBhvr>
                                      <p:to>
                                        <p:strVal val="visible"/>
                                      </p:to>
                                    </p:set>
                                    <p:anim calcmode="lin" valueType="num">
                                      <p:cBhvr additive="base">
                                        <p:cTn dur="300"/>
                                        <p:tgtEl>
                                          <p:spTgt spid="261">
                                            <p:txEl>
                                              <p:pRg end="7" st="7"/>
                                            </p:txEl>
                                          </p:spTgt>
                                        </p:tgtEl>
                                        <p:attrNameLst>
                                          <p:attrName>ppt_w</p:attrName>
                                        </p:attrNameLst>
                                      </p:cBhvr>
                                      <p:tavLst>
                                        <p:tav fmla="" tm="0">
                                          <p:val>
                                            <p:strVal val="0"/>
                                          </p:val>
                                        </p:tav>
                                        <p:tav fmla="" tm="100000">
                                          <p:val>
                                            <p:strVal val="#ppt_w"/>
                                          </p:val>
                                        </p:tav>
                                      </p:tavLst>
                                    </p:anim>
                                    <p:anim calcmode="lin" valueType="num">
                                      <p:cBhvr additive="base">
                                        <p:cTn dur="300"/>
                                        <p:tgtEl>
                                          <p:spTgt spid="261">
                                            <p:txEl>
                                              <p:pRg end="7" st="7"/>
                                            </p:txEl>
                                          </p:spTgt>
                                        </p:tgtEl>
                                        <p:attrNameLst>
                                          <p:attrName>ppt_h</p:attrName>
                                        </p:attrNameLst>
                                      </p:cBhvr>
                                      <p:tavLst>
                                        <p:tav fmla="" tm="0">
                                          <p:val>
                                            <p:strVal val="0"/>
                                          </p:val>
                                        </p:tav>
                                        <p:tav fmla="" tm="100000">
                                          <p:val>
                                            <p:strVal val="#ppt_h"/>
                                          </p:val>
                                        </p:tav>
                                      </p:tavLst>
                                    </p:anim>
                                  </p:childTnLst>
                                </p:cTn>
                              </p:par>
                            </p:childTnLst>
                          </p:cTn>
                        </p:par>
                        <p:par>
                          <p:cTn fill="hold">
                            <p:stCondLst>
                              <p:cond delay="14500"/>
                            </p:stCondLst>
                            <p:childTnLst>
                              <p:par>
                                <p:cTn fill="hold" nodeType="afterEffect" presetClass="entr" presetID="23" presetSubtype="16">
                                  <p:stCondLst>
                                    <p:cond delay="0"/>
                                  </p:stCondLst>
                                  <p:childTnLst>
                                    <p:set>
                                      <p:cBhvr>
                                        <p:cTn dur="1" fill="hold">
                                          <p:stCondLst>
                                            <p:cond delay="0"/>
                                          </p:stCondLst>
                                        </p:cTn>
                                        <p:tgtEl>
                                          <p:spTgt spid="261">
                                            <p:txEl>
                                              <p:pRg end="8" st="8"/>
                                            </p:txEl>
                                          </p:spTgt>
                                        </p:tgtEl>
                                        <p:attrNameLst>
                                          <p:attrName>style.visibility</p:attrName>
                                        </p:attrNameLst>
                                      </p:cBhvr>
                                      <p:to>
                                        <p:strVal val="visible"/>
                                      </p:to>
                                    </p:set>
                                    <p:anim calcmode="lin" valueType="num">
                                      <p:cBhvr additive="base">
                                        <p:cTn dur="300"/>
                                        <p:tgtEl>
                                          <p:spTgt spid="261">
                                            <p:txEl>
                                              <p:pRg end="8" st="8"/>
                                            </p:txEl>
                                          </p:spTgt>
                                        </p:tgtEl>
                                        <p:attrNameLst>
                                          <p:attrName>ppt_w</p:attrName>
                                        </p:attrNameLst>
                                      </p:cBhvr>
                                      <p:tavLst>
                                        <p:tav fmla="" tm="0">
                                          <p:val>
                                            <p:strVal val="0"/>
                                          </p:val>
                                        </p:tav>
                                        <p:tav fmla="" tm="100000">
                                          <p:val>
                                            <p:strVal val="#ppt_w"/>
                                          </p:val>
                                        </p:tav>
                                      </p:tavLst>
                                    </p:anim>
                                    <p:anim calcmode="lin" valueType="num">
                                      <p:cBhvr additive="base">
                                        <p:cTn dur="300"/>
                                        <p:tgtEl>
                                          <p:spTgt spid="261">
                                            <p:txEl>
                                              <p:pRg end="8" st="8"/>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slide 2">
  <p:cSld name="Team slide 2">
    <p:spTree>
      <p:nvGrpSpPr>
        <p:cNvPr id="262" name="Shape 262"/>
        <p:cNvGrpSpPr/>
        <p:nvPr/>
      </p:nvGrpSpPr>
      <p:grpSpPr>
        <a:xfrm>
          <a:off x="0" y="0"/>
          <a:ext cx="0" cy="0"/>
          <a:chOff x="0" y="0"/>
          <a:chExt cx="0" cy="0"/>
        </a:xfrm>
      </p:grpSpPr>
      <p:sp>
        <p:nvSpPr>
          <p:cNvPr id="263" name="Google Shape;263;p44"/>
          <p:cNvSpPr txBox="1"/>
          <p:nvPr>
            <p:ph idx="1" type="body"/>
          </p:nvPr>
        </p:nvSpPr>
        <p:spPr>
          <a:xfrm>
            <a:off x="603251" y="324582"/>
            <a:ext cx="10972800" cy="4317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3000"/>
              <a:buNone/>
              <a:defRPr b="1" sz="300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4" name="Google Shape;264;p44"/>
          <p:cNvSpPr txBox="1"/>
          <p:nvPr>
            <p:ph idx="2" type="body"/>
          </p:nvPr>
        </p:nvSpPr>
        <p:spPr>
          <a:xfrm>
            <a:off x="603251" y="827103"/>
            <a:ext cx="10972800" cy="228451"/>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accent3"/>
              </a:buClr>
              <a:buSzPts val="1440"/>
              <a:buNone/>
              <a:defRPr b="0" sz="1440">
                <a:solidFill>
                  <a:schemeClr val="accent3"/>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265" name="Google Shape;265;p44"/>
          <p:cNvGrpSpPr/>
          <p:nvPr/>
        </p:nvGrpSpPr>
        <p:grpSpPr>
          <a:xfrm>
            <a:off x="101309" y="385540"/>
            <a:ext cx="383999" cy="342172"/>
            <a:chOff x="5270500" y="1460500"/>
            <a:chExt cx="1701800" cy="2705100"/>
          </a:xfrm>
        </p:grpSpPr>
        <p:sp>
          <p:nvSpPr>
            <p:cNvPr id="266" name="Google Shape;266;p44"/>
            <p:cNvSpPr/>
            <p:nvPr/>
          </p:nvSpPr>
          <p:spPr>
            <a:xfrm>
              <a:off x="5270500" y="1460500"/>
              <a:ext cx="457200" cy="27051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267" name="Google Shape;267;p44"/>
            <p:cNvSpPr/>
            <p:nvPr/>
          </p:nvSpPr>
          <p:spPr>
            <a:xfrm>
              <a:off x="5892800" y="1460500"/>
              <a:ext cx="457200" cy="2705100"/>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268" name="Google Shape;268;p44"/>
            <p:cNvSpPr/>
            <p:nvPr/>
          </p:nvSpPr>
          <p:spPr>
            <a:xfrm>
              <a:off x="6515100" y="1460500"/>
              <a:ext cx="457200" cy="2705100"/>
            </a:xfrm>
            <a:prstGeom prst="roundRect">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grpSp>
      <p:cxnSp>
        <p:nvCxnSpPr>
          <p:cNvPr id="269" name="Google Shape;269;p44"/>
          <p:cNvCxnSpPr/>
          <p:nvPr/>
        </p:nvCxnSpPr>
        <p:spPr>
          <a:xfrm rot="10800000">
            <a:off x="603251" y="3810001"/>
            <a:ext cx="5329760" cy="0"/>
          </a:xfrm>
          <a:prstGeom prst="straightConnector1">
            <a:avLst/>
          </a:prstGeom>
          <a:noFill/>
          <a:ln cap="flat" cmpd="sng" w="9525">
            <a:solidFill>
              <a:srgbClr val="E20F18"/>
            </a:solidFill>
            <a:prstDash val="dash"/>
            <a:miter lim="800000"/>
            <a:headEnd len="sm" w="sm" type="none"/>
            <a:tailEnd len="sm" w="sm" type="none"/>
          </a:ln>
        </p:spPr>
      </p:cxnSp>
      <p:cxnSp>
        <p:nvCxnSpPr>
          <p:cNvPr id="270" name="Google Shape;270;p44"/>
          <p:cNvCxnSpPr/>
          <p:nvPr/>
        </p:nvCxnSpPr>
        <p:spPr>
          <a:xfrm>
            <a:off x="6096000" y="1622327"/>
            <a:ext cx="0" cy="4656556"/>
          </a:xfrm>
          <a:prstGeom prst="straightConnector1">
            <a:avLst/>
          </a:prstGeom>
          <a:noFill/>
          <a:ln cap="flat" cmpd="sng" w="9525">
            <a:solidFill>
              <a:srgbClr val="E20F18"/>
            </a:solidFill>
            <a:prstDash val="dash"/>
            <a:miter lim="800000"/>
            <a:headEnd len="sm" w="sm" type="none"/>
            <a:tailEnd len="sm" w="sm" type="none"/>
          </a:ln>
        </p:spPr>
      </p:cxnSp>
      <p:cxnSp>
        <p:nvCxnSpPr>
          <p:cNvPr id="271" name="Google Shape;271;p44"/>
          <p:cNvCxnSpPr/>
          <p:nvPr/>
        </p:nvCxnSpPr>
        <p:spPr>
          <a:xfrm rot="10800000">
            <a:off x="6239948" y="3810001"/>
            <a:ext cx="5329760" cy="0"/>
          </a:xfrm>
          <a:prstGeom prst="straightConnector1">
            <a:avLst/>
          </a:prstGeom>
          <a:noFill/>
          <a:ln cap="flat" cmpd="sng" w="9525">
            <a:solidFill>
              <a:srgbClr val="E20F18"/>
            </a:solidFill>
            <a:prstDash val="dash"/>
            <a:miter lim="800000"/>
            <a:headEnd len="sm" w="sm" type="none"/>
            <a:tailEnd len="sm" w="sm" type="none"/>
          </a:ln>
        </p:spPr>
      </p:cxnSp>
      <p:sp>
        <p:nvSpPr>
          <p:cNvPr id="272" name="Google Shape;272;p44"/>
          <p:cNvSpPr/>
          <p:nvPr/>
        </p:nvSpPr>
        <p:spPr>
          <a:xfrm>
            <a:off x="999955" y="1622324"/>
            <a:ext cx="2112000" cy="1900798"/>
          </a:xfrm>
          <a:prstGeom prst="arc">
            <a:avLst>
              <a:gd fmla="val 11622373" name="adj1"/>
              <a:gd fmla="val 10303517" name="adj2"/>
            </a:avLst>
          </a:prstGeom>
          <a:noFill/>
          <a:ln cap="sq" cmpd="sng" w="127000">
            <a:solidFill>
              <a:schemeClr val="accent2"/>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840"/>
              <a:buFont typeface="Arial"/>
              <a:buNone/>
            </a:pPr>
            <a:r>
              <a:t/>
            </a:r>
            <a:endParaRPr b="0" i="0" sz="3840" u="none" cap="none" strike="noStrike">
              <a:solidFill>
                <a:srgbClr val="000000"/>
              </a:solidFill>
              <a:latin typeface="Calibri"/>
              <a:ea typeface="Calibri"/>
              <a:cs typeface="Calibri"/>
              <a:sym typeface="Calibri"/>
            </a:endParaRPr>
          </a:p>
        </p:txBody>
      </p:sp>
      <p:sp>
        <p:nvSpPr>
          <p:cNvPr id="273" name="Google Shape;273;p44"/>
          <p:cNvSpPr txBox="1"/>
          <p:nvPr>
            <p:ph idx="3" type="body"/>
          </p:nvPr>
        </p:nvSpPr>
        <p:spPr>
          <a:xfrm>
            <a:off x="3383887" y="1901182"/>
            <a:ext cx="2549123" cy="431780"/>
          </a:xfrm>
          <a:prstGeom prst="rect">
            <a:avLst/>
          </a:prstGeom>
          <a:noFill/>
          <a:ln>
            <a:noFill/>
          </a:ln>
        </p:spPr>
        <p:txBody>
          <a:bodyPr anchorCtr="0" anchor="ctr" bIns="40500" lIns="0" spcFirstLastPara="1" rIns="0" wrap="square" tIns="40500">
            <a:normAutofit/>
          </a:bodyPr>
          <a:lstStyle>
            <a:lvl1pPr indent="-228600" lvl="0" marL="457200" algn="ctr">
              <a:lnSpc>
                <a:spcPct val="100000"/>
              </a:lnSpc>
              <a:spcBef>
                <a:spcPts val="0"/>
              </a:spcBef>
              <a:spcAft>
                <a:spcPts val="0"/>
              </a:spcAft>
              <a:buClr>
                <a:schemeClr val="lt1"/>
              </a:buClr>
              <a:buSzPts val="1920"/>
              <a:buNone/>
              <a:defRPr b="1" sz="192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4" name="Google Shape;274;p44"/>
          <p:cNvSpPr txBox="1"/>
          <p:nvPr>
            <p:ph idx="4" type="body"/>
          </p:nvPr>
        </p:nvSpPr>
        <p:spPr>
          <a:xfrm>
            <a:off x="3383887" y="2342746"/>
            <a:ext cx="2549123" cy="228451"/>
          </a:xfrm>
          <a:prstGeom prst="rect">
            <a:avLst/>
          </a:prstGeom>
          <a:noFill/>
          <a:ln>
            <a:noFill/>
          </a:ln>
        </p:spPr>
        <p:txBody>
          <a:bodyPr anchorCtr="0" anchor="ctr" bIns="40500" lIns="0" spcFirstLastPara="1" rIns="0" wrap="square" tIns="40500">
            <a:normAutofit/>
          </a:bodyPr>
          <a:lstStyle>
            <a:lvl1pPr indent="-228600" lvl="0" marL="457200" algn="ctr">
              <a:lnSpc>
                <a:spcPct val="100000"/>
              </a:lnSpc>
              <a:spcBef>
                <a:spcPts val="0"/>
              </a:spcBef>
              <a:spcAft>
                <a:spcPts val="0"/>
              </a:spcAft>
              <a:buClr>
                <a:schemeClr val="accent3"/>
              </a:buClr>
              <a:buSzPts val="1440"/>
              <a:buNone/>
              <a:defRPr b="0" sz="1440">
                <a:solidFill>
                  <a:schemeClr val="accent3"/>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5" name="Google Shape;275;p44"/>
          <p:cNvSpPr txBox="1"/>
          <p:nvPr>
            <p:ph idx="5" type="body"/>
          </p:nvPr>
        </p:nvSpPr>
        <p:spPr>
          <a:xfrm>
            <a:off x="3377544" y="2643087"/>
            <a:ext cx="2549123" cy="779972"/>
          </a:xfrm>
          <a:prstGeom prst="rect">
            <a:avLst/>
          </a:prstGeom>
          <a:noFill/>
          <a:ln>
            <a:noFill/>
          </a:ln>
        </p:spPr>
        <p:txBody>
          <a:bodyPr anchorCtr="0" anchor="t" bIns="0" lIns="0" spcFirstLastPara="1" rIns="0" wrap="square" tIns="0">
            <a:normAutofit/>
          </a:bodyPr>
          <a:lstStyle>
            <a:lvl1pPr indent="-228600" lvl="0" marL="457200" algn="ctr">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6" name="Google Shape;276;p44"/>
          <p:cNvSpPr/>
          <p:nvPr/>
        </p:nvSpPr>
        <p:spPr>
          <a:xfrm>
            <a:off x="603253" y="2203997"/>
            <a:ext cx="816001" cy="734399"/>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840"/>
              <a:buFont typeface="Arial"/>
              <a:buNone/>
            </a:pPr>
            <a:r>
              <a:t/>
            </a:r>
            <a:endParaRPr b="0" i="0" sz="3840" u="none" cap="none" strike="noStrike">
              <a:solidFill>
                <a:srgbClr val="000000"/>
              </a:solidFill>
              <a:latin typeface="Calibri"/>
              <a:ea typeface="Calibri"/>
              <a:cs typeface="Calibri"/>
              <a:sym typeface="Calibri"/>
            </a:endParaRPr>
          </a:p>
        </p:txBody>
      </p:sp>
      <p:sp>
        <p:nvSpPr>
          <p:cNvPr id="277" name="Google Shape;277;p44"/>
          <p:cNvSpPr txBox="1"/>
          <p:nvPr>
            <p:ph idx="6" type="body"/>
          </p:nvPr>
        </p:nvSpPr>
        <p:spPr>
          <a:xfrm>
            <a:off x="681751" y="2203997"/>
            <a:ext cx="704141" cy="674519"/>
          </a:xfrm>
          <a:prstGeom prst="rect">
            <a:avLst/>
          </a:prstGeom>
          <a:noFill/>
          <a:ln>
            <a:noFill/>
          </a:ln>
        </p:spPr>
        <p:txBody>
          <a:bodyPr anchorCtr="0" anchor="ctr" bIns="103875" lIns="0" spcFirstLastPara="1" rIns="0" wrap="square" tIns="103875">
            <a:normAutofit/>
          </a:bodyPr>
          <a:lstStyle>
            <a:lvl1pPr indent="-228600" lvl="0" marL="457200" algn="ctr">
              <a:lnSpc>
                <a:spcPct val="100000"/>
              </a:lnSpc>
              <a:spcBef>
                <a:spcPts val="0"/>
              </a:spcBef>
              <a:spcAft>
                <a:spcPts val="0"/>
              </a:spcAft>
              <a:buClr>
                <a:schemeClr val="lt1"/>
              </a:buClr>
              <a:buSzPts val="2400"/>
              <a:buNone/>
              <a:defRPr b="1" sz="2400">
                <a:solidFill>
                  <a:schemeClr val="l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8" name="Google Shape;278;p44"/>
          <p:cNvSpPr/>
          <p:nvPr>
            <p:ph idx="7" type="pic"/>
          </p:nvPr>
        </p:nvSpPr>
        <p:spPr>
          <a:xfrm>
            <a:off x="1257795" y="1764020"/>
            <a:ext cx="1692180" cy="1598076"/>
          </a:xfrm>
          <a:prstGeom prst="rect">
            <a:avLst/>
          </a:prstGeom>
          <a:noFill/>
          <a:ln>
            <a:noFill/>
          </a:ln>
        </p:spPr>
      </p:sp>
      <p:sp>
        <p:nvSpPr>
          <p:cNvPr id="279" name="Google Shape;279;p44"/>
          <p:cNvSpPr/>
          <p:nvPr/>
        </p:nvSpPr>
        <p:spPr>
          <a:xfrm>
            <a:off x="6642996" y="1622324"/>
            <a:ext cx="2112000" cy="1900798"/>
          </a:xfrm>
          <a:prstGeom prst="arc">
            <a:avLst>
              <a:gd fmla="val 11622373" name="adj1"/>
              <a:gd fmla="val 10303517" name="adj2"/>
            </a:avLst>
          </a:prstGeom>
          <a:noFill/>
          <a:ln cap="sq" cmpd="sng" w="127000">
            <a:solidFill>
              <a:schemeClr val="accent3"/>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840"/>
              <a:buFont typeface="Arial"/>
              <a:buNone/>
            </a:pPr>
            <a:r>
              <a:t/>
            </a:r>
            <a:endParaRPr b="0" i="0" sz="3840" u="none" cap="none" strike="noStrike">
              <a:solidFill>
                <a:srgbClr val="000000"/>
              </a:solidFill>
              <a:latin typeface="Calibri"/>
              <a:ea typeface="Calibri"/>
              <a:cs typeface="Calibri"/>
              <a:sym typeface="Calibri"/>
            </a:endParaRPr>
          </a:p>
        </p:txBody>
      </p:sp>
      <p:sp>
        <p:nvSpPr>
          <p:cNvPr id="280" name="Google Shape;280;p44"/>
          <p:cNvSpPr txBox="1"/>
          <p:nvPr>
            <p:ph idx="8" type="body"/>
          </p:nvPr>
        </p:nvSpPr>
        <p:spPr>
          <a:xfrm>
            <a:off x="9026928" y="1901182"/>
            <a:ext cx="2549123" cy="431780"/>
          </a:xfrm>
          <a:prstGeom prst="rect">
            <a:avLst/>
          </a:prstGeom>
          <a:noFill/>
          <a:ln>
            <a:noFill/>
          </a:ln>
        </p:spPr>
        <p:txBody>
          <a:bodyPr anchorCtr="0" anchor="ctr" bIns="40500" lIns="0" spcFirstLastPara="1" rIns="0" wrap="square" tIns="40500">
            <a:normAutofit/>
          </a:bodyPr>
          <a:lstStyle>
            <a:lvl1pPr indent="-228600" lvl="0" marL="457200" algn="ctr">
              <a:lnSpc>
                <a:spcPct val="100000"/>
              </a:lnSpc>
              <a:spcBef>
                <a:spcPts val="0"/>
              </a:spcBef>
              <a:spcAft>
                <a:spcPts val="0"/>
              </a:spcAft>
              <a:buClr>
                <a:schemeClr val="lt1"/>
              </a:buClr>
              <a:buSzPts val="1920"/>
              <a:buNone/>
              <a:defRPr b="1" sz="192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1" name="Google Shape;281;p44"/>
          <p:cNvSpPr txBox="1"/>
          <p:nvPr>
            <p:ph idx="9" type="body"/>
          </p:nvPr>
        </p:nvSpPr>
        <p:spPr>
          <a:xfrm>
            <a:off x="9026928" y="2342746"/>
            <a:ext cx="2549123" cy="228451"/>
          </a:xfrm>
          <a:prstGeom prst="rect">
            <a:avLst/>
          </a:prstGeom>
          <a:noFill/>
          <a:ln>
            <a:noFill/>
          </a:ln>
        </p:spPr>
        <p:txBody>
          <a:bodyPr anchorCtr="0" anchor="ctr" bIns="40500" lIns="0" spcFirstLastPara="1" rIns="0" wrap="square" tIns="40500">
            <a:normAutofit/>
          </a:bodyPr>
          <a:lstStyle>
            <a:lvl1pPr indent="-228600" lvl="0" marL="457200" algn="ctr">
              <a:lnSpc>
                <a:spcPct val="100000"/>
              </a:lnSpc>
              <a:spcBef>
                <a:spcPts val="0"/>
              </a:spcBef>
              <a:spcAft>
                <a:spcPts val="0"/>
              </a:spcAft>
              <a:buClr>
                <a:schemeClr val="accent3"/>
              </a:buClr>
              <a:buSzPts val="1440"/>
              <a:buNone/>
              <a:defRPr b="0" sz="1440">
                <a:solidFill>
                  <a:schemeClr val="accent3"/>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2" name="Google Shape;282;p44"/>
          <p:cNvSpPr txBox="1"/>
          <p:nvPr>
            <p:ph idx="13" type="body"/>
          </p:nvPr>
        </p:nvSpPr>
        <p:spPr>
          <a:xfrm>
            <a:off x="9020585" y="2643087"/>
            <a:ext cx="2549123" cy="779972"/>
          </a:xfrm>
          <a:prstGeom prst="rect">
            <a:avLst/>
          </a:prstGeom>
          <a:noFill/>
          <a:ln>
            <a:noFill/>
          </a:ln>
        </p:spPr>
        <p:txBody>
          <a:bodyPr anchorCtr="0" anchor="t" bIns="0" lIns="0" spcFirstLastPara="1" rIns="0" wrap="square" tIns="0">
            <a:normAutofit/>
          </a:bodyPr>
          <a:lstStyle>
            <a:lvl1pPr indent="-228600" lvl="0" marL="457200" algn="ctr">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3" name="Google Shape;283;p44"/>
          <p:cNvSpPr/>
          <p:nvPr/>
        </p:nvSpPr>
        <p:spPr>
          <a:xfrm>
            <a:off x="6246296" y="2203997"/>
            <a:ext cx="816001" cy="734399"/>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840"/>
              <a:buFont typeface="Arial"/>
              <a:buNone/>
            </a:pPr>
            <a:r>
              <a:t/>
            </a:r>
            <a:endParaRPr b="0" i="0" sz="3840" u="none" cap="none" strike="noStrike">
              <a:solidFill>
                <a:srgbClr val="000000"/>
              </a:solidFill>
              <a:latin typeface="Calibri"/>
              <a:ea typeface="Calibri"/>
              <a:cs typeface="Calibri"/>
              <a:sym typeface="Calibri"/>
            </a:endParaRPr>
          </a:p>
        </p:txBody>
      </p:sp>
      <p:sp>
        <p:nvSpPr>
          <p:cNvPr id="284" name="Google Shape;284;p44"/>
          <p:cNvSpPr txBox="1"/>
          <p:nvPr>
            <p:ph idx="14" type="body"/>
          </p:nvPr>
        </p:nvSpPr>
        <p:spPr>
          <a:xfrm>
            <a:off x="6324792" y="2203997"/>
            <a:ext cx="704141" cy="674519"/>
          </a:xfrm>
          <a:prstGeom prst="rect">
            <a:avLst/>
          </a:prstGeom>
          <a:noFill/>
          <a:ln>
            <a:noFill/>
          </a:ln>
        </p:spPr>
        <p:txBody>
          <a:bodyPr anchorCtr="0" anchor="ctr" bIns="103875" lIns="0" spcFirstLastPara="1" rIns="0" wrap="square" tIns="103875">
            <a:normAutofit/>
          </a:bodyPr>
          <a:lstStyle>
            <a:lvl1pPr indent="-228600" lvl="0" marL="457200" algn="ctr">
              <a:lnSpc>
                <a:spcPct val="100000"/>
              </a:lnSpc>
              <a:spcBef>
                <a:spcPts val="0"/>
              </a:spcBef>
              <a:spcAft>
                <a:spcPts val="0"/>
              </a:spcAft>
              <a:buClr>
                <a:schemeClr val="lt1"/>
              </a:buClr>
              <a:buSzPts val="2400"/>
              <a:buNone/>
              <a:defRPr b="1" sz="2400">
                <a:solidFill>
                  <a:schemeClr val="l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5" name="Google Shape;285;p44"/>
          <p:cNvSpPr/>
          <p:nvPr>
            <p:ph idx="15" type="pic"/>
          </p:nvPr>
        </p:nvSpPr>
        <p:spPr>
          <a:xfrm>
            <a:off x="6900834" y="1764020"/>
            <a:ext cx="1692180" cy="1598076"/>
          </a:xfrm>
          <a:prstGeom prst="rect">
            <a:avLst/>
          </a:prstGeom>
          <a:noFill/>
          <a:ln>
            <a:noFill/>
          </a:ln>
        </p:spPr>
      </p:sp>
      <p:sp>
        <p:nvSpPr>
          <p:cNvPr id="286" name="Google Shape;286;p44"/>
          <p:cNvSpPr/>
          <p:nvPr/>
        </p:nvSpPr>
        <p:spPr>
          <a:xfrm>
            <a:off x="999955" y="4121684"/>
            <a:ext cx="2112000" cy="1900798"/>
          </a:xfrm>
          <a:prstGeom prst="arc">
            <a:avLst>
              <a:gd fmla="val 11622373" name="adj1"/>
              <a:gd fmla="val 10303517" name="adj2"/>
            </a:avLst>
          </a:prstGeom>
          <a:noFill/>
          <a:ln cap="sq" cmpd="sng" w="127000">
            <a:solidFill>
              <a:schemeClr val="accent4"/>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840"/>
              <a:buFont typeface="Arial"/>
              <a:buNone/>
            </a:pPr>
            <a:r>
              <a:t/>
            </a:r>
            <a:endParaRPr b="0" i="0" sz="3840" u="none" cap="none" strike="noStrike">
              <a:solidFill>
                <a:srgbClr val="000000"/>
              </a:solidFill>
              <a:latin typeface="Calibri"/>
              <a:ea typeface="Calibri"/>
              <a:cs typeface="Calibri"/>
              <a:sym typeface="Calibri"/>
            </a:endParaRPr>
          </a:p>
        </p:txBody>
      </p:sp>
      <p:sp>
        <p:nvSpPr>
          <p:cNvPr id="287" name="Google Shape;287;p44"/>
          <p:cNvSpPr txBox="1"/>
          <p:nvPr>
            <p:ph idx="16" type="body"/>
          </p:nvPr>
        </p:nvSpPr>
        <p:spPr>
          <a:xfrm>
            <a:off x="3383887" y="4400542"/>
            <a:ext cx="2549123" cy="431780"/>
          </a:xfrm>
          <a:prstGeom prst="rect">
            <a:avLst/>
          </a:prstGeom>
          <a:noFill/>
          <a:ln>
            <a:noFill/>
          </a:ln>
        </p:spPr>
        <p:txBody>
          <a:bodyPr anchorCtr="0" anchor="ctr" bIns="40500" lIns="0" spcFirstLastPara="1" rIns="0" wrap="square" tIns="40500">
            <a:normAutofit/>
          </a:bodyPr>
          <a:lstStyle>
            <a:lvl1pPr indent="-228600" lvl="0" marL="457200" algn="ctr">
              <a:lnSpc>
                <a:spcPct val="100000"/>
              </a:lnSpc>
              <a:spcBef>
                <a:spcPts val="0"/>
              </a:spcBef>
              <a:spcAft>
                <a:spcPts val="0"/>
              </a:spcAft>
              <a:buClr>
                <a:schemeClr val="lt1"/>
              </a:buClr>
              <a:buSzPts val="1920"/>
              <a:buNone/>
              <a:defRPr b="1" sz="192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8" name="Google Shape;288;p44"/>
          <p:cNvSpPr txBox="1"/>
          <p:nvPr>
            <p:ph idx="17" type="body"/>
          </p:nvPr>
        </p:nvSpPr>
        <p:spPr>
          <a:xfrm>
            <a:off x="3383887" y="4842106"/>
            <a:ext cx="2549123" cy="228451"/>
          </a:xfrm>
          <a:prstGeom prst="rect">
            <a:avLst/>
          </a:prstGeom>
          <a:noFill/>
          <a:ln>
            <a:noFill/>
          </a:ln>
        </p:spPr>
        <p:txBody>
          <a:bodyPr anchorCtr="0" anchor="ctr" bIns="40500" lIns="0" spcFirstLastPara="1" rIns="0" wrap="square" tIns="40500">
            <a:normAutofit/>
          </a:bodyPr>
          <a:lstStyle>
            <a:lvl1pPr indent="-228600" lvl="0" marL="457200" algn="ctr">
              <a:lnSpc>
                <a:spcPct val="100000"/>
              </a:lnSpc>
              <a:spcBef>
                <a:spcPts val="0"/>
              </a:spcBef>
              <a:spcAft>
                <a:spcPts val="0"/>
              </a:spcAft>
              <a:buClr>
                <a:schemeClr val="accent3"/>
              </a:buClr>
              <a:buSzPts val="1440"/>
              <a:buNone/>
              <a:defRPr b="0" sz="1440">
                <a:solidFill>
                  <a:schemeClr val="accent3"/>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9" name="Google Shape;289;p44"/>
          <p:cNvSpPr txBox="1"/>
          <p:nvPr>
            <p:ph idx="18" type="body"/>
          </p:nvPr>
        </p:nvSpPr>
        <p:spPr>
          <a:xfrm>
            <a:off x="3377544" y="5142447"/>
            <a:ext cx="2549123" cy="779972"/>
          </a:xfrm>
          <a:prstGeom prst="rect">
            <a:avLst/>
          </a:prstGeom>
          <a:noFill/>
          <a:ln>
            <a:noFill/>
          </a:ln>
        </p:spPr>
        <p:txBody>
          <a:bodyPr anchorCtr="0" anchor="t" bIns="0" lIns="0" spcFirstLastPara="1" rIns="0" wrap="square" tIns="0">
            <a:normAutofit/>
          </a:bodyPr>
          <a:lstStyle>
            <a:lvl1pPr indent="-228600" lvl="0" marL="457200" algn="ctr">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0" name="Google Shape;290;p44"/>
          <p:cNvSpPr/>
          <p:nvPr/>
        </p:nvSpPr>
        <p:spPr>
          <a:xfrm>
            <a:off x="603253" y="4703357"/>
            <a:ext cx="816001" cy="734399"/>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840"/>
              <a:buFont typeface="Arial"/>
              <a:buNone/>
            </a:pPr>
            <a:r>
              <a:t/>
            </a:r>
            <a:endParaRPr b="0" i="0" sz="3840" u="none" cap="none" strike="noStrike">
              <a:solidFill>
                <a:srgbClr val="000000"/>
              </a:solidFill>
              <a:latin typeface="Calibri"/>
              <a:ea typeface="Calibri"/>
              <a:cs typeface="Calibri"/>
              <a:sym typeface="Calibri"/>
            </a:endParaRPr>
          </a:p>
        </p:txBody>
      </p:sp>
      <p:sp>
        <p:nvSpPr>
          <p:cNvPr id="291" name="Google Shape;291;p44"/>
          <p:cNvSpPr txBox="1"/>
          <p:nvPr>
            <p:ph idx="19" type="body"/>
          </p:nvPr>
        </p:nvSpPr>
        <p:spPr>
          <a:xfrm>
            <a:off x="681751" y="4703357"/>
            <a:ext cx="704141" cy="674519"/>
          </a:xfrm>
          <a:prstGeom prst="rect">
            <a:avLst/>
          </a:prstGeom>
          <a:noFill/>
          <a:ln>
            <a:noFill/>
          </a:ln>
        </p:spPr>
        <p:txBody>
          <a:bodyPr anchorCtr="0" anchor="ctr" bIns="103875" lIns="0" spcFirstLastPara="1" rIns="0" wrap="square" tIns="103875">
            <a:normAutofit/>
          </a:bodyPr>
          <a:lstStyle>
            <a:lvl1pPr indent="-228600" lvl="0" marL="457200" algn="ctr">
              <a:lnSpc>
                <a:spcPct val="100000"/>
              </a:lnSpc>
              <a:spcBef>
                <a:spcPts val="0"/>
              </a:spcBef>
              <a:spcAft>
                <a:spcPts val="0"/>
              </a:spcAft>
              <a:buClr>
                <a:schemeClr val="lt1"/>
              </a:buClr>
              <a:buSzPts val="2400"/>
              <a:buNone/>
              <a:defRPr b="1" sz="2400">
                <a:solidFill>
                  <a:schemeClr val="l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2" name="Google Shape;292;p44"/>
          <p:cNvSpPr/>
          <p:nvPr>
            <p:ph idx="20" type="pic"/>
          </p:nvPr>
        </p:nvSpPr>
        <p:spPr>
          <a:xfrm>
            <a:off x="1257795" y="4263380"/>
            <a:ext cx="1692180" cy="1598076"/>
          </a:xfrm>
          <a:prstGeom prst="rect">
            <a:avLst/>
          </a:prstGeom>
          <a:noFill/>
          <a:ln>
            <a:noFill/>
          </a:ln>
        </p:spPr>
      </p:sp>
      <p:sp>
        <p:nvSpPr>
          <p:cNvPr id="293" name="Google Shape;293;p44"/>
          <p:cNvSpPr/>
          <p:nvPr/>
        </p:nvSpPr>
        <p:spPr>
          <a:xfrm>
            <a:off x="6642996" y="4121684"/>
            <a:ext cx="2112000" cy="1900798"/>
          </a:xfrm>
          <a:prstGeom prst="arc">
            <a:avLst>
              <a:gd fmla="val 11622373" name="adj1"/>
              <a:gd fmla="val 10303517" name="adj2"/>
            </a:avLst>
          </a:prstGeom>
          <a:noFill/>
          <a:ln cap="sq" cmpd="sng" w="127000">
            <a:solidFill>
              <a:schemeClr val="accent5"/>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840"/>
              <a:buFont typeface="Arial"/>
              <a:buNone/>
            </a:pPr>
            <a:r>
              <a:t/>
            </a:r>
            <a:endParaRPr b="0" i="0" sz="3840" u="none" cap="none" strike="noStrike">
              <a:solidFill>
                <a:srgbClr val="000000"/>
              </a:solidFill>
              <a:latin typeface="Calibri"/>
              <a:ea typeface="Calibri"/>
              <a:cs typeface="Calibri"/>
              <a:sym typeface="Calibri"/>
            </a:endParaRPr>
          </a:p>
        </p:txBody>
      </p:sp>
      <p:sp>
        <p:nvSpPr>
          <p:cNvPr id="294" name="Google Shape;294;p44"/>
          <p:cNvSpPr txBox="1"/>
          <p:nvPr>
            <p:ph idx="21" type="body"/>
          </p:nvPr>
        </p:nvSpPr>
        <p:spPr>
          <a:xfrm>
            <a:off x="9026928" y="4400542"/>
            <a:ext cx="2549123" cy="431780"/>
          </a:xfrm>
          <a:prstGeom prst="rect">
            <a:avLst/>
          </a:prstGeom>
          <a:noFill/>
          <a:ln>
            <a:noFill/>
          </a:ln>
        </p:spPr>
        <p:txBody>
          <a:bodyPr anchorCtr="0" anchor="ctr" bIns="40500" lIns="0" spcFirstLastPara="1" rIns="0" wrap="square" tIns="40500">
            <a:normAutofit/>
          </a:bodyPr>
          <a:lstStyle>
            <a:lvl1pPr indent="-228600" lvl="0" marL="457200" algn="ctr">
              <a:lnSpc>
                <a:spcPct val="100000"/>
              </a:lnSpc>
              <a:spcBef>
                <a:spcPts val="0"/>
              </a:spcBef>
              <a:spcAft>
                <a:spcPts val="0"/>
              </a:spcAft>
              <a:buClr>
                <a:schemeClr val="lt1"/>
              </a:buClr>
              <a:buSzPts val="1920"/>
              <a:buNone/>
              <a:defRPr b="1" sz="192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5" name="Google Shape;295;p44"/>
          <p:cNvSpPr txBox="1"/>
          <p:nvPr>
            <p:ph idx="22" type="body"/>
          </p:nvPr>
        </p:nvSpPr>
        <p:spPr>
          <a:xfrm>
            <a:off x="9026928" y="4842106"/>
            <a:ext cx="2549123" cy="228451"/>
          </a:xfrm>
          <a:prstGeom prst="rect">
            <a:avLst/>
          </a:prstGeom>
          <a:noFill/>
          <a:ln>
            <a:noFill/>
          </a:ln>
        </p:spPr>
        <p:txBody>
          <a:bodyPr anchorCtr="0" anchor="ctr" bIns="40500" lIns="0" spcFirstLastPara="1" rIns="0" wrap="square" tIns="40500">
            <a:normAutofit/>
          </a:bodyPr>
          <a:lstStyle>
            <a:lvl1pPr indent="-228600" lvl="0" marL="457200" algn="ctr">
              <a:lnSpc>
                <a:spcPct val="100000"/>
              </a:lnSpc>
              <a:spcBef>
                <a:spcPts val="0"/>
              </a:spcBef>
              <a:spcAft>
                <a:spcPts val="0"/>
              </a:spcAft>
              <a:buClr>
                <a:schemeClr val="accent3"/>
              </a:buClr>
              <a:buSzPts val="1440"/>
              <a:buNone/>
              <a:defRPr b="0" sz="1440">
                <a:solidFill>
                  <a:schemeClr val="accent3"/>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6" name="Google Shape;296;p44"/>
          <p:cNvSpPr txBox="1"/>
          <p:nvPr>
            <p:ph idx="23" type="body"/>
          </p:nvPr>
        </p:nvSpPr>
        <p:spPr>
          <a:xfrm>
            <a:off x="9020585" y="5142447"/>
            <a:ext cx="2549123" cy="779972"/>
          </a:xfrm>
          <a:prstGeom prst="rect">
            <a:avLst/>
          </a:prstGeom>
          <a:noFill/>
          <a:ln>
            <a:noFill/>
          </a:ln>
        </p:spPr>
        <p:txBody>
          <a:bodyPr anchorCtr="0" anchor="t" bIns="0" lIns="0" spcFirstLastPara="1" rIns="0" wrap="square" tIns="0">
            <a:normAutofit/>
          </a:bodyPr>
          <a:lstStyle>
            <a:lvl1pPr indent="-228600" lvl="0" marL="457200" algn="ctr">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7" name="Google Shape;297;p44"/>
          <p:cNvSpPr/>
          <p:nvPr/>
        </p:nvSpPr>
        <p:spPr>
          <a:xfrm>
            <a:off x="6246296" y="4703357"/>
            <a:ext cx="816001" cy="734399"/>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840"/>
              <a:buFont typeface="Arial"/>
              <a:buNone/>
            </a:pPr>
            <a:r>
              <a:t/>
            </a:r>
            <a:endParaRPr b="0" i="0" sz="3840" u="none" cap="none" strike="noStrike">
              <a:solidFill>
                <a:srgbClr val="000000"/>
              </a:solidFill>
              <a:latin typeface="Calibri"/>
              <a:ea typeface="Calibri"/>
              <a:cs typeface="Calibri"/>
              <a:sym typeface="Calibri"/>
            </a:endParaRPr>
          </a:p>
        </p:txBody>
      </p:sp>
      <p:sp>
        <p:nvSpPr>
          <p:cNvPr id="298" name="Google Shape;298;p44"/>
          <p:cNvSpPr txBox="1"/>
          <p:nvPr>
            <p:ph idx="24" type="body"/>
          </p:nvPr>
        </p:nvSpPr>
        <p:spPr>
          <a:xfrm>
            <a:off x="6324792" y="4703357"/>
            <a:ext cx="704141" cy="674519"/>
          </a:xfrm>
          <a:prstGeom prst="rect">
            <a:avLst/>
          </a:prstGeom>
          <a:noFill/>
          <a:ln>
            <a:noFill/>
          </a:ln>
        </p:spPr>
        <p:txBody>
          <a:bodyPr anchorCtr="0" anchor="ctr" bIns="103875" lIns="0" spcFirstLastPara="1" rIns="0" wrap="square" tIns="103875">
            <a:normAutofit/>
          </a:bodyPr>
          <a:lstStyle>
            <a:lvl1pPr indent="-228600" lvl="0" marL="457200" algn="ctr">
              <a:lnSpc>
                <a:spcPct val="100000"/>
              </a:lnSpc>
              <a:spcBef>
                <a:spcPts val="0"/>
              </a:spcBef>
              <a:spcAft>
                <a:spcPts val="0"/>
              </a:spcAft>
              <a:buClr>
                <a:schemeClr val="lt1"/>
              </a:buClr>
              <a:buSzPts val="2400"/>
              <a:buNone/>
              <a:defRPr b="1" sz="2400">
                <a:solidFill>
                  <a:schemeClr val="l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9" name="Google Shape;299;p44"/>
          <p:cNvSpPr/>
          <p:nvPr>
            <p:ph idx="25" type="pic"/>
          </p:nvPr>
        </p:nvSpPr>
        <p:spPr>
          <a:xfrm>
            <a:off x="6900834" y="4263380"/>
            <a:ext cx="1692180" cy="1598076"/>
          </a:xfrm>
          <a:prstGeom prst="rect">
            <a:avLst/>
          </a:prstGeom>
          <a:noFill/>
          <a:ln>
            <a:noFill/>
          </a:ln>
        </p:spPr>
      </p:sp>
    </p:spTree>
  </p:cSld>
  <p:clrMapOvr>
    <a:masterClrMapping/>
  </p:clrMapOvr>
  <mc:AlternateContent>
    <mc:Choice Requires="p14">
      <p:transition spd="slow" p14:dur="125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500"/>
                                        <p:tgtEl>
                                          <p:spTgt spid="265"/>
                                        </p:tgtEl>
                                      </p:cBhvr>
                                    </p:animEffect>
                                  </p:childTnLst>
                                </p:cTn>
                              </p:par>
                              <p:par>
                                <p:cTn fill="hold" nodeType="withEffect" presetClass="entr" presetID="10" presetSubtype="0">
                                  <p:stCondLst>
                                    <p:cond delay="200"/>
                                  </p:stCondLst>
                                  <p:childTnLst>
                                    <p:set>
                                      <p:cBhvr>
                                        <p:cTn dur="1" fill="hold">
                                          <p:stCondLst>
                                            <p:cond delay="0"/>
                                          </p:stCondLst>
                                        </p:cTn>
                                        <p:tgtEl>
                                          <p:spTgt spid="263">
                                            <p:txEl>
                                              <p:pRg end="0" st="0"/>
                                            </p:txEl>
                                          </p:spTgt>
                                        </p:tgtEl>
                                        <p:attrNameLst>
                                          <p:attrName>style.visibility</p:attrName>
                                        </p:attrNameLst>
                                      </p:cBhvr>
                                      <p:to>
                                        <p:strVal val="visible"/>
                                      </p:to>
                                    </p:set>
                                    <p:animEffect filter="fade" transition="in">
                                      <p:cBhvr>
                                        <p:cTn dur="400"/>
                                        <p:tgtEl>
                                          <p:spTgt spid="263">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63">
                                            <p:txEl>
                                              <p:pRg end="1" st="1"/>
                                            </p:txEl>
                                          </p:spTgt>
                                        </p:tgtEl>
                                        <p:attrNameLst>
                                          <p:attrName>style.visibility</p:attrName>
                                        </p:attrNameLst>
                                      </p:cBhvr>
                                      <p:to>
                                        <p:strVal val="visible"/>
                                      </p:to>
                                    </p:set>
                                    <p:animEffect filter="fade" transition="in">
                                      <p:cBhvr>
                                        <p:cTn dur="400"/>
                                        <p:tgtEl>
                                          <p:spTgt spid="263">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63">
                                            <p:txEl>
                                              <p:pRg end="2" st="2"/>
                                            </p:txEl>
                                          </p:spTgt>
                                        </p:tgtEl>
                                        <p:attrNameLst>
                                          <p:attrName>style.visibility</p:attrName>
                                        </p:attrNameLst>
                                      </p:cBhvr>
                                      <p:to>
                                        <p:strVal val="visible"/>
                                      </p:to>
                                    </p:set>
                                    <p:animEffect filter="fade" transition="in">
                                      <p:cBhvr>
                                        <p:cTn dur="400"/>
                                        <p:tgtEl>
                                          <p:spTgt spid="263">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63">
                                            <p:txEl>
                                              <p:pRg end="3" st="3"/>
                                            </p:txEl>
                                          </p:spTgt>
                                        </p:tgtEl>
                                        <p:attrNameLst>
                                          <p:attrName>style.visibility</p:attrName>
                                        </p:attrNameLst>
                                      </p:cBhvr>
                                      <p:to>
                                        <p:strVal val="visible"/>
                                      </p:to>
                                    </p:set>
                                    <p:animEffect filter="fade" transition="in">
                                      <p:cBhvr>
                                        <p:cTn dur="400"/>
                                        <p:tgtEl>
                                          <p:spTgt spid="263">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63">
                                            <p:txEl>
                                              <p:pRg end="4" st="4"/>
                                            </p:txEl>
                                          </p:spTgt>
                                        </p:tgtEl>
                                        <p:attrNameLst>
                                          <p:attrName>style.visibility</p:attrName>
                                        </p:attrNameLst>
                                      </p:cBhvr>
                                      <p:to>
                                        <p:strVal val="visible"/>
                                      </p:to>
                                    </p:set>
                                    <p:animEffect filter="fade" transition="in">
                                      <p:cBhvr>
                                        <p:cTn dur="400"/>
                                        <p:tgtEl>
                                          <p:spTgt spid="263">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63">
                                            <p:txEl>
                                              <p:pRg end="5" st="5"/>
                                            </p:txEl>
                                          </p:spTgt>
                                        </p:tgtEl>
                                        <p:attrNameLst>
                                          <p:attrName>style.visibility</p:attrName>
                                        </p:attrNameLst>
                                      </p:cBhvr>
                                      <p:to>
                                        <p:strVal val="visible"/>
                                      </p:to>
                                    </p:set>
                                    <p:animEffect filter="fade" transition="in">
                                      <p:cBhvr>
                                        <p:cTn dur="400"/>
                                        <p:tgtEl>
                                          <p:spTgt spid="263">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63">
                                            <p:txEl>
                                              <p:pRg end="6" st="6"/>
                                            </p:txEl>
                                          </p:spTgt>
                                        </p:tgtEl>
                                        <p:attrNameLst>
                                          <p:attrName>style.visibility</p:attrName>
                                        </p:attrNameLst>
                                      </p:cBhvr>
                                      <p:to>
                                        <p:strVal val="visible"/>
                                      </p:to>
                                    </p:set>
                                    <p:animEffect filter="fade" transition="in">
                                      <p:cBhvr>
                                        <p:cTn dur="400"/>
                                        <p:tgtEl>
                                          <p:spTgt spid="263">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63">
                                            <p:txEl>
                                              <p:pRg end="7" st="7"/>
                                            </p:txEl>
                                          </p:spTgt>
                                        </p:tgtEl>
                                        <p:attrNameLst>
                                          <p:attrName>style.visibility</p:attrName>
                                        </p:attrNameLst>
                                      </p:cBhvr>
                                      <p:to>
                                        <p:strVal val="visible"/>
                                      </p:to>
                                    </p:set>
                                    <p:animEffect filter="fade" transition="in">
                                      <p:cBhvr>
                                        <p:cTn dur="400"/>
                                        <p:tgtEl>
                                          <p:spTgt spid="263">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63">
                                            <p:txEl>
                                              <p:pRg end="8" st="8"/>
                                            </p:txEl>
                                          </p:spTgt>
                                        </p:tgtEl>
                                        <p:attrNameLst>
                                          <p:attrName>style.visibility</p:attrName>
                                        </p:attrNameLst>
                                      </p:cBhvr>
                                      <p:to>
                                        <p:strVal val="visible"/>
                                      </p:to>
                                    </p:set>
                                    <p:animEffect filter="fade" transition="in">
                                      <p:cBhvr>
                                        <p:cTn dur="400"/>
                                        <p:tgtEl>
                                          <p:spTgt spid="263">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64">
                                            <p:txEl>
                                              <p:pRg end="0" st="0"/>
                                            </p:txEl>
                                          </p:spTgt>
                                        </p:tgtEl>
                                        <p:attrNameLst>
                                          <p:attrName>style.visibility</p:attrName>
                                        </p:attrNameLst>
                                      </p:cBhvr>
                                      <p:to>
                                        <p:strVal val="visible"/>
                                      </p:to>
                                    </p:set>
                                    <p:animEffect filter="fade" transition="in">
                                      <p:cBhvr>
                                        <p:cTn dur="500"/>
                                        <p:tgtEl>
                                          <p:spTgt spid="264">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64">
                                            <p:txEl>
                                              <p:pRg end="1" st="1"/>
                                            </p:txEl>
                                          </p:spTgt>
                                        </p:tgtEl>
                                        <p:attrNameLst>
                                          <p:attrName>style.visibility</p:attrName>
                                        </p:attrNameLst>
                                      </p:cBhvr>
                                      <p:to>
                                        <p:strVal val="visible"/>
                                      </p:to>
                                    </p:set>
                                    <p:animEffect filter="fade" transition="in">
                                      <p:cBhvr>
                                        <p:cTn dur="500"/>
                                        <p:tgtEl>
                                          <p:spTgt spid="264">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64">
                                            <p:txEl>
                                              <p:pRg end="2" st="2"/>
                                            </p:txEl>
                                          </p:spTgt>
                                        </p:tgtEl>
                                        <p:attrNameLst>
                                          <p:attrName>style.visibility</p:attrName>
                                        </p:attrNameLst>
                                      </p:cBhvr>
                                      <p:to>
                                        <p:strVal val="visible"/>
                                      </p:to>
                                    </p:set>
                                    <p:animEffect filter="fade" transition="in">
                                      <p:cBhvr>
                                        <p:cTn dur="500"/>
                                        <p:tgtEl>
                                          <p:spTgt spid="264">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64">
                                            <p:txEl>
                                              <p:pRg end="3" st="3"/>
                                            </p:txEl>
                                          </p:spTgt>
                                        </p:tgtEl>
                                        <p:attrNameLst>
                                          <p:attrName>style.visibility</p:attrName>
                                        </p:attrNameLst>
                                      </p:cBhvr>
                                      <p:to>
                                        <p:strVal val="visible"/>
                                      </p:to>
                                    </p:set>
                                    <p:animEffect filter="fade" transition="in">
                                      <p:cBhvr>
                                        <p:cTn dur="500"/>
                                        <p:tgtEl>
                                          <p:spTgt spid="264">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64">
                                            <p:txEl>
                                              <p:pRg end="4" st="4"/>
                                            </p:txEl>
                                          </p:spTgt>
                                        </p:tgtEl>
                                        <p:attrNameLst>
                                          <p:attrName>style.visibility</p:attrName>
                                        </p:attrNameLst>
                                      </p:cBhvr>
                                      <p:to>
                                        <p:strVal val="visible"/>
                                      </p:to>
                                    </p:set>
                                    <p:animEffect filter="fade" transition="in">
                                      <p:cBhvr>
                                        <p:cTn dur="500"/>
                                        <p:tgtEl>
                                          <p:spTgt spid="264">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64">
                                            <p:txEl>
                                              <p:pRg end="5" st="5"/>
                                            </p:txEl>
                                          </p:spTgt>
                                        </p:tgtEl>
                                        <p:attrNameLst>
                                          <p:attrName>style.visibility</p:attrName>
                                        </p:attrNameLst>
                                      </p:cBhvr>
                                      <p:to>
                                        <p:strVal val="visible"/>
                                      </p:to>
                                    </p:set>
                                    <p:animEffect filter="fade" transition="in">
                                      <p:cBhvr>
                                        <p:cTn dur="500"/>
                                        <p:tgtEl>
                                          <p:spTgt spid="264">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64">
                                            <p:txEl>
                                              <p:pRg end="6" st="6"/>
                                            </p:txEl>
                                          </p:spTgt>
                                        </p:tgtEl>
                                        <p:attrNameLst>
                                          <p:attrName>style.visibility</p:attrName>
                                        </p:attrNameLst>
                                      </p:cBhvr>
                                      <p:to>
                                        <p:strVal val="visible"/>
                                      </p:to>
                                    </p:set>
                                    <p:animEffect filter="fade" transition="in">
                                      <p:cBhvr>
                                        <p:cTn dur="500"/>
                                        <p:tgtEl>
                                          <p:spTgt spid="264">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64">
                                            <p:txEl>
                                              <p:pRg end="7" st="7"/>
                                            </p:txEl>
                                          </p:spTgt>
                                        </p:tgtEl>
                                        <p:attrNameLst>
                                          <p:attrName>style.visibility</p:attrName>
                                        </p:attrNameLst>
                                      </p:cBhvr>
                                      <p:to>
                                        <p:strVal val="visible"/>
                                      </p:to>
                                    </p:set>
                                    <p:animEffect filter="fade" transition="in">
                                      <p:cBhvr>
                                        <p:cTn dur="500"/>
                                        <p:tgtEl>
                                          <p:spTgt spid="264">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64">
                                            <p:txEl>
                                              <p:pRg end="8" st="8"/>
                                            </p:txEl>
                                          </p:spTgt>
                                        </p:tgtEl>
                                        <p:attrNameLst>
                                          <p:attrName>style.visibility</p:attrName>
                                        </p:attrNameLst>
                                      </p:cBhvr>
                                      <p:to>
                                        <p:strVal val="visible"/>
                                      </p:to>
                                    </p:set>
                                    <p:animEffect filter="fade" transition="in">
                                      <p:cBhvr>
                                        <p:cTn dur="500"/>
                                        <p:tgtEl>
                                          <p:spTgt spid="264">
                                            <p:txEl>
                                              <p:pRg end="8" st="8"/>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500"/>
                                        <p:tgtEl>
                                          <p:spTgt spid="26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500"/>
                                        <p:tgtEl>
                                          <p:spTgt spid="270"/>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500"/>
                                        <p:tgtEl>
                                          <p:spTgt spid="271"/>
                                        </p:tgtEl>
                                      </p:cBhvr>
                                    </p:animEffect>
                                  </p:childTnLst>
                                </p:cTn>
                              </p:par>
                              <p:par>
                                <p:cTn fill="hold" nodeType="withEffect" presetClass="entr" presetID="10" presetSubtype="0">
                                  <p:stCondLst>
                                    <p:cond delay="200"/>
                                  </p:stCondLst>
                                  <p:childTnLst>
                                    <p:set>
                                      <p:cBhvr>
                                        <p:cTn dur="1" fill="hold">
                                          <p:stCondLst>
                                            <p:cond delay="0"/>
                                          </p:stCondLst>
                                        </p:cTn>
                                        <p:tgtEl>
                                          <p:spTgt spid="273">
                                            <p:txEl>
                                              <p:pRg end="0" st="0"/>
                                            </p:txEl>
                                          </p:spTgt>
                                        </p:tgtEl>
                                        <p:attrNameLst>
                                          <p:attrName>style.visibility</p:attrName>
                                        </p:attrNameLst>
                                      </p:cBhvr>
                                      <p:to>
                                        <p:strVal val="visible"/>
                                      </p:to>
                                    </p:set>
                                    <p:animEffect filter="fade" transition="in">
                                      <p:cBhvr>
                                        <p:cTn dur="400"/>
                                        <p:tgtEl>
                                          <p:spTgt spid="273">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73">
                                            <p:txEl>
                                              <p:pRg end="1" st="1"/>
                                            </p:txEl>
                                          </p:spTgt>
                                        </p:tgtEl>
                                        <p:attrNameLst>
                                          <p:attrName>style.visibility</p:attrName>
                                        </p:attrNameLst>
                                      </p:cBhvr>
                                      <p:to>
                                        <p:strVal val="visible"/>
                                      </p:to>
                                    </p:set>
                                    <p:animEffect filter="fade" transition="in">
                                      <p:cBhvr>
                                        <p:cTn dur="400"/>
                                        <p:tgtEl>
                                          <p:spTgt spid="273">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73">
                                            <p:txEl>
                                              <p:pRg end="2" st="2"/>
                                            </p:txEl>
                                          </p:spTgt>
                                        </p:tgtEl>
                                        <p:attrNameLst>
                                          <p:attrName>style.visibility</p:attrName>
                                        </p:attrNameLst>
                                      </p:cBhvr>
                                      <p:to>
                                        <p:strVal val="visible"/>
                                      </p:to>
                                    </p:set>
                                    <p:animEffect filter="fade" transition="in">
                                      <p:cBhvr>
                                        <p:cTn dur="400"/>
                                        <p:tgtEl>
                                          <p:spTgt spid="273">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73">
                                            <p:txEl>
                                              <p:pRg end="3" st="3"/>
                                            </p:txEl>
                                          </p:spTgt>
                                        </p:tgtEl>
                                        <p:attrNameLst>
                                          <p:attrName>style.visibility</p:attrName>
                                        </p:attrNameLst>
                                      </p:cBhvr>
                                      <p:to>
                                        <p:strVal val="visible"/>
                                      </p:to>
                                    </p:set>
                                    <p:animEffect filter="fade" transition="in">
                                      <p:cBhvr>
                                        <p:cTn dur="400"/>
                                        <p:tgtEl>
                                          <p:spTgt spid="273">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73">
                                            <p:txEl>
                                              <p:pRg end="4" st="4"/>
                                            </p:txEl>
                                          </p:spTgt>
                                        </p:tgtEl>
                                        <p:attrNameLst>
                                          <p:attrName>style.visibility</p:attrName>
                                        </p:attrNameLst>
                                      </p:cBhvr>
                                      <p:to>
                                        <p:strVal val="visible"/>
                                      </p:to>
                                    </p:set>
                                    <p:animEffect filter="fade" transition="in">
                                      <p:cBhvr>
                                        <p:cTn dur="400"/>
                                        <p:tgtEl>
                                          <p:spTgt spid="273">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73">
                                            <p:txEl>
                                              <p:pRg end="5" st="5"/>
                                            </p:txEl>
                                          </p:spTgt>
                                        </p:tgtEl>
                                        <p:attrNameLst>
                                          <p:attrName>style.visibility</p:attrName>
                                        </p:attrNameLst>
                                      </p:cBhvr>
                                      <p:to>
                                        <p:strVal val="visible"/>
                                      </p:to>
                                    </p:set>
                                    <p:animEffect filter="fade" transition="in">
                                      <p:cBhvr>
                                        <p:cTn dur="400"/>
                                        <p:tgtEl>
                                          <p:spTgt spid="273">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73">
                                            <p:txEl>
                                              <p:pRg end="6" st="6"/>
                                            </p:txEl>
                                          </p:spTgt>
                                        </p:tgtEl>
                                        <p:attrNameLst>
                                          <p:attrName>style.visibility</p:attrName>
                                        </p:attrNameLst>
                                      </p:cBhvr>
                                      <p:to>
                                        <p:strVal val="visible"/>
                                      </p:to>
                                    </p:set>
                                    <p:animEffect filter="fade" transition="in">
                                      <p:cBhvr>
                                        <p:cTn dur="400"/>
                                        <p:tgtEl>
                                          <p:spTgt spid="273">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73">
                                            <p:txEl>
                                              <p:pRg end="7" st="7"/>
                                            </p:txEl>
                                          </p:spTgt>
                                        </p:tgtEl>
                                        <p:attrNameLst>
                                          <p:attrName>style.visibility</p:attrName>
                                        </p:attrNameLst>
                                      </p:cBhvr>
                                      <p:to>
                                        <p:strVal val="visible"/>
                                      </p:to>
                                    </p:set>
                                    <p:animEffect filter="fade" transition="in">
                                      <p:cBhvr>
                                        <p:cTn dur="400"/>
                                        <p:tgtEl>
                                          <p:spTgt spid="273">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73">
                                            <p:txEl>
                                              <p:pRg end="8" st="8"/>
                                            </p:txEl>
                                          </p:spTgt>
                                        </p:tgtEl>
                                        <p:attrNameLst>
                                          <p:attrName>style.visibility</p:attrName>
                                        </p:attrNameLst>
                                      </p:cBhvr>
                                      <p:to>
                                        <p:strVal val="visible"/>
                                      </p:to>
                                    </p:set>
                                    <p:animEffect filter="fade" transition="in">
                                      <p:cBhvr>
                                        <p:cTn dur="400"/>
                                        <p:tgtEl>
                                          <p:spTgt spid="273">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74">
                                            <p:txEl>
                                              <p:pRg end="0" st="0"/>
                                            </p:txEl>
                                          </p:spTgt>
                                        </p:tgtEl>
                                        <p:attrNameLst>
                                          <p:attrName>style.visibility</p:attrName>
                                        </p:attrNameLst>
                                      </p:cBhvr>
                                      <p:to>
                                        <p:strVal val="visible"/>
                                      </p:to>
                                    </p:set>
                                    <p:animEffect filter="fade" transition="in">
                                      <p:cBhvr>
                                        <p:cTn dur="500"/>
                                        <p:tgtEl>
                                          <p:spTgt spid="274">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74">
                                            <p:txEl>
                                              <p:pRg end="1" st="1"/>
                                            </p:txEl>
                                          </p:spTgt>
                                        </p:tgtEl>
                                        <p:attrNameLst>
                                          <p:attrName>style.visibility</p:attrName>
                                        </p:attrNameLst>
                                      </p:cBhvr>
                                      <p:to>
                                        <p:strVal val="visible"/>
                                      </p:to>
                                    </p:set>
                                    <p:animEffect filter="fade" transition="in">
                                      <p:cBhvr>
                                        <p:cTn dur="500"/>
                                        <p:tgtEl>
                                          <p:spTgt spid="274">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74">
                                            <p:txEl>
                                              <p:pRg end="2" st="2"/>
                                            </p:txEl>
                                          </p:spTgt>
                                        </p:tgtEl>
                                        <p:attrNameLst>
                                          <p:attrName>style.visibility</p:attrName>
                                        </p:attrNameLst>
                                      </p:cBhvr>
                                      <p:to>
                                        <p:strVal val="visible"/>
                                      </p:to>
                                    </p:set>
                                    <p:animEffect filter="fade" transition="in">
                                      <p:cBhvr>
                                        <p:cTn dur="500"/>
                                        <p:tgtEl>
                                          <p:spTgt spid="274">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74">
                                            <p:txEl>
                                              <p:pRg end="3" st="3"/>
                                            </p:txEl>
                                          </p:spTgt>
                                        </p:tgtEl>
                                        <p:attrNameLst>
                                          <p:attrName>style.visibility</p:attrName>
                                        </p:attrNameLst>
                                      </p:cBhvr>
                                      <p:to>
                                        <p:strVal val="visible"/>
                                      </p:to>
                                    </p:set>
                                    <p:animEffect filter="fade" transition="in">
                                      <p:cBhvr>
                                        <p:cTn dur="500"/>
                                        <p:tgtEl>
                                          <p:spTgt spid="274">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74">
                                            <p:txEl>
                                              <p:pRg end="4" st="4"/>
                                            </p:txEl>
                                          </p:spTgt>
                                        </p:tgtEl>
                                        <p:attrNameLst>
                                          <p:attrName>style.visibility</p:attrName>
                                        </p:attrNameLst>
                                      </p:cBhvr>
                                      <p:to>
                                        <p:strVal val="visible"/>
                                      </p:to>
                                    </p:set>
                                    <p:animEffect filter="fade" transition="in">
                                      <p:cBhvr>
                                        <p:cTn dur="500"/>
                                        <p:tgtEl>
                                          <p:spTgt spid="274">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74">
                                            <p:txEl>
                                              <p:pRg end="5" st="5"/>
                                            </p:txEl>
                                          </p:spTgt>
                                        </p:tgtEl>
                                        <p:attrNameLst>
                                          <p:attrName>style.visibility</p:attrName>
                                        </p:attrNameLst>
                                      </p:cBhvr>
                                      <p:to>
                                        <p:strVal val="visible"/>
                                      </p:to>
                                    </p:set>
                                    <p:animEffect filter="fade" transition="in">
                                      <p:cBhvr>
                                        <p:cTn dur="500"/>
                                        <p:tgtEl>
                                          <p:spTgt spid="274">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74">
                                            <p:txEl>
                                              <p:pRg end="6" st="6"/>
                                            </p:txEl>
                                          </p:spTgt>
                                        </p:tgtEl>
                                        <p:attrNameLst>
                                          <p:attrName>style.visibility</p:attrName>
                                        </p:attrNameLst>
                                      </p:cBhvr>
                                      <p:to>
                                        <p:strVal val="visible"/>
                                      </p:to>
                                    </p:set>
                                    <p:animEffect filter="fade" transition="in">
                                      <p:cBhvr>
                                        <p:cTn dur="500"/>
                                        <p:tgtEl>
                                          <p:spTgt spid="274">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74">
                                            <p:txEl>
                                              <p:pRg end="7" st="7"/>
                                            </p:txEl>
                                          </p:spTgt>
                                        </p:tgtEl>
                                        <p:attrNameLst>
                                          <p:attrName>style.visibility</p:attrName>
                                        </p:attrNameLst>
                                      </p:cBhvr>
                                      <p:to>
                                        <p:strVal val="visible"/>
                                      </p:to>
                                    </p:set>
                                    <p:animEffect filter="fade" transition="in">
                                      <p:cBhvr>
                                        <p:cTn dur="500"/>
                                        <p:tgtEl>
                                          <p:spTgt spid="274">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74">
                                            <p:txEl>
                                              <p:pRg end="8" st="8"/>
                                            </p:txEl>
                                          </p:spTgt>
                                        </p:tgtEl>
                                        <p:attrNameLst>
                                          <p:attrName>style.visibility</p:attrName>
                                        </p:attrNameLst>
                                      </p:cBhvr>
                                      <p:to>
                                        <p:strVal val="visible"/>
                                      </p:to>
                                    </p:set>
                                    <p:animEffect filter="fade" transition="in">
                                      <p:cBhvr>
                                        <p:cTn dur="500"/>
                                        <p:tgtEl>
                                          <p:spTgt spid="274">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75">
                                            <p:txEl>
                                              <p:pRg end="0" st="0"/>
                                            </p:txEl>
                                          </p:spTgt>
                                        </p:tgtEl>
                                        <p:attrNameLst>
                                          <p:attrName>style.visibility</p:attrName>
                                        </p:attrNameLst>
                                      </p:cBhvr>
                                      <p:to>
                                        <p:strVal val="visible"/>
                                      </p:to>
                                    </p:set>
                                    <p:animEffect filter="fade" transition="in">
                                      <p:cBhvr>
                                        <p:cTn dur="500"/>
                                        <p:tgtEl>
                                          <p:spTgt spid="275">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75">
                                            <p:txEl>
                                              <p:pRg end="1" st="1"/>
                                            </p:txEl>
                                          </p:spTgt>
                                        </p:tgtEl>
                                        <p:attrNameLst>
                                          <p:attrName>style.visibility</p:attrName>
                                        </p:attrNameLst>
                                      </p:cBhvr>
                                      <p:to>
                                        <p:strVal val="visible"/>
                                      </p:to>
                                    </p:set>
                                    <p:animEffect filter="fade" transition="in">
                                      <p:cBhvr>
                                        <p:cTn dur="500"/>
                                        <p:tgtEl>
                                          <p:spTgt spid="275">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75">
                                            <p:txEl>
                                              <p:pRg end="2" st="2"/>
                                            </p:txEl>
                                          </p:spTgt>
                                        </p:tgtEl>
                                        <p:attrNameLst>
                                          <p:attrName>style.visibility</p:attrName>
                                        </p:attrNameLst>
                                      </p:cBhvr>
                                      <p:to>
                                        <p:strVal val="visible"/>
                                      </p:to>
                                    </p:set>
                                    <p:animEffect filter="fade" transition="in">
                                      <p:cBhvr>
                                        <p:cTn dur="500"/>
                                        <p:tgtEl>
                                          <p:spTgt spid="275">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75">
                                            <p:txEl>
                                              <p:pRg end="3" st="3"/>
                                            </p:txEl>
                                          </p:spTgt>
                                        </p:tgtEl>
                                        <p:attrNameLst>
                                          <p:attrName>style.visibility</p:attrName>
                                        </p:attrNameLst>
                                      </p:cBhvr>
                                      <p:to>
                                        <p:strVal val="visible"/>
                                      </p:to>
                                    </p:set>
                                    <p:animEffect filter="fade" transition="in">
                                      <p:cBhvr>
                                        <p:cTn dur="500"/>
                                        <p:tgtEl>
                                          <p:spTgt spid="275">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75">
                                            <p:txEl>
                                              <p:pRg end="4" st="4"/>
                                            </p:txEl>
                                          </p:spTgt>
                                        </p:tgtEl>
                                        <p:attrNameLst>
                                          <p:attrName>style.visibility</p:attrName>
                                        </p:attrNameLst>
                                      </p:cBhvr>
                                      <p:to>
                                        <p:strVal val="visible"/>
                                      </p:to>
                                    </p:set>
                                    <p:animEffect filter="fade" transition="in">
                                      <p:cBhvr>
                                        <p:cTn dur="500"/>
                                        <p:tgtEl>
                                          <p:spTgt spid="275">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75">
                                            <p:txEl>
                                              <p:pRg end="5" st="5"/>
                                            </p:txEl>
                                          </p:spTgt>
                                        </p:tgtEl>
                                        <p:attrNameLst>
                                          <p:attrName>style.visibility</p:attrName>
                                        </p:attrNameLst>
                                      </p:cBhvr>
                                      <p:to>
                                        <p:strVal val="visible"/>
                                      </p:to>
                                    </p:set>
                                    <p:animEffect filter="fade" transition="in">
                                      <p:cBhvr>
                                        <p:cTn dur="500"/>
                                        <p:tgtEl>
                                          <p:spTgt spid="275">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75">
                                            <p:txEl>
                                              <p:pRg end="6" st="6"/>
                                            </p:txEl>
                                          </p:spTgt>
                                        </p:tgtEl>
                                        <p:attrNameLst>
                                          <p:attrName>style.visibility</p:attrName>
                                        </p:attrNameLst>
                                      </p:cBhvr>
                                      <p:to>
                                        <p:strVal val="visible"/>
                                      </p:to>
                                    </p:set>
                                    <p:animEffect filter="fade" transition="in">
                                      <p:cBhvr>
                                        <p:cTn dur="500"/>
                                        <p:tgtEl>
                                          <p:spTgt spid="275">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75">
                                            <p:txEl>
                                              <p:pRg end="7" st="7"/>
                                            </p:txEl>
                                          </p:spTgt>
                                        </p:tgtEl>
                                        <p:attrNameLst>
                                          <p:attrName>style.visibility</p:attrName>
                                        </p:attrNameLst>
                                      </p:cBhvr>
                                      <p:to>
                                        <p:strVal val="visible"/>
                                      </p:to>
                                    </p:set>
                                    <p:animEffect filter="fade" transition="in">
                                      <p:cBhvr>
                                        <p:cTn dur="500"/>
                                        <p:tgtEl>
                                          <p:spTgt spid="275">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75">
                                            <p:txEl>
                                              <p:pRg end="8" st="8"/>
                                            </p:txEl>
                                          </p:spTgt>
                                        </p:tgtEl>
                                        <p:attrNameLst>
                                          <p:attrName>style.visibility</p:attrName>
                                        </p:attrNameLst>
                                      </p:cBhvr>
                                      <p:to>
                                        <p:strVal val="visible"/>
                                      </p:to>
                                    </p:set>
                                    <p:animEffect filter="fade" transition="in">
                                      <p:cBhvr>
                                        <p:cTn dur="500"/>
                                        <p:tgtEl>
                                          <p:spTgt spid="275">
                                            <p:txEl>
                                              <p:pRg end="8" st="8"/>
                                            </p:txEl>
                                          </p:spTgt>
                                        </p:tgtEl>
                                      </p:cBhvr>
                                    </p:animEffect>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276"/>
                                        </p:tgtEl>
                                        <p:attrNameLst>
                                          <p:attrName>style.visibility</p:attrName>
                                        </p:attrNameLst>
                                      </p:cBhvr>
                                      <p:to>
                                        <p:strVal val="visible"/>
                                      </p:to>
                                    </p:set>
                                    <p:anim calcmode="lin" valueType="num">
                                      <p:cBhvr additive="base">
                                        <p:cTn dur="500"/>
                                        <p:tgtEl>
                                          <p:spTgt spid="276"/>
                                        </p:tgtEl>
                                        <p:attrNameLst>
                                          <p:attrName>ppt_w</p:attrName>
                                        </p:attrNameLst>
                                      </p:cBhvr>
                                      <p:tavLst>
                                        <p:tav fmla="" tm="0">
                                          <p:val>
                                            <p:strVal val="0"/>
                                          </p:val>
                                        </p:tav>
                                        <p:tav fmla="" tm="100000">
                                          <p:val>
                                            <p:strVal val="#ppt_w"/>
                                          </p:val>
                                        </p:tav>
                                      </p:tavLst>
                                    </p:anim>
                                    <p:anim calcmode="lin" valueType="num">
                                      <p:cBhvr additive="base">
                                        <p:cTn dur="500"/>
                                        <p:tgtEl>
                                          <p:spTgt spid="276"/>
                                        </p:tgtEl>
                                        <p:attrNameLst>
                                          <p:attrName>ppt_h</p:attrName>
                                        </p:attrNameLst>
                                      </p:cBhvr>
                                      <p:tavLst>
                                        <p:tav fmla="" tm="0">
                                          <p:val>
                                            <p:strVal val="0"/>
                                          </p:val>
                                        </p:tav>
                                        <p:tav fmla="" tm="100000">
                                          <p:val>
                                            <p:strVal val="#ppt_h"/>
                                          </p:val>
                                        </p:tav>
                                      </p:tavLst>
                                    </p:anim>
                                  </p:childTnLst>
                                </p:cTn>
                              </p:par>
                            </p:childTnLst>
                          </p:cTn>
                        </p:par>
                        <p:par>
                          <p:cTn fill="hold">
                            <p:stCondLst>
                              <p:cond delay="2500"/>
                            </p:stCondLst>
                            <p:childTnLst>
                              <p:par>
                                <p:cTn fill="hold" nodeType="afterEffect" presetClass="entr" presetID="23" presetSubtype="16">
                                  <p:stCondLst>
                                    <p:cond delay="0"/>
                                  </p:stCondLst>
                                  <p:childTnLst>
                                    <p:set>
                                      <p:cBhvr>
                                        <p:cTn dur="1" fill="hold">
                                          <p:stCondLst>
                                            <p:cond delay="0"/>
                                          </p:stCondLst>
                                        </p:cTn>
                                        <p:tgtEl>
                                          <p:spTgt spid="277">
                                            <p:txEl>
                                              <p:pRg end="0" st="0"/>
                                            </p:txEl>
                                          </p:spTgt>
                                        </p:tgtEl>
                                        <p:attrNameLst>
                                          <p:attrName>style.visibility</p:attrName>
                                        </p:attrNameLst>
                                      </p:cBhvr>
                                      <p:to>
                                        <p:strVal val="visible"/>
                                      </p:to>
                                    </p:set>
                                    <p:anim calcmode="lin" valueType="num">
                                      <p:cBhvr additive="base">
                                        <p:cTn dur="300"/>
                                        <p:tgtEl>
                                          <p:spTgt spid="277">
                                            <p:txEl>
                                              <p:pRg end="0" st="0"/>
                                            </p:txEl>
                                          </p:spTgt>
                                        </p:tgtEl>
                                        <p:attrNameLst>
                                          <p:attrName>ppt_w</p:attrName>
                                        </p:attrNameLst>
                                      </p:cBhvr>
                                      <p:tavLst>
                                        <p:tav fmla="" tm="0">
                                          <p:val>
                                            <p:strVal val="0"/>
                                          </p:val>
                                        </p:tav>
                                        <p:tav fmla="" tm="100000">
                                          <p:val>
                                            <p:strVal val="#ppt_w"/>
                                          </p:val>
                                        </p:tav>
                                      </p:tavLst>
                                    </p:anim>
                                    <p:anim calcmode="lin" valueType="num">
                                      <p:cBhvr additive="base">
                                        <p:cTn dur="300"/>
                                        <p:tgtEl>
                                          <p:spTgt spid="277">
                                            <p:txEl>
                                              <p:pRg end="0" st="0"/>
                                            </p:txEl>
                                          </p:spTgt>
                                        </p:tgtEl>
                                        <p:attrNameLst>
                                          <p:attrName>ppt_h</p:attrName>
                                        </p:attrNameLst>
                                      </p:cBhvr>
                                      <p:tavLst>
                                        <p:tav fmla="" tm="0">
                                          <p:val>
                                            <p:strVal val="0"/>
                                          </p:val>
                                        </p:tav>
                                        <p:tav fmla="" tm="100000">
                                          <p:val>
                                            <p:strVal val="#ppt_h"/>
                                          </p:val>
                                        </p:tav>
                                      </p:tavLst>
                                    </p:anim>
                                  </p:childTnLst>
                                </p:cTn>
                              </p:par>
                            </p:childTnLst>
                          </p:cTn>
                        </p:par>
                        <p:par>
                          <p:cTn fill="hold">
                            <p:stCondLst>
                              <p:cond delay="2800"/>
                            </p:stCondLst>
                            <p:childTnLst>
                              <p:par>
                                <p:cTn fill="hold" nodeType="afterEffect" presetClass="entr" presetID="23" presetSubtype="16">
                                  <p:stCondLst>
                                    <p:cond delay="0"/>
                                  </p:stCondLst>
                                  <p:childTnLst>
                                    <p:set>
                                      <p:cBhvr>
                                        <p:cTn dur="1" fill="hold">
                                          <p:stCondLst>
                                            <p:cond delay="0"/>
                                          </p:stCondLst>
                                        </p:cTn>
                                        <p:tgtEl>
                                          <p:spTgt spid="277">
                                            <p:txEl>
                                              <p:pRg end="1" st="1"/>
                                            </p:txEl>
                                          </p:spTgt>
                                        </p:tgtEl>
                                        <p:attrNameLst>
                                          <p:attrName>style.visibility</p:attrName>
                                        </p:attrNameLst>
                                      </p:cBhvr>
                                      <p:to>
                                        <p:strVal val="visible"/>
                                      </p:to>
                                    </p:set>
                                    <p:anim calcmode="lin" valueType="num">
                                      <p:cBhvr additive="base">
                                        <p:cTn dur="300"/>
                                        <p:tgtEl>
                                          <p:spTgt spid="277">
                                            <p:txEl>
                                              <p:pRg end="1" st="1"/>
                                            </p:txEl>
                                          </p:spTgt>
                                        </p:tgtEl>
                                        <p:attrNameLst>
                                          <p:attrName>ppt_w</p:attrName>
                                        </p:attrNameLst>
                                      </p:cBhvr>
                                      <p:tavLst>
                                        <p:tav fmla="" tm="0">
                                          <p:val>
                                            <p:strVal val="0"/>
                                          </p:val>
                                        </p:tav>
                                        <p:tav fmla="" tm="100000">
                                          <p:val>
                                            <p:strVal val="#ppt_w"/>
                                          </p:val>
                                        </p:tav>
                                      </p:tavLst>
                                    </p:anim>
                                    <p:anim calcmode="lin" valueType="num">
                                      <p:cBhvr additive="base">
                                        <p:cTn dur="300"/>
                                        <p:tgtEl>
                                          <p:spTgt spid="277">
                                            <p:txEl>
                                              <p:pRg end="1" st="1"/>
                                            </p:txEl>
                                          </p:spTgt>
                                        </p:tgtEl>
                                        <p:attrNameLst>
                                          <p:attrName>ppt_h</p:attrName>
                                        </p:attrNameLst>
                                      </p:cBhvr>
                                      <p:tavLst>
                                        <p:tav fmla="" tm="0">
                                          <p:val>
                                            <p:strVal val="0"/>
                                          </p:val>
                                        </p:tav>
                                        <p:tav fmla="" tm="100000">
                                          <p:val>
                                            <p:strVal val="#ppt_h"/>
                                          </p:val>
                                        </p:tav>
                                      </p:tavLst>
                                    </p:anim>
                                  </p:childTnLst>
                                </p:cTn>
                              </p:par>
                            </p:childTnLst>
                          </p:cTn>
                        </p:par>
                        <p:par>
                          <p:cTn fill="hold">
                            <p:stCondLst>
                              <p:cond delay="3100"/>
                            </p:stCondLst>
                            <p:childTnLst>
                              <p:par>
                                <p:cTn fill="hold" nodeType="afterEffect" presetClass="entr" presetID="23" presetSubtype="16">
                                  <p:stCondLst>
                                    <p:cond delay="0"/>
                                  </p:stCondLst>
                                  <p:childTnLst>
                                    <p:set>
                                      <p:cBhvr>
                                        <p:cTn dur="1" fill="hold">
                                          <p:stCondLst>
                                            <p:cond delay="0"/>
                                          </p:stCondLst>
                                        </p:cTn>
                                        <p:tgtEl>
                                          <p:spTgt spid="277">
                                            <p:txEl>
                                              <p:pRg end="2" st="2"/>
                                            </p:txEl>
                                          </p:spTgt>
                                        </p:tgtEl>
                                        <p:attrNameLst>
                                          <p:attrName>style.visibility</p:attrName>
                                        </p:attrNameLst>
                                      </p:cBhvr>
                                      <p:to>
                                        <p:strVal val="visible"/>
                                      </p:to>
                                    </p:set>
                                    <p:anim calcmode="lin" valueType="num">
                                      <p:cBhvr additive="base">
                                        <p:cTn dur="300"/>
                                        <p:tgtEl>
                                          <p:spTgt spid="277">
                                            <p:txEl>
                                              <p:pRg end="2" st="2"/>
                                            </p:txEl>
                                          </p:spTgt>
                                        </p:tgtEl>
                                        <p:attrNameLst>
                                          <p:attrName>ppt_w</p:attrName>
                                        </p:attrNameLst>
                                      </p:cBhvr>
                                      <p:tavLst>
                                        <p:tav fmla="" tm="0">
                                          <p:val>
                                            <p:strVal val="0"/>
                                          </p:val>
                                        </p:tav>
                                        <p:tav fmla="" tm="100000">
                                          <p:val>
                                            <p:strVal val="#ppt_w"/>
                                          </p:val>
                                        </p:tav>
                                      </p:tavLst>
                                    </p:anim>
                                    <p:anim calcmode="lin" valueType="num">
                                      <p:cBhvr additive="base">
                                        <p:cTn dur="300"/>
                                        <p:tgtEl>
                                          <p:spTgt spid="277">
                                            <p:txEl>
                                              <p:pRg end="2" st="2"/>
                                            </p:txEl>
                                          </p:spTgt>
                                        </p:tgtEl>
                                        <p:attrNameLst>
                                          <p:attrName>ppt_h</p:attrName>
                                        </p:attrNameLst>
                                      </p:cBhvr>
                                      <p:tavLst>
                                        <p:tav fmla="" tm="0">
                                          <p:val>
                                            <p:strVal val="0"/>
                                          </p:val>
                                        </p:tav>
                                        <p:tav fmla="" tm="100000">
                                          <p:val>
                                            <p:strVal val="#ppt_h"/>
                                          </p:val>
                                        </p:tav>
                                      </p:tavLst>
                                    </p:anim>
                                  </p:childTnLst>
                                </p:cTn>
                              </p:par>
                            </p:childTnLst>
                          </p:cTn>
                        </p:par>
                        <p:par>
                          <p:cTn fill="hold">
                            <p:stCondLst>
                              <p:cond delay="3400"/>
                            </p:stCondLst>
                            <p:childTnLst>
                              <p:par>
                                <p:cTn fill="hold" nodeType="afterEffect" presetClass="entr" presetID="23" presetSubtype="16">
                                  <p:stCondLst>
                                    <p:cond delay="0"/>
                                  </p:stCondLst>
                                  <p:childTnLst>
                                    <p:set>
                                      <p:cBhvr>
                                        <p:cTn dur="1" fill="hold">
                                          <p:stCondLst>
                                            <p:cond delay="0"/>
                                          </p:stCondLst>
                                        </p:cTn>
                                        <p:tgtEl>
                                          <p:spTgt spid="277">
                                            <p:txEl>
                                              <p:pRg end="3" st="3"/>
                                            </p:txEl>
                                          </p:spTgt>
                                        </p:tgtEl>
                                        <p:attrNameLst>
                                          <p:attrName>style.visibility</p:attrName>
                                        </p:attrNameLst>
                                      </p:cBhvr>
                                      <p:to>
                                        <p:strVal val="visible"/>
                                      </p:to>
                                    </p:set>
                                    <p:anim calcmode="lin" valueType="num">
                                      <p:cBhvr additive="base">
                                        <p:cTn dur="300"/>
                                        <p:tgtEl>
                                          <p:spTgt spid="277">
                                            <p:txEl>
                                              <p:pRg end="3" st="3"/>
                                            </p:txEl>
                                          </p:spTgt>
                                        </p:tgtEl>
                                        <p:attrNameLst>
                                          <p:attrName>ppt_w</p:attrName>
                                        </p:attrNameLst>
                                      </p:cBhvr>
                                      <p:tavLst>
                                        <p:tav fmla="" tm="0">
                                          <p:val>
                                            <p:strVal val="0"/>
                                          </p:val>
                                        </p:tav>
                                        <p:tav fmla="" tm="100000">
                                          <p:val>
                                            <p:strVal val="#ppt_w"/>
                                          </p:val>
                                        </p:tav>
                                      </p:tavLst>
                                    </p:anim>
                                    <p:anim calcmode="lin" valueType="num">
                                      <p:cBhvr additive="base">
                                        <p:cTn dur="300"/>
                                        <p:tgtEl>
                                          <p:spTgt spid="277">
                                            <p:txEl>
                                              <p:pRg end="3" st="3"/>
                                            </p:txEl>
                                          </p:spTgt>
                                        </p:tgtEl>
                                        <p:attrNameLst>
                                          <p:attrName>ppt_h</p:attrName>
                                        </p:attrNameLst>
                                      </p:cBhvr>
                                      <p:tavLst>
                                        <p:tav fmla="" tm="0">
                                          <p:val>
                                            <p:strVal val="0"/>
                                          </p:val>
                                        </p:tav>
                                        <p:tav fmla="" tm="100000">
                                          <p:val>
                                            <p:strVal val="#ppt_h"/>
                                          </p:val>
                                        </p:tav>
                                      </p:tavLst>
                                    </p:anim>
                                  </p:childTnLst>
                                </p:cTn>
                              </p:par>
                            </p:childTnLst>
                          </p:cTn>
                        </p:par>
                        <p:par>
                          <p:cTn fill="hold">
                            <p:stCondLst>
                              <p:cond delay="3700"/>
                            </p:stCondLst>
                            <p:childTnLst>
                              <p:par>
                                <p:cTn fill="hold" nodeType="afterEffect" presetClass="entr" presetID="23" presetSubtype="16">
                                  <p:stCondLst>
                                    <p:cond delay="0"/>
                                  </p:stCondLst>
                                  <p:childTnLst>
                                    <p:set>
                                      <p:cBhvr>
                                        <p:cTn dur="1" fill="hold">
                                          <p:stCondLst>
                                            <p:cond delay="0"/>
                                          </p:stCondLst>
                                        </p:cTn>
                                        <p:tgtEl>
                                          <p:spTgt spid="277">
                                            <p:txEl>
                                              <p:pRg end="4" st="4"/>
                                            </p:txEl>
                                          </p:spTgt>
                                        </p:tgtEl>
                                        <p:attrNameLst>
                                          <p:attrName>style.visibility</p:attrName>
                                        </p:attrNameLst>
                                      </p:cBhvr>
                                      <p:to>
                                        <p:strVal val="visible"/>
                                      </p:to>
                                    </p:set>
                                    <p:anim calcmode="lin" valueType="num">
                                      <p:cBhvr additive="base">
                                        <p:cTn dur="300"/>
                                        <p:tgtEl>
                                          <p:spTgt spid="277">
                                            <p:txEl>
                                              <p:pRg end="4" st="4"/>
                                            </p:txEl>
                                          </p:spTgt>
                                        </p:tgtEl>
                                        <p:attrNameLst>
                                          <p:attrName>ppt_w</p:attrName>
                                        </p:attrNameLst>
                                      </p:cBhvr>
                                      <p:tavLst>
                                        <p:tav fmla="" tm="0">
                                          <p:val>
                                            <p:strVal val="0"/>
                                          </p:val>
                                        </p:tav>
                                        <p:tav fmla="" tm="100000">
                                          <p:val>
                                            <p:strVal val="#ppt_w"/>
                                          </p:val>
                                        </p:tav>
                                      </p:tavLst>
                                    </p:anim>
                                    <p:anim calcmode="lin" valueType="num">
                                      <p:cBhvr additive="base">
                                        <p:cTn dur="300"/>
                                        <p:tgtEl>
                                          <p:spTgt spid="277">
                                            <p:txEl>
                                              <p:pRg end="4" st="4"/>
                                            </p:txEl>
                                          </p:spTgt>
                                        </p:tgtEl>
                                        <p:attrNameLst>
                                          <p:attrName>ppt_h</p:attrName>
                                        </p:attrNameLst>
                                      </p:cBhvr>
                                      <p:tavLst>
                                        <p:tav fmla="" tm="0">
                                          <p:val>
                                            <p:strVal val="0"/>
                                          </p:val>
                                        </p:tav>
                                        <p:tav fmla="" tm="100000">
                                          <p:val>
                                            <p:strVal val="#ppt_h"/>
                                          </p:val>
                                        </p:tav>
                                      </p:tavLst>
                                    </p:anim>
                                  </p:childTnLst>
                                </p:cTn>
                              </p:par>
                            </p:childTnLst>
                          </p:cTn>
                        </p:par>
                        <p:par>
                          <p:cTn fill="hold">
                            <p:stCondLst>
                              <p:cond delay="4000"/>
                            </p:stCondLst>
                            <p:childTnLst>
                              <p:par>
                                <p:cTn fill="hold" nodeType="afterEffect" presetClass="entr" presetID="23" presetSubtype="16">
                                  <p:stCondLst>
                                    <p:cond delay="0"/>
                                  </p:stCondLst>
                                  <p:childTnLst>
                                    <p:set>
                                      <p:cBhvr>
                                        <p:cTn dur="1" fill="hold">
                                          <p:stCondLst>
                                            <p:cond delay="0"/>
                                          </p:stCondLst>
                                        </p:cTn>
                                        <p:tgtEl>
                                          <p:spTgt spid="277">
                                            <p:txEl>
                                              <p:pRg end="5" st="5"/>
                                            </p:txEl>
                                          </p:spTgt>
                                        </p:tgtEl>
                                        <p:attrNameLst>
                                          <p:attrName>style.visibility</p:attrName>
                                        </p:attrNameLst>
                                      </p:cBhvr>
                                      <p:to>
                                        <p:strVal val="visible"/>
                                      </p:to>
                                    </p:set>
                                    <p:anim calcmode="lin" valueType="num">
                                      <p:cBhvr additive="base">
                                        <p:cTn dur="300"/>
                                        <p:tgtEl>
                                          <p:spTgt spid="277">
                                            <p:txEl>
                                              <p:pRg end="5" st="5"/>
                                            </p:txEl>
                                          </p:spTgt>
                                        </p:tgtEl>
                                        <p:attrNameLst>
                                          <p:attrName>ppt_w</p:attrName>
                                        </p:attrNameLst>
                                      </p:cBhvr>
                                      <p:tavLst>
                                        <p:tav fmla="" tm="0">
                                          <p:val>
                                            <p:strVal val="0"/>
                                          </p:val>
                                        </p:tav>
                                        <p:tav fmla="" tm="100000">
                                          <p:val>
                                            <p:strVal val="#ppt_w"/>
                                          </p:val>
                                        </p:tav>
                                      </p:tavLst>
                                    </p:anim>
                                    <p:anim calcmode="lin" valueType="num">
                                      <p:cBhvr additive="base">
                                        <p:cTn dur="300"/>
                                        <p:tgtEl>
                                          <p:spTgt spid="277">
                                            <p:txEl>
                                              <p:pRg end="5" st="5"/>
                                            </p:txEl>
                                          </p:spTgt>
                                        </p:tgtEl>
                                        <p:attrNameLst>
                                          <p:attrName>ppt_h</p:attrName>
                                        </p:attrNameLst>
                                      </p:cBhvr>
                                      <p:tavLst>
                                        <p:tav fmla="" tm="0">
                                          <p:val>
                                            <p:strVal val="0"/>
                                          </p:val>
                                        </p:tav>
                                        <p:tav fmla="" tm="100000">
                                          <p:val>
                                            <p:strVal val="#ppt_h"/>
                                          </p:val>
                                        </p:tav>
                                      </p:tavLst>
                                    </p:anim>
                                  </p:childTnLst>
                                </p:cTn>
                              </p:par>
                            </p:childTnLst>
                          </p:cTn>
                        </p:par>
                        <p:par>
                          <p:cTn fill="hold">
                            <p:stCondLst>
                              <p:cond delay="4300"/>
                            </p:stCondLst>
                            <p:childTnLst>
                              <p:par>
                                <p:cTn fill="hold" nodeType="afterEffect" presetClass="entr" presetID="23" presetSubtype="16">
                                  <p:stCondLst>
                                    <p:cond delay="0"/>
                                  </p:stCondLst>
                                  <p:childTnLst>
                                    <p:set>
                                      <p:cBhvr>
                                        <p:cTn dur="1" fill="hold">
                                          <p:stCondLst>
                                            <p:cond delay="0"/>
                                          </p:stCondLst>
                                        </p:cTn>
                                        <p:tgtEl>
                                          <p:spTgt spid="277">
                                            <p:txEl>
                                              <p:pRg end="6" st="6"/>
                                            </p:txEl>
                                          </p:spTgt>
                                        </p:tgtEl>
                                        <p:attrNameLst>
                                          <p:attrName>style.visibility</p:attrName>
                                        </p:attrNameLst>
                                      </p:cBhvr>
                                      <p:to>
                                        <p:strVal val="visible"/>
                                      </p:to>
                                    </p:set>
                                    <p:anim calcmode="lin" valueType="num">
                                      <p:cBhvr additive="base">
                                        <p:cTn dur="300"/>
                                        <p:tgtEl>
                                          <p:spTgt spid="277">
                                            <p:txEl>
                                              <p:pRg end="6" st="6"/>
                                            </p:txEl>
                                          </p:spTgt>
                                        </p:tgtEl>
                                        <p:attrNameLst>
                                          <p:attrName>ppt_w</p:attrName>
                                        </p:attrNameLst>
                                      </p:cBhvr>
                                      <p:tavLst>
                                        <p:tav fmla="" tm="0">
                                          <p:val>
                                            <p:strVal val="0"/>
                                          </p:val>
                                        </p:tav>
                                        <p:tav fmla="" tm="100000">
                                          <p:val>
                                            <p:strVal val="#ppt_w"/>
                                          </p:val>
                                        </p:tav>
                                      </p:tavLst>
                                    </p:anim>
                                    <p:anim calcmode="lin" valueType="num">
                                      <p:cBhvr additive="base">
                                        <p:cTn dur="300"/>
                                        <p:tgtEl>
                                          <p:spTgt spid="277">
                                            <p:txEl>
                                              <p:pRg end="6" st="6"/>
                                            </p:txEl>
                                          </p:spTgt>
                                        </p:tgtEl>
                                        <p:attrNameLst>
                                          <p:attrName>ppt_h</p:attrName>
                                        </p:attrNameLst>
                                      </p:cBhvr>
                                      <p:tavLst>
                                        <p:tav fmla="" tm="0">
                                          <p:val>
                                            <p:strVal val="0"/>
                                          </p:val>
                                        </p:tav>
                                        <p:tav fmla="" tm="100000">
                                          <p:val>
                                            <p:strVal val="#ppt_h"/>
                                          </p:val>
                                        </p:tav>
                                      </p:tavLst>
                                    </p:anim>
                                  </p:childTnLst>
                                </p:cTn>
                              </p:par>
                            </p:childTnLst>
                          </p:cTn>
                        </p:par>
                        <p:par>
                          <p:cTn fill="hold">
                            <p:stCondLst>
                              <p:cond delay="4600"/>
                            </p:stCondLst>
                            <p:childTnLst>
                              <p:par>
                                <p:cTn fill="hold" nodeType="afterEffect" presetClass="entr" presetID="23" presetSubtype="16">
                                  <p:stCondLst>
                                    <p:cond delay="0"/>
                                  </p:stCondLst>
                                  <p:childTnLst>
                                    <p:set>
                                      <p:cBhvr>
                                        <p:cTn dur="1" fill="hold">
                                          <p:stCondLst>
                                            <p:cond delay="0"/>
                                          </p:stCondLst>
                                        </p:cTn>
                                        <p:tgtEl>
                                          <p:spTgt spid="277">
                                            <p:txEl>
                                              <p:pRg end="7" st="7"/>
                                            </p:txEl>
                                          </p:spTgt>
                                        </p:tgtEl>
                                        <p:attrNameLst>
                                          <p:attrName>style.visibility</p:attrName>
                                        </p:attrNameLst>
                                      </p:cBhvr>
                                      <p:to>
                                        <p:strVal val="visible"/>
                                      </p:to>
                                    </p:set>
                                    <p:anim calcmode="lin" valueType="num">
                                      <p:cBhvr additive="base">
                                        <p:cTn dur="300"/>
                                        <p:tgtEl>
                                          <p:spTgt spid="277">
                                            <p:txEl>
                                              <p:pRg end="7" st="7"/>
                                            </p:txEl>
                                          </p:spTgt>
                                        </p:tgtEl>
                                        <p:attrNameLst>
                                          <p:attrName>ppt_w</p:attrName>
                                        </p:attrNameLst>
                                      </p:cBhvr>
                                      <p:tavLst>
                                        <p:tav fmla="" tm="0">
                                          <p:val>
                                            <p:strVal val="0"/>
                                          </p:val>
                                        </p:tav>
                                        <p:tav fmla="" tm="100000">
                                          <p:val>
                                            <p:strVal val="#ppt_w"/>
                                          </p:val>
                                        </p:tav>
                                      </p:tavLst>
                                    </p:anim>
                                    <p:anim calcmode="lin" valueType="num">
                                      <p:cBhvr additive="base">
                                        <p:cTn dur="300"/>
                                        <p:tgtEl>
                                          <p:spTgt spid="277">
                                            <p:txEl>
                                              <p:pRg end="7" st="7"/>
                                            </p:txEl>
                                          </p:spTgt>
                                        </p:tgtEl>
                                        <p:attrNameLst>
                                          <p:attrName>ppt_h</p:attrName>
                                        </p:attrNameLst>
                                      </p:cBhvr>
                                      <p:tavLst>
                                        <p:tav fmla="" tm="0">
                                          <p:val>
                                            <p:strVal val="0"/>
                                          </p:val>
                                        </p:tav>
                                        <p:tav fmla="" tm="100000">
                                          <p:val>
                                            <p:strVal val="#ppt_h"/>
                                          </p:val>
                                        </p:tav>
                                      </p:tavLst>
                                    </p:anim>
                                  </p:childTnLst>
                                </p:cTn>
                              </p:par>
                            </p:childTnLst>
                          </p:cTn>
                        </p:par>
                        <p:par>
                          <p:cTn fill="hold">
                            <p:stCondLst>
                              <p:cond delay="4900"/>
                            </p:stCondLst>
                            <p:childTnLst>
                              <p:par>
                                <p:cTn fill="hold" nodeType="afterEffect" presetClass="entr" presetID="23" presetSubtype="16">
                                  <p:stCondLst>
                                    <p:cond delay="0"/>
                                  </p:stCondLst>
                                  <p:childTnLst>
                                    <p:set>
                                      <p:cBhvr>
                                        <p:cTn dur="1" fill="hold">
                                          <p:stCondLst>
                                            <p:cond delay="0"/>
                                          </p:stCondLst>
                                        </p:cTn>
                                        <p:tgtEl>
                                          <p:spTgt spid="277">
                                            <p:txEl>
                                              <p:pRg end="8" st="8"/>
                                            </p:txEl>
                                          </p:spTgt>
                                        </p:tgtEl>
                                        <p:attrNameLst>
                                          <p:attrName>style.visibility</p:attrName>
                                        </p:attrNameLst>
                                      </p:cBhvr>
                                      <p:to>
                                        <p:strVal val="visible"/>
                                      </p:to>
                                    </p:set>
                                    <p:anim calcmode="lin" valueType="num">
                                      <p:cBhvr additive="base">
                                        <p:cTn dur="300"/>
                                        <p:tgtEl>
                                          <p:spTgt spid="277">
                                            <p:txEl>
                                              <p:pRg end="8" st="8"/>
                                            </p:txEl>
                                          </p:spTgt>
                                        </p:tgtEl>
                                        <p:attrNameLst>
                                          <p:attrName>ppt_w</p:attrName>
                                        </p:attrNameLst>
                                      </p:cBhvr>
                                      <p:tavLst>
                                        <p:tav fmla="" tm="0">
                                          <p:val>
                                            <p:strVal val="0"/>
                                          </p:val>
                                        </p:tav>
                                        <p:tav fmla="" tm="100000">
                                          <p:val>
                                            <p:strVal val="#ppt_w"/>
                                          </p:val>
                                        </p:tav>
                                      </p:tavLst>
                                    </p:anim>
                                    <p:anim calcmode="lin" valueType="num">
                                      <p:cBhvr additive="base">
                                        <p:cTn dur="300"/>
                                        <p:tgtEl>
                                          <p:spTgt spid="277">
                                            <p:txEl>
                                              <p:pRg end="8" st="8"/>
                                            </p:txEl>
                                          </p:spTgt>
                                        </p:tgtEl>
                                        <p:attrNameLst>
                                          <p:attrName>ppt_h</p:attrName>
                                        </p:attrNameLst>
                                      </p:cBhvr>
                                      <p:tavLst>
                                        <p:tav fmla="" tm="0">
                                          <p:val>
                                            <p:strVal val="0"/>
                                          </p:val>
                                        </p:tav>
                                        <p:tav fmla="" tm="100000">
                                          <p:val>
                                            <p:strVal val="#ppt_h"/>
                                          </p:val>
                                        </p:tav>
                                      </p:tavLst>
                                    </p:anim>
                                  </p:childTnLst>
                                </p:cTn>
                              </p:par>
                            </p:childTnLst>
                          </p:cTn>
                        </p:par>
                        <p:par>
                          <p:cTn fill="hold">
                            <p:stCondLst>
                              <p:cond delay="5200"/>
                            </p:stCondLst>
                            <p:childTnLst>
                              <p:par>
                                <p:cTn fill="hold" nodeType="after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1000"/>
                                        <p:tgtEl>
                                          <p:spTgt spid="272"/>
                                        </p:tgtEl>
                                      </p:cBhvr>
                                    </p:animEffect>
                                  </p:childTnLst>
                                </p:cTn>
                              </p:par>
                            </p:childTnLst>
                          </p:cTn>
                        </p:par>
                        <p:par>
                          <p:cTn fill="hold">
                            <p:stCondLst>
                              <p:cond delay="6200"/>
                            </p:stCondLst>
                            <p:childTnLst>
                              <p:par>
                                <p:cTn fill="hold" nodeType="afterEffect" presetClass="entr" presetID="23" presetSubtype="16">
                                  <p:stCondLst>
                                    <p:cond delay="0"/>
                                  </p:stCondLst>
                                  <p:childTnLst>
                                    <p:set>
                                      <p:cBhvr>
                                        <p:cTn dur="1" fill="hold">
                                          <p:stCondLst>
                                            <p:cond delay="0"/>
                                          </p:stCondLst>
                                        </p:cTn>
                                        <p:tgtEl>
                                          <p:spTgt spid="278"/>
                                        </p:tgtEl>
                                        <p:attrNameLst>
                                          <p:attrName>style.visibility</p:attrName>
                                        </p:attrNameLst>
                                      </p:cBhvr>
                                      <p:to>
                                        <p:strVal val="visible"/>
                                      </p:to>
                                    </p:set>
                                    <p:anim calcmode="lin" valueType="num">
                                      <p:cBhvr additive="base">
                                        <p:cTn dur="500"/>
                                        <p:tgtEl>
                                          <p:spTgt spid="278"/>
                                        </p:tgtEl>
                                        <p:attrNameLst>
                                          <p:attrName>ppt_w</p:attrName>
                                        </p:attrNameLst>
                                      </p:cBhvr>
                                      <p:tavLst>
                                        <p:tav fmla="" tm="0">
                                          <p:val>
                                            <p:strVal val="0"/>
                                          </p:val>
                                        </p:tav>
                                        <p:tav fmla="" tm="100000">
                                          <p:val>
                                            <p:strVal val="#ppt_w"/>
                                          </p:val>
                                        </p:tav>
                                      </p:tavLst>
                                    </p:anim>
                                    <p:anim calcmode="lin" valueType="num">
                                      <p:cBhvr additive="base">
                                        <p:cTn dur="500"/>
                                        <p:tgtEl>
                                          <p:spTgt spid="278"/>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
                                  </p:stCondLst>
                                  <p:childTnLst>
                                    <p:set>
                                      <p:cBhvr>
                                        <p:cTn dur="1" fill="hold">
                                          <p:stCondLst>
                                            <p:cond delay="0"/>
                                          </p:stCondLst>
                                        </p:cTn>
                                        <p:tgtEl>
                                          <p:spTgt spid="280">
                                            <p:txEl>
                                              <p:pRg end="0" st="0"/>
                                            </p:txEl>
                                          </p:spTgt>
                                        </p:tgtEl>
                                        <p:attrNameLst>
                                          <p:attrName>style.visibility</p:attrName>
                                        </p:attrNameLst>
                                      </p:cBhvr>
                                      <p:to>
                                        <p:strVal val="visible"/>
                                      </p:to>
                                    </p:set>
                                    <p:animEffect filter="fade" transition="in">
                                      <p:cBhvr>
                                        <p:cTn dur="400"/>
                                        <p:tgtEl>
                                          <p:spTgt spid="280">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80">
                                            <p:txEl>
                                              <p:pRg end="1" st="1"/>
                                            </p:txEl>
                                          </p:spTgt>
                                        </p:tgtEl>
                                        <p:attrNameLst>
                                          <p:attrName>style.visibility</p:attrName>
                                        </p:attrNameLst>
                                      </p:cBhvr>
                                      <p:to>
                                        <p:strVal val="visible"/>
                                      </p:to>
                                    </p:set>
                                    <p:animEffect filter="fade" transition="in">
                                      <p:cBhvr>
                                        <p:cTn dur="400"/>
                                        <p:tgtEl>
                                          <p:spTgt spid="280">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80">
                                            <p:txEl>
                                              <p:pRg end="2" st="2"/>
                                            </p:txEl>
                                          </p:spTgt>
                                        </p:tgtEl>
                                        <p:attrNameLst>
                                          <p:attrName>style.visibility</p:attrName>
                                        </p:attrNameLst>
                                      </p:cBhvr>
                                      <p:to>
                                        <p:strVal val="visible"/>
                                      </p:to>
                                    </p:set>
                                    <p:animEffect filter="fade" transition="in">
                                      <p:cBhvr>
                                        <p:cTn dur="400"/>
                                        <p:tgtEl>
                                          <p:spTgt spid="280">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80">
                                            <p:txEl>
                                              <p:pRg end="3" st="3"/>
                                            </p:txEl>
                                          </p:spTgt>
                                        </p:tgtEl>
                                        <p:attrNameLst>
                                          <p:attrName>style.visibility</p:attrName>
                                        </p:attrNameLst>
                                      </p:cBhvr>
                                      <p:to>
                                        <p:strVal val="visible"/>
                                      </p:to>
                                    </p:set>
                                    <p:animEffect filter="fade" transition="in">
                                      <p:cBhvr>
                                        <p:cTn dur="400"/>
                                        <p:tgtEl>
                                          <p:spTgt spid="280">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80">
                                            <p:txEl>
                                              <p:pRg end="4" st="4"/>
                                            </p:txEl>
                                          </p:spTgt>
                                        </p:tgtEl>
                                        <p:attrNameLst>
                                          <p:attrName>style.visibility</p:attrName>
                                        </p:attrNameLst>
                                      </p:cBhvr>
                                      <p:to>
                                        <p:strVal val="visible"/>
                                      </p:to>
                                    </p:set>
                                    <p:animEffect filter="fade" transition="in">
                                      <p:cBhvr>
                                        <p:cTn dur="400"/>
                                        <p:tgtEl>
                                          <p:spTgt spid="280">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80">
                                            <p:txEl>
                                              <p:pRg end="5" st="5"/>
                                            </p:txEl>
                                          </p:spTgt>
                                        </p:tgtEl>
                                        <p:attrNameLst>
                                          <p:attrName>style.visibility</p:attrName>
                                        </p:attrNameLst>
                                      </p:cBhvr>
                                      <p:to>
                                        <p:strVal val="visible"/>
                                      </p:to>
                                    </p:set>
                                    <p:animEffect filter="fade" transition="in">
                                      <p:cBhvr>
                                        <p:cTn dur="400"/>
                                        <p:tgtEl>
                                          <p:spTgt spid="280">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80">
                                            <p:txEl>
                                              <p:pRg end="6" st="6"/>
                                            </p:txEl>
                                          </p:spTgt>
                                        </p:tgtEl>
                                        <p:attrNameLst>
                                          <p:attrName>style.visibility</p:attrName>
                                        </p:attrNameLst>
                                      </p:cBhvr>
                                      <p:to>
                                        <p:strVal val="visible"/>
                                      </p:to>
                                    </p:set>
                                    <p:animEffect filter="fade" transition="in">
                                      <p:cBhvr>
                                        <p:cTn dur="400"/>
                                        <p:tgtEl>
                                          <p:spTgt spid="280">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80">
                                            <p:txEl>
                                              <p:pRg end="7" st="7"/>
                                            </p:txEl>
                                          </p:spTgt>
                                        </p:tgtEl>
                                        <p:attrNameLst>
                                          <p:attrName>style.visibility</p:attrName>
                                        </p:attrNameLst>
                                      </p:cBhvr>
                                      <p:to>
                                        <p:strVal val="visible"/>
                                      </p:to>
                                    </p:set>
                                    <p:animEffect filter="fade" transition="in">
                                      <p:cBhvr>
                                        <p:cTn dur="400"/>
                                        <p:tgtEl>
                                          <p:spTgt spid="280">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80">
                                            <p:txEl>
                                              <p:pRg end="8" st="8"/>
                                            </p:txEl>
                                          </p:spTgt>
                                        </p:tgtEl>
                                        <p:attrNameLst>
                                          <p:attrName>style.visibility</p:attrName>
                                        </p:attrNameLst>
                                      </p:cBhvr>
                                      <p:to>
                                        <p:strVal val="visible"/>
                                      </p:to>
                                    </p:set>
                                    <p:animEffect filter="fade" transition="in">
                                      <p:cBhvr>
                                        <p:cTn dur="400"/>
                                        <p:tgtEl>
                                          <p:spTgt spid="280">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81">
                                            <p:txEl>
                                              <p:pRg end="0" st="0"/>
                                            </p:txEl>
                                          </p:spTgt>
                                        </p:tgtEl>
                                        <p:attrNameLst>
                                          <p:attrName>style.visibility</p:attrName>
                                        </p:attrNameLst>
                                      </p:cBhvr>
                                      <p:to>
                                        <p:strVal val="visible"/>
                                      </p:to>
                                    </p:set>
                                    <p:animEffect filter="fade" transition="in">
                                      <p:cBhvr>
                                        <p:cTn dur="500"/>
                                        <p:tgtEl>
                                          <p:spTgt spid="281">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81">
                                            <p:txEl>
                                              <p:pRg end="1" st="1"/>
                                            </p:txEl>
                                          </p:spTgt>
                                        </p:tgtEl>
                                        <p:attrNameLst>
                                          <p:attrName>style.visibility</p:attrName>
                                        </p:attrNameLst>
                                      </p:cBhvr>
                                      <p:to>
                                        <p:strVal val="visible"/>
                                      </p:to>
                                    </p:set>
                                    <p:animEffect filter="fade" transition="in">
                                      <p:cBhvr>
                                        <p:cTn dur="500"/>
                                        <p:tgtEl>
                                          <p:spTgt spid="281">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81">
                                            <p:txEl>
                                              <p:pRg end="2" st="2"/>
                                            </p:txEl>
                                          </p:spTgt>
                                        </p:tgtEl>
                                        <p:attrNameLst>
                                          <p:attrName>style.visibility</p:attrName>
                                        </p:attrNameLst>
                                      </p:cBhvr>
                                      <p:to>
                                        <p:strVal val="visible"/>
                                      </p:to>
                                    </p:set>
                                    <p:animEffect filter="fade" transition="in">
                                      <p:cBhvr>
                                        <p:cTn dur="500"/>
                                        <p:tgtEl>
                                          <p:spTgt spid="281">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81">
                                            <p:txEl>
                                              <p:pRg end="3" st="3"/>
                                            </p:txEl>
                                          </p:spTgt>
                                        </p:tgtEl>
                                        <p:attrNameLst>
                                          <p:attrName>style.visibility</p:attrName>
                                        </p:attrNameLst>
                                      </p:cBhvr>
                                      <p:to>
                                        <p:strVal val="visible"/>
                                      </p:to>
                                    </p:set>
                                    <p:animEffect filter="fade" transition="in">
                                      <p:cBhvr>
                                        <p:cTn dur="500"/>
                                        <p:tgtEl>
                                          <p:spTgt spid="281">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81">
                                            <p:txEl>
                                              <p:pRg end="4" st="4"/>
                                            </p:txEl>
                                          </p:spTgt>
                                        </p:tgtEl>
                                        <p:attrNameLst>
                                          <p:attrName>style.visibility</p:attrName>
                                        </p:attrNameLst>
                                      </p:cBhvr>
                                      <p:to>
                                        <p:strVal val="visible"/>
                                      </p:to>
                                    </p:set>
                                    <p:animEffect filter="fade" transition="in">
                                      <p:cBhvr>
                                        <p:cTn dur="500"/>
                                        <p:tgtEl>
                                          <p:spTgt spid="281">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81">
                                            <p:txEl>
                                              <p:pRg end="5" st="5"/>
                                            </p:txEl>
                                          </p:spTgt>
                                        </p:tgtEl>
                                        <p:attrNameLst>
                                          <p:attrName>style.visibility</p:attrName>
                                        </p:attrNameLst>
                                      </p:cBhvr>
                                      <p:to>
                                        <p:strVal val="visible"/>
                                      </p:to>
                                    </p:set>
                                    <p:animEffect filter="fade" transition="in">
                                      <p:cBhvr>
                                        <p:cTn dur="500"/>
                                        <p:tgtEl>
                                          <p:spTgt spid="281">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81">
                                            <p:txEl>
                                              <p:pRg end="6" st="6"/>
                                            </p:txEl>
                                          </p:spTgt>
                                        </p:tgtEl>
                                        <p:attrNameLst>
                                          <p:attrName>style.visibility</p:attrName>
                                        </p:attrNameLst>
                                      </p:cBhvr>
                                      <p:to>
                                        <p:strVal val="visible"/>
                                      </p:to>
                                    </p:set>
                                    <p:animEffect filter="fade" transition="in">
                                      <p:cBhvr>
                                        <p:cTn dur="500"/>
                                        <p:tgtEl>
                                          <p:spTgt spid="281">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81">
                                            <p:txEl>
                                              <p:pRg end="7" st="7"/>
                                            </p:txEl>
                                          </p:spTgt>
                                        </p:tgtEl>
                                        <p:attrNameLst>
                                          <p:attrName>style.visibility</p:attrName>
                                        </p:attrNameLst>
                                      </p:cBhvr>
                                      <p:to>
                                        <p:strVal val="visible"/>
                                      </p:to>
                                    </p:set>
                                    <p:animEffect filter="fade" transition="in">
                                      <p:cBhvr>
                                        <p:cTn dur="500"/>
                                        <p:tgtEl>
                                          <p:spTgt spid="281">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81">
                                            <p:txEl>
                                              <p:pRg end="8" st="8"/>
                                            </p:txEl>
                                          </p:spTgt>
                                        </p:tgtEl>
                                        <p:attrNameLst>
                                          <p:attrName>style.visibility</p:attrName>
                                        </p:attrNameLst>
                                      </p:cBhvr>
                                      <p:to>
                                        <p:strVal val="visible"/>
                                      </p:to>
                                    </p:set>
                                    <p:animEffect filter="fade" transition="in">
                                      <p:cBhvr>
                                        <p:cTn dur="500"/>
                                        <p:tgtEl>
                                          <p:spTgt spid="281">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82">
                                            <p:txEl>
                                              <p:pRg end="0" st="0"/>
                                            </p:txEl>
                                          </p:spTgt>
                                        </p:tgtEl>
                                        <p:attrNameLst>
                                          <p:attrName>style.visibility</p:attrName>
                                        </p:attrNameLst>
                                      </p:cBhvr>
                                      <p:to>
                                        <p:strVal val="visible"/>
                                      </p:to>
                                    </p:set>
                                    <p:animEffect filter="fade" transition="in">
                                      <p:cBhvr>
                                        <p:cTn dur="500"/>
                                        <p:tgtEl>
                                          <p:spTgt spid="282">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82">
                                            <p:txEl>
                                              <p:pRg end="1" st="1"/>
                                            </p:txEl>
                                          </p:spTgt>
                                        </p:tgtEl>
                                        <p:attrNameLst>
                                          <p:attrName>style.visibility</p:attrName>
                                        </p:attrNameLst>
                                      </p:cBhvr>
                                      <p:to>
                                        <p:strVal val="visible"/>
                                      </p:to>
                                    </p:set>
                                    <p:animEffect filter="fade" transition="in">
                                      <p:cBhvr>
                                        <p:cTn dur="500"/>
                                        <p:tgtEl>
                                          <p:spTgt spid="282">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82">
                                            <p:txEl>
                                              <p:pRg end="2" st="2"/>
                                            </p:txEl>
                                          </p:spTgt>
                                        </p:tgtEl>
                                        <p:attrNameLst>
                                          <p:attrName>style.visibility</p:attrName>
                                        </p:attrNameLst>
                                      </p:cBhvr>
                                      <p:to>
                                        <p:strVal val="visible"/>
                                      </p:to>
                                    </p:set>
                                    <p:animEffect filter="fade" transition="in">
                                      <p:cBhvr>
                                        <p:cTn dur="500"/>
                                        <p:tgtEl>
                                          <p:spTgt spid="282">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82">
                                            <p:txEl>
                                              <p:pRg end="3" st="3"/>
                                            </p:txEl>
                                          </p:spTgt>
                                        </p:tgtEl>
                                        <p:attrNameLst>
                                          <p:attrName>style.visibility</p:attrName>
                                        </p:attrNameLst>
                                      </p:cBhvr>
                                      <p:to>
                                        <p:strVal val="visible"/>
                                      </p:to>
                                    </p:set>
                                    <p:animEffect filter="fade" transition="in">
                                      <p:cBhvr>
                                        <p:cTn dur="500"/>
                                        <p:tgtEl>
                                          <p:spTgt spid="282">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82">
                                            <p:txEl>
                                              <p:pRg end="4" st="4"/>
                                            </p:txEl>
                                          </p:spTgt>
                                        </p:tgtEl>
                                        <p:attrNameLst>
                                          <p:attrName>style.visibility</p:attrName>
                                        </p:attrNameLst>
                                      </p:cBhvr>
                                      <p:to>
                                        <p:strVal val="visible"/>
                                      </p:to>
                                    </p:set>
                                    <p:animEffect filter="fade" transition="in">
                                      <p:cBhvr>
                                        <p:cTn dur="500"/>
                                        <p:tgtEl>
                                          <p:spTgt spid="282">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82">
                                            <p:txEl>
                                              <p:pRg end="5" st="5"/>
                                            </p:txEl>
                                          </p:spTgt>
                                        </p:tgtEl>
                                        <p:attrNameLst>
                                          <p:attrName>style.visibility</p:attrName>
                                        </p:attrNameLst>
                                      </p:cBhvr>
                                      <p:to>
                                        <p:strVal val="visible"/>
                                      </p:to>
                                    </p:set>
                                    <p:animEffect filter="fade" transition="in">
                                      <p:cBhvr>
                                        <p:cTn dur="500"/>
                                        <p:tgtEl>
                                          <p:spTgt spid="282">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82">
                                            <p:txEl>
                                              <p:pRg end="6" st="6"/>
                                            </p:txEl>
                                          </p:spTgt>
                                        </p:tgtEl>
                                        <p:attrNameLst>
                                          <p:attrName>style.visibility</p:attrName>
                                        </p:attrNameLst>
                                      </p:cBhvr>
                                      <p:to>
                                        <p:strVal val="visible"/>
                                      </p:to>
                                    </p:set>
                                    <p:animEffect filter="fade" transition="in">
                                      <p:cBhvr>
                                        <p:cTn dur="500"/>
                                        <p:tgtEl>
                                          <p:spTgt spid="282">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82">
                                            <p:txEl>
                                              <p:pRg end="7" st="7"/>
                                            </p:txEl>
                                          </p:spTgt>
                                        </p:tgtEl>
                                        <p:attrNameLst>
                                          <p:attrName>style.visibility</p:attrName>
                                        </p:attrNameLst>
                                      </p:cBhvr>
                                      <p:to>
                                        <p:strVal val="visible"/>
                                      </p:to>
                                    </p:set>
                                    <p:animEffect filter="fade" transition="in">
                                      <p:cBhvr>
                                        <p:cTn dur="500"/>
                                        <p:tgtEl>
                                          <p:spTgt spid="282">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82">
                                            <p:txEl>
                                              <p:pRg end="8" st="8"/>
                                            </p:txEl>
                                          </p:spTgt>
                                        </p:tgtEl>
                                        <p:attrNameLst>
                                          <p:attrName>style.visibility</p:attrName>
                                        </p:attrNameLst>
                                      </p:cBhvr>
                                      <p:to>
                                        <p:strVal val="visible"/>
                                      </p:to>
                                    </p:set>
                                    <p:animEffect filter="fade" transition="in">
                                      <p:cBhvr>
                                        <p:cTn dur="500"/>
                                        <p:tgtEl>
                                          <p:spTgt spid="282">
                                            <p:txEl>
                                              <p:pRg end="8" st="8"/>
                                            </p:txEl>
                                          </p:spTgt>
                                        </p:tgtEl>
                                      </p:cBhvr>
                                    </p:animEffect>
                                  </p:childTnLst>
                                </p:cTn>
                              </p:par>
                            </p:childTnLst>
                          </p:cTn>
                        </p:par>
                        <p:par>
                          <p:cTn fill="hold">
                            <p:stCondLst>
                              <p:cond delay="6700"/>
                            </p:stCondLst>
                            <p:childTnLst>
                              <p:par>
                                <p:cTn fill="hold" nodeType="afterEffect" presetClass="entr" presetID="23" presetSubtype="16">
                                  <p:stCondLst>
                                    <p:cond delay="0"/>
                                  </p:stCondLst>
                                  <p:childTnLst>
                                    <p:set>
                                      <p:cBhvr>
                                        <p:cTn dur="1" fill="hold">
                                          <p:stCondLst>
                                            <p:cond delay="0"/>
                                          </p:stCondLst>
                                        </p:cTn>
                                        <p:tgtEl>
                                          <p:spTgt spid="283"/>
                                        </p:tgtEl>
                                        <p:attrNameLst>
                                          <p:attrName>style.visibility</p:attrName>
                                        </p:attrNameLst>
                                      </p:cBhvr>
                                      <p:to>
                                        <p:strVal val="visible"/>
                                      </p:to>
                                    </p:set>
                                    <p:anim calcmode="lin" valueType="num">
                                      <p:cBhvr additive="base">
                                        <p:cTn dur="500"/>
                                        <p:tgtEl>
                                          <p:spTgt spid="283"/>
                                        </p:tgtEl>
                                        <p:attrNameLst>
                                          <p:attrName>ppt_w</p:attrName>
                                        </p:attrNameLst>
                                      </p:cBhvr>
                                      <p:tavLst>
                                        <p:tav fmla="" tm="0">
                                          <p:val>
                                            <p:strVal val="0"/>
                                          </p:val>
                                        </p:tav>
                                        <p:tav fmla="" tm="100000">
                                          <p:val>
                                            <p:strVal val="#ppt_w"/>
                                          </p:val>
                                        </p:tav>
                                      </p:tavLst>
                                    </p:anim>
                                    <p:anim calcmode="lin" valueType="num">
                                      <p:cBhvr additive="base">
                                        <p:cTn dur="500"/>
                                        <p:tgtEl>
                                          <p:spTgt spid="283"/>
                                        </p:tgtEl>
                                        <p:attrNameLst>
                                          <p:attrName>ppt_h</p:attrName>
                                        </p:attrNameLst>
                                      </p:cBhvr>
                                      <p:tavLst>
                                        <p:tav fmla="" tm="0">
                                          <p:val>
                                            <p:strVal val="0"/>
                                          </p:val>
                                        </p:tav>
                                        <p:tav fmla="" tm="100000">
                                          <p:val>
                                            <p:strVal val="#ppt_h"/>
                                          </p:val>
                                        </p:tav>
                                      </p:tavLst>
                                    </p:anim>
                                  </p:childTnLst>
                                </p:cTn>
                              </p:par>
                            </p:childTnLst>
                          </p:cTn>
                        </p:par>
                        <p:par>
                          <p:cTn fill="hold">
                            <p:stCondLst>
                              <p:cond delay="7200"/>
                            </p:stCondLst>
                            <p:childTnLst>
                              <p:par>
                                <p:cTn fill="hold" nodeType="afterEffect" presetClass="entr" presetID="23" presetSubtype="16">
                                  <p:stCondLst>
                                    <p:cond delay="0"/>
                                  </p:stCondLst>
                                  <p:childTnLst>
                                    <p:set>
                                      <p:cBhvr>
                                        <p:cTn dur="1" fill="hold">
                                          <p:stCondLst>
                                            <p:cond delay="0"/>
                                          </p:stCondLst>
                                        </p:cTn>
                                        <p:tgtEl>
                                          <p:spTgt spid="284">
                                            <p:txEl>
                                              <p:pRg end="0" st="0"/>
                                            </p:txEl>
                                          </p:spTgt>
                                        </p:tgtEl>
                                        <p:attrNameLst>
                                          <p:attrName>style.visibility</p:attrName>
                                        </p:attrNameLst>
                                      </p:cBhvr>
                                      <p:to>
                                        <p:strVal val="visible"/>
                                      </p:to>
                                    </p:set>
                                    <p:anim calcmode="lin" valueType="num">
                                      <p:cBhvr additive="base">
                                        <p:cTn dur="300"/>
                                        <p:tgtEl>
                                          <p:spTgt spid="284">
                                            <p:txEl>
                                              <p:pRg end="0" st="0"/>
                                            </p:txEl>
                                          </p:spTgt>
                                        </p:tgtEl>
                                        <p:attrNameLst>
                                          <p:attrName>ppt_w</p:attrName>
                                        </p:attrNameLst>
                                      </p:cBhvr>
                                      <p:tavLst>
                                        <p:tav fmla="" tm="0">
                                          <p:val>
                                            <p:strVal val="0"/>
                                          </p:val>
                                        </p:tav>
                                        <p:tav fmla="" tm="100000">
                                          <p:val>
                                            <p:strVal val="#ppt_w"/>
                                          </p:val>
                                        </p:tav>
                                      </p:tavLst>
                                    </p:anim>
                                    <p:anim calcmode="lin" valueType="num">
                                      <p:cBhvr additive="base">
                                        <p:cTn dur="300"/>
                                        <p:tgtEl>
                                          <p:spTgt spid="284">
                                            <p:txEl>
                                              <p:pRg end="0" st="0"/>
                                            </p:txEl>
                                          </p:spTgt>
                                        </p:tgtEl>
                                        <p:attrNameLst>
                                          <p:attrName>ppt_h</p:attrName>
                                        </p:attrNameLst>
                                      </p:cBhvr>
                                      <p:tavLst>
                                        <p:tav fmla="" tm="0">
                                          <p:val>
                                            <p:strVal val="0"/>
                                          </p:val>
                                        </p:tav>
                                        <p:tav fmla="" tm="100000">
                                          <p:val>
                                            <p:strVal val="#ppt_h"/>
                                          </p:val>
                                        </p:tav>
                                      </p:tavLst>
                                    </p:anim>
                                  </p:childTnLst>
                                </p:cTn>
                              </p:par>
                            </p:childTnLst>
                          </p:cTn>
                        </p:par>
                        <p:par>
                          <p:cTn fill="hold">
                            <p:stCondLst>
                              <p:cond delay="7500"/>
                            </p:stCondLst>
                            <p:childTnLst>
                              <p:par>
                                <p:cTn fill="hold" nodeType="afterEffect" presetClass="entr" presetID="23" presetSubtype="16">
                                  <p:stCondLst>
                                    <p:cond delay="0"/>
                                  </p:stCondLst>
                                  <p:childTnLst>
                                    <p:set>
                                      <p:cBhvr>
                                        <p:cTn dur="1" fill="hold">
                                          <p:stCondLst>
                                            <p:cond delay="0"/>
                                          </p:stCondLst>
                                        </p:cTn>
                                        <p:tgtEl>
                                          <p:spTgt spid="284">
                                            <p:txEl>
                                              <p:pRg end="1" st="1"/>
                                            </p:txEl>
                                          </p:spTgt>
                                        </p:tgtEl>
                                        <p:attrNameLst>
                                          <p:attrName>style.visibility</p:attrName>
                                        </p:attrNameLst>
                                      </p:cBhvr>
                                      <p:to>
                                        <p:strVal val="visible"/>
                                      </p:to>
                                    </p:set>
                                    <p:anim calcmode="lin" valueType="num">
                                      <p:cBhvr additive="base">
                                        <p:cTn dur="300"/>
                                        <p:tgtEl>
                                          <p:spTgt spid="284">
                                            <p:txEl>
                                              <p:pRg end="1" st="1"/>
                                            </p:txEl>
                                          </p:spTgt>
                                        </p:tgtEl>
                                        <p:attrNameLst>
                                          <p:attrName>ppt_w</p:attrName>
                                        </p:attrNameLst>
                                      </p:cBhvr>
                                      <p:tavLst>
                                        <p:tav fmla="" tm="0">
                                          <p:val>
                                            <p:strVal val="0"/>
                                          </p:val>
                                        </p:tav>
                                        <p:tav fmla="" tm="100000">
                                          <p:val>
                                            <p:strVal val="#ppt_w"/>
                                          </p:val>
                                        </p:tav>
                                      </p:tavLst>
                                    </p:anim>
                                    <p:anim calcmode="lin" valueType="num">
                                      <p:cBhvr additive="base">
                                        <p:cTn dur="300"/>
                                        <p:tgtEl>
                                          <p:spTgt spid="284">
                                            <p:txEl>
                                              <p:pRg end="1" st="1"/>
                                            </p:txEl>
                                          </p:spTgt>
                                        </p:tgtEl>
                                        <p:attrNameLst>
                                          <p:attrName>ppt_h</p:attrName>
                                        </p:attrNameLst>
                                      </p:cBhvr>
                                      <p:tavLst>
                                        <p:tav fmla="" tm="0">
                                          <p:val>
                                            <p:strVal val="0"/>
                                          </p:val>
                                        </p:tav>
                                        <p:tav fmla="" tm="100000">
                                          <p:val>
                                            <p:strVal val="#ppt_h"/>
                                          </p:val>
                                        </p:tav>
                                      </p:tavLst>
                                    </p:anim>
                                  </p:childTnLst>
                                </p:cTn>
                              </p:par>
                            </p:childTnLst>
                          </p:cTn>
                        </p:par>
                        <p:par>
                          <p:cTn fill="hold">
                            <p:stCondLst>
                              <p:cond delay="7800"/>
                            </p:stCondLst>
                            <p:childTnLst>
                              <p:par>
                                <p:cTn fill="hold" nodeType="afterEffect" presetClass="entr" presetID="23" presetSubtype="16">
                                  <p:stCondLst>
                                    <p:cond delay="0"/>
                                  </p:stCondLst>
                                  <p:childTnLst>
                                    <p:set>
                                      <p:cBhvr>
                                        <p:cTn dur="1" fill="hold">
                                          <p:stCondLst>
                                            <p:cond delay="0"/>
                                          </p:stCondLst>
                                        </p:cTn>
                                        <p:tgtEl>
                                          <p:spTgt spid="284">
                                            <p:txEl>
                                              <p:pRg end="2" st="2"/>
                                            </p:txEl>
                                          </p:spTgt>
                                        </p:tgtEl>
                                        <p:attrNameLst>
                                          <p:attrName>style.visibility</p:attrName>
                                        </p:attrNameLst>
                                      </p:cBhvr>
                                      <p:to>
                                        <p:strVal val="visible"/>
                                      </p:to>
                                    </p:set>
                                    <p:anim calcmode="lin" valueType="num">
                                      <p:cBhvr additive="base">
                                        <p:cTn dur="300"/>
                                        <p:tgtEl>
                                          <p:spTgt spid="284">
                                            <p:txEl>
                                              <p:pRg end="2" st="2"/>
                                            </p:txEl>
                                          </p:spTgt>
                                        </p:tgtEl>
                                        <p:attrNameLst>
                                          <p:attrName>ppt_w</p:attrName>
                                        </p:attrNameLst>
                                      </p:cBhvr>
                                      <p:tavLst>
                                        <p:tav fmla="" tm="0">
                                          <p:val>
                                            <p:strVal val="0"/>
                                          </p:val>
                                        </p:tav>
                                        <p:tav fmla="" tm="100000">
                                          <p:val>
                                            <p:strVal val="#ppt_w"/>
                                          </p:val>
                                        </p:tav>
                                      </p:tavLst>
                                    </p:anim>
                                    <p:anim calcmode="lin" valueType="num">
                                      <p:cBhvr additive="base">
                                        <p:cTn dur="300"/>
                                        <p:tgtEl>
                                          <p:spTgt spid="284">
                                            <p:txEl>
                                              <p:pRg end="2" st="2"/>
                                            </p:txEl>
                                          </p:spTgt>
                                        </p:tgtEl>
                                        <p:attrNameLst>
                                          <p:attrName>ppt_h</p:attrName>
                                        </p:attrNameLst>
                                      </p:cBhvr>
                                      <p:tavLst>
                                        <p:tav fmla="" tm="0">
                                          <p:val>
                                            <p:strVal val="0"/>
                                          </p:val>
                                        </p:tav>
                                        <p:tav fmla="" tm="100000">
                                          <p:val>
                                            <p:strVal val="#ppt_h"/>
                                          </p:val>
                                        </p:tav>
                                      </p:tavLst>
                                    </p:anim>
                                  </p:childTnLst>
                                </p:cTn>
                              </p:par>
                            </p:childTnLst>
                          </p:cTn>
                        </p:par>
                        <p:par>
                          <p:cTn fill="hold">
                            <p:stCondLst>
                              <p:cond delay="8100"/>
                            </p:stCondLst>
                            <p:childTnLst>
                              <p:par>
                                <p:cTn fill="hold" nodeType="afterEffect" presetClass="entr" presetID="23" presetSubtype="16">
                                  <p:stCondLst>
                                    <p:cond delay="0"/>
                                  </p:stCondLst>
                                  <p:childTnLst>
                                    <p:set>
                                      <p:cBhvr>
                                        <p:cTn dur="1" fill="hold">
                                          <p:stCondLst>
                                            <p:cond delay="0"/>
                                          </p:stCondLst>
                                        </p:cTn>
                                        <p:tgtEl>
                                          <p:spTgt spid="284">
                                            <p:txEl>
                                              <p:pRg end="3" st="3"/>
                                            </p:txEl>
                                          </p:spTgt>
                                        </p:tgtEl>
                                        <p:attrNameLst>
                                          <p:attrName>style.visibility</p:attrName>
                                        </p:attrNameLst>
                                      </p:cBhvr>
                                      <p:to>
                                        <p:strVal val="visible"/>
                                      </p:to>
                                    </p:set>
                                    <p:anim calcmode="lin" valueType="num">
                                      <p:cBhvr additive="base">
                                        <p:cTn dur="300"/>
                                        <p:tgtEl>
                                          <p:spTgt spid="284">
                                            <p:txEl>
                                              <p:pRg end="3" st="3"/>
                                            </p:txEl>
                                          </p:spTgt>
                                        </p:tgtEl>
                                        <p:attrNameLst>
                                          <p:attrName>ppt_w</p:attrName>
                                        </p:attrNameLst>
                                      </p:cBhvr>
                                      <p:tavLst>
                                        <p:tav fmla="" tm="0">
                                          <p:val>
                                            <p:strVal val="0"/>
                                          </p:val>
                                        </p:tav>
                                        <p:tav fmla="" tm="100000">
                                          <p:val>
                                            <p:strVal val="#ppt_w"/>
                                          </p:val>
                                        </p:tav>
                                      </p:tavLst>
                                    </p:anim>
                                    <p:anim calcmode="lin" valueType="num">
                                      <p:cBhvr additive="base">
                                        <p:cTn dur="300"/>
                                        <p:tgtEl>
                                          <p:spTgt spid="284">
                                            <p:txEl>
                                              <p:pRg end="3" st="3"/>
                                            </p:txEl>
                                          </p:spTgt>
                                        </p:tgtEl>
                                        <p:attrNameLst>
                                          <p:attrName>ppt_h</p:attrName>
                                        </p:attrNameLst>
                                      </p:cBhvr>
                                      <p:tavLst>
                                        <p:tav fmla="" tm="0">
                                          <p:val>
                                            <p:strVal val="0"/>
                                          </p:val>
                                        </p:tav>
                                        <p:tav fmla="" tm="100000">
                                          <p:val>
                                            <p:strVal val="#ppt_h"/>
                                          </p:val>
                                        </p:tav>
                                      </p:tavLst>
                                    </p:anim>
                                  </p:childTnLst>
                                </p:cTn>
                              </p:par>
                            </p:childTnLst>
                          </p:cTn>
                        </p:par>
                        <p:par>
                          <p:cTn fill="hold">
                            <p:stCondLst>
                              <p:cond delay="8400"/>
                            </p:stCondLst>
                            <p:childTnLst>
                              <p:par>
                                <p:cTn fill="hold" nodeType="afterEffect" presetClass="entr" presetID="23" presetSubtype="16">
                                  <p:stCondLst>
                                    <p:cond delay="0"/>
                                  </p:stCondLst>
                                  <p:childTnLst>
                                    <p:set>
                                      <p:cBhvr>
                                        <p:cTn dur="1" fill="hold">
                                          <p:stCondLst>
                                            <p:cond delay="0"/>
                                          </p:stCondLst>
                                        </p:cTn>
                                        <p:tgtEl>
                                          <p:spTgt spid="284">
                                            <p:txEl>
                                              <p:pRg end="4" st="4"/>
                                            </p:txEl>
                                          </p:spTgt>
                                        </p:tgtEl>
                                        <p:attrNameLst>
                                          <p:attrName>style.visibility</p:attrName>
                                        </p:attrNameLst>
                                      </p:cBhvr>
                                      <p:to>
                                        <p:strVal val="visible"/>
                                      </p:to>
                                    </p:set>
                                    <p:anim calcmode="lin" valueType="num">
                                      <p:cBhvr additive="base">
                                        <p:cTn dur="300"/>
                                        <p:tgtEl>
                                          <p:spTgt spid="284">
                                            <p:txEl>
                                              <p:pRg end="4" st="4"/>
                                            </p:txEl>
                                          </p:spTgt>
                                        </p:tgtEl>
                                        <p:attrNameLst>
                                          <p:attrName>ppt_w</p:attrName>
                                        </p:attrNameLst>
                                      </p:cBhvr>
                                      <p:tavLst>
                                        <p:tav fmla="" tm="0">
                                          <p:val>
                                            <p:strVal val="0"/>
                                          </p:val>
                                        </p:tav>
                                        <p:tav fmla="" tm="100000">
                                          <p:val>
                                            <p:strVal val="#ppt_w"/>
                                          </p:val>
                                        </p:tav>
                                      </p:tavLst>
                                    </p:anim>
                                    <p:anim calcmode="lin" valueType="num">
                                      <p:cBhvr additive="base">
                                        <p:cTn dur="300"/>
                                        <p:tgtEl>
                                          <p:spTgt spid="284">
                                            <p:txEl>
                                              <p:pRg end="4" st="4"/>
                                            </p:txEl>
                                          </p:spTgt>
                                        </p:tgtEl>
                                        <p:attrNameLst>
                                          <p:attrName>ppt_h</p:attrName>
                                        </p:attrNameLst>
                                      </p:cBhvr>
                                      <p:tavLst>
                                        <p:tav fmla="" tm="0">
                                          <p:val>
                                            <p:strVal val="0"/>
                                          </p:val>
                                        </p:tav>
                                        <p:tav fmla="" tm="100000">
                                          <p:val>
                                            <p:strVal val="#ppt_h"/>
                                          </p:val>
                                        </p:tav>
                                      </p:tavLst>
                                    </p:anim>
                                  </p:childTnLst>
                                </p:cTn>
                              </p:par>
                            </p:childTnLst>
                          </p:cTn>
                        </p:par>
                        <p:par>
                          <p:cTn fill="hold">
                            <p:stCondLst>
                              <p:cond delay="8700"/>
                            </p:stCondLst>
                            <p:childTnLst>
                              <p:par>
                                <p:cTn fill="hold" nodeType="afterEffect" presetClass="entr" presetID="23" presetSubtype="16">
                                  <p:stCondLst>
                                    <p:cond delay="0"/>
                                  </p:stCondLst>
                                  <p:childTnLst>
                                    <p:set>
                                      <p:cBhvr>
                                        <p:cTn dur="1" fill="hold">
                                          <p:stCondLst>
                                            <p:cond delay="0"/>
                                          </p:stCondLst>
                                        </p:cTn>
                                        <p:tgtEl>
                                          <p:spTgt spid="284">
                                            <p:txEl>
                                              <p:pRg end="5" st="5"/>
                                            </p:txEl>
                                          </p:spTgt>
                                        </p:tgtEl>
                                        <p:attrNameLst>
                                          <p:attrName>style.visibility</p:attrName>
                                        </p:attrNameLst>
                                      </p:cBhvr>
                                      <p:to>
                                        <p:strVal val="visible"/>
                                      </p:to>
                                    </p:set>
                                    <p:anim calcmode="lin" valueType="num">
                                      <p:cBhvr additive="base">
                                        <p:cTn dur="300"/>
                                        <p:tgtEl>
                                          <p:spTgt spid="284">
                                            <p:txEl>
                                              <p:pRg end="5" st="5"/>
                                            </p:txEl>
                                          </p:spTgt>
                                        </p:tgtEl>
                                        <p:attrNameLst>
                                          <p:attrName>ppt_w</p:attrName>
                                        </p:attrNameLst>
                                      </p:cBhvr>
                                      <p:tavLst>
                                        <p:tav fmla="" tm="0">
                                          <p:val>
                                            <p:strVal val="0"/>
                                          </p:val>
                                        </p:tav>
                                        <p:tav fmla="" tm="100000">
                                          <p:val>
                                            <p:strVal val="#ppt_w"/>
                                          </p:val>
                                        </p:tav>
                                      </p:tavLst>
                                    </p:anim>
                                    <p:anim calcmode="lin" valueType="num">
                                      <p:cBhvr additive="base">
                                        <p:cTn dur="300"/>
                                        <p:tgtEl>
                                          <p:spTgt spid="284">
                                            <p:txEl>
                                              <p:pRg end="5" st="5"/>
                                            </p:txEl>
                                          </p:spTgt>
                                        </p:tgtEl>
                                        <p:attrNameLst>
                                          <p:attrName>ppt_h</p:attrName>
                                        </p:attrNameLst>
                                      </p:cBhvr>
                                      <p:tavLst>
                                        <p:tav fmla="" tm="0">
                                          <p:val>
                                            <p:strVal val="0"/>
                                          </p:val>
                                        </p:tav>
                                        <p:tav fmla="" tm="100000">
                                          <p:val>
                                            <p:strVal val="#ppt_h"/>
                                          </p:val>
                                        </p:tav>
                                      </p:tavLst>
                                    </p:anim>
                                  </p:childTnLst>
                                </p:cTn>
                              </p:par>
                            </p:childTnLst>
                          </p:cTn>
                        </p:par>
                        <p:par>
                          <p:cTn fill="hold">
                            <p:stCondLst>
                              <p:cond delay="9000"/>
                            </p:stCondLst>
                            <p:childTnLst>
                              <p:par>
                                <p:cTn fill="hold" nodeType="afterEffect" presetClass="entr" presetID="23" presetSubtype="16">
                                  <p:stCondLst>
                                    <p:cond delay="0"/>
                                  </p:stCondLst>
                                  <p:childTnLst>
                                    <p:set>
                                      <p:cBhvr>
                                        <p:cTn dur="1" fill="hold">
                                          <p:stCondLst>
                                            <p:cond delay="0"/>
                                          </p:stCondLst>
                                        </p:cTn>
                                        <p:tgtEl>
                                          <p:spTgt spid="284">
                                            <p:txEl>
                                              <p:pRg end="6" st="6"/>
                                            </p:txEl>
                                          </p:spTgt>
                                        </p:tgtEl>
                                        <p:attrNameLst>
                                          <p:attrName>style.visibility</p:attrName>
                                        </p:attrNameLst>
                                      </p:cBhvr>
                                      <p:to>
                                        <p:strVal val="visible"/>
                                      </p:to>
                                    </p:set>
                                    <p:anim calcmode="lin" valueType="num">
                                      <p:cBhvr additive="base">
                                        <p:cTn dur="300"/>
                                        <p:tgtEl>
                                          <p:spTgt spid="284">
                                            <p:txEl>
                                              <p:pRg end="6" st="6"/>
                                            </p:txEl>
                                          </p:spTgt>
                                        </p:tgtEl>
                                        <p:attrNameLst>
                                          <p:attrName>ppt_w</p:attrName>
                                        </p:attrNameLst>
                                      </p:cBhvr>
                                      <p:tavLst>
                                        <p:tav fmla="" tm="0">
                                          <p:val>
                                            <p:strVal val="0"/>
                                          </p:val>
                                        </p:tav>
                                        <p:tav fmla="" tm="100000">
                                          <p:val>
                                            <p:strVal val="#ppt_w"/>
                                          </p:val>
                                        </p:tav>
                                      </p:tavLst>
                                    </p:anim>
                                    <p:anim calcmode="lin" valueType="num">
                                      <p:cBhvr additive="base">
                                        <p:cTn dur="300"/>
                                        <p:tgtEl>
                                          <p:spTgt spid="284">
                                            <p:txEl>
                                              <p:pRg end="6" st="6"/>
                                            </p:txEl>
                                          </p:spTgt>
                                        </p:tgtEl>
                                        <p:attrNameLst>
                                          <p:attrName>ppt_h</p:attrName>
                                        </p:attrNameLst>
                                      </p:cBhvr>
                                      <p:tavLst>
                                        <p:tav fmla="" tm="0">
                                          <p:val>
                                            <p:strVal val="0"/>
                                          </p:val>
                                        </p:tav>
                                        <p:tav fmla="" tm="100000">
                                          <p:val>
                                            <p:strVal val="#ppt_h"/>
                                          </p:val>
                                        </p:tav>
                                      </p:tavLst>
                                    </p:anim>
                                  </p:childTnLst>
                                </p:cTn>
                              </p:par>
                            </p:childTnLst>
                          </p:cTn>
                        </p:par>
                        <p:par>
                          <p:cTn fill="hold">
                            <p:stCondLst>
                              <p:cond delay="9300"/>
                            </p:stCondLst>
                            <p:childTnLst>
                              <p:par>
                                <p:cTn fill="hold" nodeType="afterEffect" presetClass="entr" presetID="23" presetSubtype="16">
                                  <p:stCondLst>
                                    <p:cond delay="0"/>
                                  </p:stCondLst>
                                  <p:childTnLst>
                                    <p:set>
                                      <p:cBhvr>
                                        <p:cTn dur="1" fill="hold">
                                          <p:stCondLst>
                                            <p:cond delay="0"/>
                                          </p:stCondLst>
                                        </p:cTn>
                                        <p:tgtEl>
                                          <p:spTgt spid="284">
                                            <p:txEl>
                                              <p:pRg end="7" st="7"/>
                                            </p:txEl>
                                          </p:spTgt>
                                        </p:tgtEl>
                                        <p:attrNameLst>
                                          <p:attrName>style.visibility</p:attrName>
                                        </p:attrNameLst>
                                      </p:cBhvr>
                                      <p:to>
                                        <p:strVal val="visible"/>
                                      </p:to>
                                    </p:set>
                                    <p:anim calcmode="lin" valueType="num">
                                      <p:cBhvr additive="base">
                                        <p:cTn dur="300"/>
                                        <p:tgtEl>
                                          <p:spTgt spid="284">
                                            <p:txEl>
                                              <p:pRg end="7" st="7"/>
                                            </p:txEl>
                                          </p:spTgt>
                                        </p:tgtEl>
                                        <p:attrNameLst>
                                          <p:attrName>ppt_w</p:attrName>
                                        </p:attrNameLst>
                                      </p:cBhvr>
                                      <p:tavLst>
                                        <p:tav fmla="" tm="0">
                                          <p:val>
                                            <p:strVal val="0"/>
                                          </p:val>
                                        </p:tav>
                                        <p:tav fmla="" tm="100000">
                                          <p:val>
                                            <p:strVal val="#ppt_w"/>
                                          </p:val>
                                        </p:tav>
                                      </p:tavLst>
                                    </p:anim>
                                    <p:anim calcmode="lin" valueType="num">
                                      <p:cBhvr additive="base">
                                        <p:cTn dur="300"/>
                                        <p:tgtEl>
                                          <p:spTgt spid="284">
                                            <p:txEl>
                                              <p:pRg end="7" st="7"/>
                                            </p:txEl>
                                          </p:spTgt>
                                        </p:tgtEl>
                                        <p:attrNameLst>
                                          <p:attrName>ppt_h</p:attrName>
                                        </p:attrNameLst>
                                      </p:cBhvr>
                                      <p:tavLst>
                                        <p:tav fmla="" tm="0">
                                          <p:val>
                                            <p:strVal val="0"/>
                                          </p:val>
                                        </p:tav>
                                        <p:tav fmla="" tm="100000">
                                          <p:val>
                                            <p:strVal val="#ppt_h"/>
                                          </p:val>
                                        </p:tav>
                                      </p:tavLst>
                                    </p:anim>
                                  </p:childTnLst>
                                </p:cTn>
                              </p:par>
                            </p:childTnLst>
                          </p:cTn>
                        </p:par>
                        <p:par>
                          <p:cTn fill="hold">
                            <p:stCondLst>
                              <p:cond delay="9600"/>
                            </p:stCondLst>
                            <p:childTnLst>
                              <p:par>
                                <p:cTn fill="hold" nodeType="afterEffect" presetClass="entr" presetID="23" presetSubtype="16">
                                  <p:stCondLst>
                                    <p:cond delay="0"/>
                                  </p:stCondLst>
                                  <p:childTnLst>
                                    <p:set>
                                      <p:cBhvr>
                                        <p:cTn dur="1" fill="hold">
                                          <p:stCondLst>
                                            <p:cond delay="0"/>
                                          </p:stCondLst>
                                        </p:cTn>
                                        <p:tgtEl>
                                          <p:spTgt spid="284">
                                            <p:txEl>
                                              <p:pRg end="8" st="8"/>
                                            </p:txEl>
                                          </p:spTgt>
                                        </p:tgtEl>
                                        <p:attrNameLst>
                                          <p:attrName>style.visibility</p:attrName>
                                        </p:attrNameLst>
                                      </p:cBhvr>
                                      <p:to>
                                        <p:strVal val="visible"/>
                                      </p:to>
                                    </p:set>
                                    <p:anim calcmode="lin" valueType="num">
                                      <p:cBhvr additive="base">
                                        <p:cTn dur="300"/>
                                        <p:tgtEl>
                                          <p:spTgt spid="284">
                                            <p:txEl>
                                              <p:pRg end="8" st="8"/>
                                            </p:txEl>
                                          </p:spTgt>
                                        </p:tgtEl>
                                        <p:attrNameLst>
                                          <p:attrName>ppt_w</p:attrName>
                                        </p:attrNameLst>
                                      </p:cBhvr>
                                      <p:tavLst>
                                        <p:tav fmla="" tm="0">
                                          <p:val>
                                            <p:strVal val="0"/>
                                          </p:val>
                                        </p:tav>
                                        <p:tav fmla="" tm="100000">
                                          <p:val>
                                            <p:strVal val="#ppt_w"/>
                                          </p:val>
                                        </p:tav>
                                      </p:tavLst>
                                    </p:anim>
                                    <p:anim calcmode="lin" valueType="num">
                                      <p:cBhvr additive="base">
                                        <p:cTn dur="300"/>
                                        <p:tgtEl>
                                          <p:spTgt spid="284">
                                            <p:txEl>
                                              <p:pRg end="8" st="8"/>
                                            </p:txEl>
                                          </p:spTgt>
                                        </p:tgtEl>
                                        <p:attrNameLst>
                                          <p:attrName>ppt_h</p:attrName>
                                        </p:attrNameLst>
                                      </p:cBhvr>
                                      <p:tavLst>
                                        <p:tav fmla="" tm="0">
                                          <p:val>
                                            <p:strVal val="0"/>
                                          </p:val>
                                        </p:tav>
                                        <p:tav fmla="" tm="100000">
                                          <p:val>
                                            <p:strVal val="#ppt_h"/>
                                          </p:val>
                                        </p:tav>
                                      </p:tavLst>
                                    </p:anim>
                                  </p:childTnLst>
                                </p:cTn>
                              </p:par>
                            </p:childTnLst>
                          </p:cTn>
                        </p:par>
                        <p:par>
                          <p:cTn fill="hold">
                            <p:stCondLst>
                              <p:cond delay="9900"/>
                            </p:stCondLst>
                            <p:childTnLst>
                              <p:par>
                                <p:cTn fill="hold" nodeType="after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1000"/>
                                        <p:tgtEl>
                                          <p:spTgt spid="279"/>
                                        </p:tgtEl>
                                      </p:cBhvr>
                                    </p:animEffect>
                                  </p:childTnLst>
                                </p:cTn>
                              </p:par>
                            </p:childTnLst>
                          </p:cTn>
                        </p:par>
                        <p:par>
                          <p:cTn fill="hold">
                            <p:stCondLst>
                              <p:cond delay="10900"/>
                            </p:stCondLst>
                            <p:childTnLst>
                              <p:par>
                                <p:cTn fill="hold" nodeType="afterEffect" presetClass="entr" presetID="23" presetSubtype="16">
                                  <p:stCondLst>
                                    <p:cond delay="0"/>
                                  </p:stCondLst>
                                  <p:childTnLst>
                                    <p:set>
                                      <p:cBhvr>
                                        <p:cTn dur="1" fill="hold">
                                          <p:stCondLst>
                                            <p:cond delay="0"/>
                                          </p:stCondLst>
                                        </p:cTn>
                                        <p:tgtEl>
                                          <p:spTgt spid="285"/>
                                        </p:tgtEl>
                                        <p:attrNameLst>
                                          <p:attrName>style.visibility</p:attrName>
                                        </p:attrNameLst>
                                      </p:cBhvr>
                                      <p:to>
                                        <p:strVal val="visible"/>
                                      </p:to>
                                    </p:set>
                                    <p:anim calcmode="lin" valueType="num">
                                      <p:cBhvr additive="base">
                                        <p:cTn dur="500"/>
                                        <p:tgtEl>
                                          <p:spTgt spid="285"/>
                                        </p:tgtEl>
                                        <p:attrNameLst>
                                          <p:attrName>ppt_w</p:attrName>
                                        </p:attrNameLst>
                                      </p:cBhvr>
                                      <p:tavLst>
                                        <p:tav fmla="" tm="0">
                                          <p:val>
                                            <p:strVal val="0"/>
                                          </p:val>
                                        </p:tav>
                                        <p:tav fmla="" tm="100000">
                                          <p:val>
                                            <p:strVal val="#ppt_w"/>
                                          </p:val>
                                        </p:tav>
                                      </p:tavLst>
                                    </p:anim>
                                    <p:anim calcmode="lin" valueType="num">
                                      <p:cBhvr additive="base">
                                        <p:cTn dur="500"/>
                                        <p:tgtEl>
                                          <p:spTgt spid="285"/>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
                                  </p:stCondLst>
                                  <p:childTnLst>
                                    <p:set>
                                      <p:cBhvr>
                                        <p:cTn dur="1" fill="hold">
                                          <p:stCondLst>
                                            <p:cond delay="0"/>
                                          </p:stCondLst>
                                        </p:cTn>
                                        <p:tgtEl>
                                          <p:spTgt spid="287">
                                            <p:txEl>
                                              <p:pRg end="0" st="0"/>
                                            </p:txEl>
                                          </p:spTgt>
                                        </p:tgtEl>
                                        <p:attrNameLst>
                                          <p:attrName>style.visibility</p:attrName>
                                        </p:attrNameLst>
                                      </p:cBhvr>
                                      <p:to>
                                        <p:strVal val="visible"/>
                                      </p:to>
                                    </p:set>
                                    <p:animEffect filter="fade" transition="in">
                                      <p:cBhvr>
                                        <p:cTn dur="400"/>
                                        <p:tgtEl>
                                          <p:spTgt spid="287">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87">
                                            <p:txEl>
                                              <p:pRg end="1" st="1"/>
                                            </p:txEl>
                                          </p:spTgt>
                                        </p:tgtEl>
                                        <p:attrNameLst>
                                          <p:attrName>style.visibility</p:attrName>
                                        </p:attrNameLst>
                                      </p:cBhvr>
                                      <p:to>
                                        <p:strVal val="visible"/>
                                      </p:to>
                                    </p:set>
                                    <p:animEffect filter="fade" transition="in">
                                      <p:cBhvr>
                                        <p:cTn dur="400"/>
                                        <p:tgtEl>
                                          <p:spTgt spid="287">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87">
                                            <p:txEl>
                                              <p:pRg end="2" st="2"/>
                                            </p:txEl>
                                          </p:spTgt>
                                        </p:tgtEl>
                                        <p:attrNameLst>
                                          <p:attrName>style.visibility</p:attrName>
                                        </p:attrNameLst>
                                      </p:cBhvr>
                                      <p:to>
                                        <p:strVal val="visible"/>
                                      </p:to>
                                    </p:set>
                                    <p:animEffect filter="fade" transition="in">
                                      <p:cBhvr>
                                        <p:cTn dur="400"/>
                                        <p:tgtEl>
                                          <p:spTgt spid="287">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87">
                                            <p:txEl>
                                              <p:pRg end="3" st="3"/>
                                            </p:txEl>
                                          </p:spTgt>
                                        </p:tgtEl>
                                        <p:attrNameLst>
                                          <p:attrName>style.visibility</p:attrName>
                                        </p:attrNameLst>
                                      </p:cBhvr>
                                      <p:to>
                                        <p:strVal val="visible"/>
                                      </p:to>
                                    </p:set>
                                    <p:animEffect filter="fade" transition="in">
                                      <p:cBhvr>
                                        <p:cTn dur="400"/>
                                        <p:tgtEl>
                                          <p:spTgt spid="287">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87">
                                            <p:txEl>
                                              <p:pRg end="4" st="4"/>
                                            </p:txEl>
                                          </p:spTgt>
                                        </p:tgtEl>
                                        <p:attrNameLst>
                                          <p:attrName>style.visibility</p:attrName>
                                        </p:attrNameLst>
                                      </p:cBhvr>
                                      <p:to>
                                        <p:strVal val="visible"/>
                                      </p:to>
                                    </p:set>
                                    <p:animEffect filter="fade" transition="in">
                                      <p:cBhvr>
                                        <p:cTn dur="400"/>
                                        <p:tgtEl>
                                          <p:spTgt spid="287">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87">
                                            <p:txEl>
                                              <p:pRg end="5" st="5"/>
                                            </p:txEl>
                                          </p:spTgt>
                                        </p:tgtEl>
                                        <p:attrNameLst>
                                          <p:attrName>style.visibility</p:attrName>
                                        </p:attrNameLst>
                                      </p:cBhvr>
                                      <p:to>
                                        <p:strVal val="visible"/>
                                      </p:to>
                                    </p:set>
                                    <p:animEffect filter="fade" transition="in">
                                      <p:cBhvr>
                                        <p:cTn dur="400"/>
                                        <p:tgtEl>
                                          <p:spTgt spid="287">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87">
                                            <p:txEl>
                                              <p:pRg end="6" st="6"/>
                                            </p:txEl>
                                          </p:spTgt>
                                        </p:tgtEl>
                                        <p:attrNameLst>
                                          <p:attrName>style.visibility</p:attrName>
                                        </p:attrNameLst>
                                      </p:cBhvr>
                                      <p:to>
                                        <p:strVal val="visible"/>
                                      </p:to>
                                    </p:set>
                                    <p:animEffect filter="fade" transition="in">
                                      <p:cBhvr>
                                        <p:cTn dur="400"/>
                                        <p:tgtEl>
                                          <p:spTgt spid="287">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87">
                                            <p:txEl>
                                              <p:pRg end="7" st="7"/>
                                            </p:txEl>
                                          </p:spTgt>
                                        </p:tgtEl>
                                        <p:attrNameLst>
                                          <p:attrName>style.visibility</p:attrName>
                                        </p:attrNameLst>
                                      </p:cBhvr>
                                      <p:to>
                                        <p:strVal val="visible"/>
                                      </p:to>
                                    </p:set>
                                    <p:animEffect filter="fade" transition="in">
                                      <p:cBhvr>
                                        <p:cTn dur="400"/>
                                        <p:tgtEl>
                                          <p:spTgt spid="287">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87">
                                            <p:txEl>
                                              <p:pRg end="8" st="8"/>
                                            </p:txEl>
                                          </p:spTgt>
                                        </p:tgtEl>
                                        <p:attrNameLst>
                                          <p:attrName>style.visibility</p:attrName>
                                        </p:attrNameLst>
                                      </p:cBhvr>
                                      <p:to>
                                        <p:strVal val="visible"/>
                                      </p:to>
                                    </p:set>
                                    <p:animEffect filter="fade" transition="in">
                                      <p:cBhvr>
                                        <p:cTn dur="400"/>
                                        <p:tgtEl>
                                          <p:spTgt spid="287">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88">
                                            <p:txEl>
                                              <p:pRg end="0" st="0"/>
                                            </p:txEl>
                                          </p:spTgt>
                                        </p:tgtEl>
                                        <p:attrNameLst>
                                          <p:attrName>style.visibility</p:attrName>
                                        </p:attrNameLst>
                                      </p:cBhvr>
                                      <p:to>
                                        <p:strVal val="visible"/>
                                      </p:to>
                                    </p:set>
                                    <p:animEffect filter="fade" transition="in">
                                      <p:cBhvr>
                                        <p:cTn dur="500"/>
                                        <p:tgtEl>
                                          <p:spTgt spid="288">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88">
                                            <p:txEl>
                                              <p:pRg end="1" st="1"/>
                                            </p:txEl>
                                          </p:spTgt>
                                        </p:tgtEl>
                                        <p:attrNameLst>
                                          <p:attrName>style.visibility</p:attrName>
                                        </p:attrNameLst>
                                      </p:cBhvr>
                                      <p:to>
                                        <p:strVal val="visible"/>
                                      </p:to>
                                    </p:set>
                                    <p:animEffect filter="fade" transition="in">
                                      <p:cBhvr>
                                        <p:cTn dur="500"/>
                                        <p:tgtEl>
                                          <p:spTgt spid="288">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88">
                                            <p:txEl>
                                              <p:pRg end="2" st="2"/>
                                            </p:txEl>
                                          </p:spTgt>
                                        </p:tgtEl>
                                        <p:attrNameLst>
                                          <p:attrName>style.visibility</p:attrName>
                                        </p:attrNameLst>
                                      </p:cBhvr>
                                      <p:to>
                                        <p:strVal val="visible"/>
                                      </p:to>
                                    </p:set>
                                    <p:animEffect filter="fade" transition="in">
                                      <p:cBhvr>
                                        <p:cTn dur="500"/>
                                        <p:tgtEl>
                                          <p:spTgt spid="288">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88">
                                            <p:txEl>
                                              <p:pRg end="3" st="3"/>
                                            </p:txEl>
                                          </p:spTgt>
                                        </p:tgtEl>
                                        <p:attrNameLst>
                                          <p:attrName>style.visibility</p:attrName>
                                        </p:attrNameLst>
                                      </p:cBhvr>
                                      <p:to>
                                        <p:strVal val="visible"/>
                                      </p:to>
                                    </p:set>
                                    <p:animEffect filter="fade" transition="in">
                                      <p:cBhvr>
                                        <p:cTn dur="500"/>
                                        <p:tgtEl>
                                          <p:spTgt spid="288">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88">
                                            <p:txEl>
                                              <p:pRg end="4" st="4"/>
                                            </p:txEl>
                                          </p:spTgt>
                                        </p:tgtEl>
                                        <p:attrNameLst>
                                          <p:attrName>style.visibility</p:attrName>
                                        </p:attrNameLst>
                                      </p:cBhvr>
                                      <p:to>
                                        <p:strVal val="visible"/>
                                      </p:to>
                                    </p:set>
                                    <p:animEffect filter="fade" transition="in">
                                      <p:cBhvr>
                                        <p:cTn dur="500"/>
                                        <p:tgtEl>
                                          <p:spTgt spid="288">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88">
                                            <p:txEl>
                                              <p:pRg end="5" st="5"/>
                                            </p:txEl>
                                          </p:spTgt>
                                        </p:tgtEl>
                                        <p:attrNameLst>
                                          <p:attrName>style.visibility</p:attrName>
                                        </p:attrNameLst>
                                      </p:cBhvr>
                                      <p:to>
                                        <p:strVal val="visible"/>
                                      </p:to>
                                    </p:set>
                                    <p:animEffect filter="fade" transition="in">
                                      <p:cBhvr>
                                        <p:cTn dur="500"/>
                                        <p:tgtEl>
                                          <p:spTgt spid="288">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88">
                                            <p:txEl>
                                              <p:pRg end="6" st="6"/>
                                            </p:txEl>
                                          </p:spTgt>
                                        </p:tgtEl>
                                        <p:attrNameLst>
                                          <p:attrName>style.visibility</p:attrName>
                                        </p:attrNameLst>
                                      </p:cBhvr>
                                      <p:to>
                                        <p:strVal val="visible"/>
                                      </p:to>
                                    </p:set>
                                    <p:animEffect filter="fade" transition="in">
                                      <p:cBhvr>
                                        <p:cTn dur="500"/>
                                        <p:tgtEl>
                                          <p:spTgt spid="288">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88">
                                            <p:txEl>
                                              <p:pRg end="7" st="7"/>
                                            </p:txEl>
                                          </p:spTgt>
                                        </p:tgtEl>
                                        <p:attrNameLst>
                                          <p:attrName>style.visibility</p:attrName>
                                        </p:attrNameLst>
                                      </p:cBhvr>
                                      <p:to>
                                        <p:strVal val="visible"/>
                                      </p:to>
                                    </p:set>
                                    <p:animEffect filter="fade" transition="in">
                                      <p:cBhvr>
                                        <p:cTn dur="500"/>
                                        <p:tgtEl>
                                          <p:spTgt spid="288">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88">
                                            <p:txEl>
                                              <p:pRg end="8" st="8"/>
                                            </p:txEl>
                                          </p:spTgt>
                                        </p:tgtEl>
                                        <p:attrNameLst>
                                          <p:attrName>style.visibility</p:attrName>
                                        </p:attrNameLst>
                                      </p:cBhvr>
                                      <p:to>
                                        <p:strVal val="visible"/>
                                      </p:to>
                                    </p:set>
                                    <p:animEffect filter="fade" transition="in">
                                      <p:cBhvr>
                                        <p:cTn dur="500"/>
                                        <p:tgtEl>
                                          <p:spTgt spid="288">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89">
                                            <p:txEl>
                                              <p:pRg end="0" st="0"/>
                                            </p:txEl>
                                          </p:spTgt>
                                        </p:tgtEl>
                                        <p:attrNameLst>
                                          <p:attrName>style.visibility</p:attrName>
                                        </p:attrNameLst>
                                      </p:cBhvr>
                                      <p:to>
                                        <p:strVal val="visible"/>
                                      </p:to>
                                    </p:set>
                                    <p:animEffect filter="fade" transition="in">
                                      <p:cBhvr>
                                        <p:cTn dur="500"/>
                                        <p:tgtEl>
                                          <p:spTgt spid="289">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89">
                                            <p:txEl>
                                              <p:pRg end="1" st="1"/>
                                            </p:txEl>
                                          </p:spTgt>
                                        </p:tgtEl>
                                        <p:attrNameLst>
                                          <p:attrName>style.visibility</p:attrName>
                                        </p:attrNameLst>
                                      </p:cBhvr>
                                      <p:to>
                                        <p:strVal val="visible"/>
                                      </p:to>
                                    </p:set>
                                    <p:animEffect filter="fade" transition="in">
                                      <p:cBhvr>
                                        <p:cTn dur="500"/>
                                        <p:tgtEl>
                                          <p:spTgt spid="289">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89">
                                            <p:txEl>
                                              <p:pRg end="2" st="2"/>
                                            </p:txEl>
                                          </p:spTgt>
                                        </p:tgtEl>
                                        <p:attrNameLst>
                                          <p:attrName>style.visibility</p:attrName>
                                        </p:attrNameLst>
                                      </p:cBhvr>
                                      <p:to>
                                        <p:strVal val="visible"/>
                                      </p:to>
                                    </p:set>
                                    <p:animEffect filter="fade" transition="in">
                                      <p:cBhvr>
                                        <p:cTn dur="500"/>
                                        <p:tgtEl>
                                          <p:spTgt spid="289">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89">
                                            <p:txEl>
                                              <p:pRg end="3" st="3"/>
                                            </p:txEl>
                                          </p:spTgt>
                                        </p:tgtEl>
                                        <p:attrNameLst>
                                          <p:attrName>style.visibility</p:attrName>
                                        </p:attrNameLst>
                                      </p:cBhvr>
                                      <p:to>
                                        <p:strVal val="visible"/>
                                      </p:to>
                                    </p:set>
                                    <p:animEffect filter="fade" transition="in">
                                      <p:cBhvr>
                                        <p:cTn dur="500"/>
                                        <p:tgtEl>
                                          <p:spTgt spid="289">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89">
                                            <p:txEl>
                                              <p:pRg end="4" st="4"/>
                                            </p:txEl>
                                          </p:spTgt>
                                        </p:tgtEl>
                                        <p:attrNameLst>
                                          <p:attrName>style.visibility</p:attrName>
                                        </p:attrNameLst>
                                      </p:cBhvr>
                                      <p:to>
                                        <p:strVal val="visible"/>
                                      </p:to>
                                    </p:set>
                                    <p:animEffect filter="fade" transition="in">
                                      <p:cBhvr>
                                        <p:cTn dur="500"/>
                                        <p:tgtEl>
                                          <p:spTgt spid="289">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89">
                                            <p:txEl>
                                              <p:pRg end="5" st="5"/>
                                            </p:txEl>
                                          </p:spTgt>
                                        </p:tgtEl>
                                        <p:attrNameLst>
                                          <p:attrName>style.visibility</p:attrName>
                                        </p:attrNameLst>
                                      </p:cBhvr>
                                      <p:to>
                                        <p:strVal val="visible"/>
                                      </p:to>
                                    </p:set>
                                    <p:animEffect filter="fade" transition="in">
                                      <p:cBhvr>
                                        <p:cTn dur="500"/>
                                        <p:tgtEl>
                                          <p:spTgt spid="289">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89">
                                            <p:txEl>
                                              <p:pRg end="6" st="6"/>
                                            </p:txEl>
                                          </p:spTgt>
                                        </p:tgtEl>
                                        <p:attrNameLst>
                                          <p:attrName>style.visibility</p:attrName>
                                        </p:attrNameLst>
                                      </p:cBhvr>
                                      <p:to>
                                        <p:strVal val="visible"/>
                                      </p:to>
                                    </p:set>
                                    <p:animEffect filter="fade" transition="in">
                                      <p:cBhvr>
                                        <p:cTn dur="500"/>
                                        <p:tgtEl>
                                          <p:spTgt spid="289">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89">
                                            <p:txEl>
                                              <p:pRg end="7" st="7"/>
                                            </p:txEl>
                                          </p:spTgt>
                                        </p:tgtEl>
                                        <p:attrNameLst>
                                          <p:attrName>style.visibility</p:attrName>
                                        </p:attrNameLst>
                                      </p:cBhvr>
                                      <p:to>
                                        <p:strVal val="visible"/>
                                      </p:to>
                                    </p:set>
                                    <p:animEffect filter="fade" transition="in">
                                      <p:cBhvr>
                                        <p:cTn dur="500"/>
                                        <p:tgtEl>
                                          <p:spTgt spid="289">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89">
                                            <p:txEl>
                                              <p:pRg end="8" st="8"/>
                                            </p:txEl>
                                          </p:spTgt>
                                        </p:tgtEl>
                                        <p:attrNameLst>
                                          <p:attrName>style.visibility</p:attrName>
                                        </p:attrNameLst>
                                      </p:cBhvr>
                                      <p:to>
                                        <p:strVal val="visible"/>
                                      </p:to>
                                    </p:set>
                                    <p:animEffect filter="fade" transition="in">
                                      <p:cBhvr>
                                        <p:cTn dur="500"/>
                                        <p:tgtEl>
                                          <p:spTgt spid="289">
                                            <p:txEl>
                                              <p:pRg end="8" st="8"/>
                                            </p:txEl>
                                          </p:spTgt>
                                        </p:tgtEl>
                                      </p:cBhvr>
                                    </p:animEffect>
                                  </p:childTnLst>
                                </p:cTn>
                              </p:par>
                            </p:childTnLst>
                          </p:cTn>
                        </p:par>
                        <p:par>
                          <p:cTn fill="hold">
                            <p:stCondLst>
                              <p:cond delay="11400"/>
                            </p:stCondLst>
                            <p:childTnLst>
                              <p:par>
                                <p:cTn fill="hold" nodeType="afterEffect" presetClass="entr" presetID="23" presetSubtype="16">
                                  <p:stCondLst>
                                    <p:cond delay="0"/>
                                  </p:stCondLst>
                                  <p:childTnLst>
                                    <p:set>
                                      <p:cBhvr>
                                        <p:cTn dur="1" fill="hold">
                                          <p:stCondLst>
                                            <p:cond delay="0"/>
                                          </p:stCondLst>
                                        </p:cTn>
                                        <p:tgtEl>
                                          <p:spTgt spid="290"/>
                                        </p:tgtEl>
                                        <p:attrNameLst>
                                          <p:attrName>style.visibility</p:attrName>
                                        </p:attrNameLst>
                                      </p:cBhvr>
                                      <p:to>
                                        <p:strVal val="visible"/>
                                      </p:to>
                                    </p:set>
                                    <p:anim calcmode="lin" valueType="num">
                                      <p:cBhvr additive="base">
                                        <p:cTn dur="500"/>
                                        <p:tgtEl>
                                          <p:spTgt spid="290"/>
                                        </p:tgtEl>
                                        <p:attrNameLst>
                                          <p:attrName>ppt_w</p:attrName>
                                        </p:attrNameLst>
                                      </p:cBhvr>
                                      <p:tavLst>
                                        <p:tav fmla="" tm="0">
                                          <p:val>
                                            <p:strVal val="0"/>
                                          </p:val>
                                        </p:tav>
                                        <p:tav fmla="" tm="100000">
                                          <p:val>
                                            <p:strVal val="#ppt_w"/>
                                          </p:val>
                                        </p:tav>
                                      </p:tavLst>
                                    </p:anim>
                                    <p:anim calcmode="lin" valueType="num">
                                      <p:cBhvr additive="base">
                                        <p:cTn dur="500"/>
                                        <p:tgtEl>
                                          <p:spTgt spid="290"/>
                                        </p:tgtEl>
                                        <p:attrNameLst>
                                          <p:attrName>ppt_h</p:attrName>
                                        </p:attrNameLst>
                                      </p:cBhvr>
                                      <p:tavLst>
                                        <p:tav fmla="" tm="0">
                                          <p:val>
                                            <p:strVal val="0"/>
                                          </p:val>
                                        </p:tav>
                                        <p:tav fmla="" tm="100000">
                                          <p:val>
                                            <p:strVal val="#ppt_h"/>
                                          </p:val>
                                        </p:tav>
                                      </p:tavLst>
                                    </p:anim>
                                  </p:childTnLst>
                                </p:cTn>
                              </p:par>
                            </p:childTnLst>
                          </p:cTn>
                        </p:par>
                        <p:par>
                          <p:cTn fill="hold">
                            <p:stCondLst>
                              <p:cond delay="11900"/>
                            </p:stCondLst>
                            <p:childTnLst>
                              <p:par>
                                <p:cTn fill="hold" nodeType="afterEffect" presetClass="entr" presetID="23" presetSubtype="16">
                                  <p:stCondLst>
                                    <p:cond delay="0"/>
                                  </p:stCondLst>
                                  <p:childTnLst>
                                    <p:set>
                                      <p:cBhvr>
                                        <p:cTn dur="1" fill="hold">
                                          <p:stCondLst>
                                            <p:cond delay="0"/>
                                          </p:stCondLst>
                                        </p:cTn>
                                        <p:tgtEl>
                                          <p:spTgt spid="291">
                                            <p:txEl>
                                              <p:pRg end="0" st="0"/>
                                            </p:txEl>
                                          </p:spTgt>
                                        </p:tgtEl>
                                        <p:attrNameLst>
                                          <p:attrName>style.visibility</p:attrName>
                                        </p:attrNameLst>
                                      </p:cBhvr>
                                      <p:to>
                                        <p:strVal val="visible"/>
                                      </p:to>
                                    </p:set>
                                    <p:anim calcmode="lin" valueType="num">
                                      <p:cBhvr additive="base">
                                        <p:cTn dur="300"/>
                                        <p:tgtEl>
                                          <p:spTgt spid="291">
                                            <p:txEl>
                                              <p:pRg end="0" st="0"/>
                                            </p:txEl>
                                          </p:spTgt>
                                        </p:tgtEl>
                                        <p:attrNameLst>
                                          <p:attrName>ppt_w</p:attrName>
                                        </p:attrNameLst>
                                      </p:cBhvr>
                                      <p:tavLst>
                                        <p:tav fmla="" tm="0">
                                          <p:val>
                                            <p:strVal val="0"/>
                                          </p:val>
                                        </p:tav>
                                        <p:tav fmla="" tm="100000">
                                          <p:val>
                                            <p:strVal val="#ppt_w"/>
                                          </p:val>
                                        </p:tav>
                                      </p:tavLst>
                                    </p:anim>
                                    <p:anim calcmode="lin" valueType="num">
                                      <p:cBhvr additive="base">
                                        <p:cTn dur="300"/>
                                        <p:tgtEl>
                                          <p:spTgt spid="291">
                                            <p:txEl>
                                              <p:pRg end="0" st="0"/>
                                            </p:txEl>
                                          </p:spTgt>
                                        </p:tgtEl>
                                        <p:attrNameLst>
                                          <p:attrName>ppt_h</p:attrName>
                                        </p:attrNameLst>
                                      </p:cBhvr>
                                      <p:tavLst>
                                        <p:tav fmla="" tm="0">
                                          <p:val>
                                            <p:strVal val="0"/>
                                          </p:val>
                                        </p:tav>
                                        <p:tav fmla="" tm="100000">
                                          <p:val>
                                            <p:strVal val="#ppt_h"/>
                                          </p:val>
                                        </p:tav>
                                      </p:tavLst>
                                    </p:anim>
                                  </p:childTnLst>
                                </p:cTn>
                              </p:par>
                            </p:childTnLst>
                          </p:cTn>
                        </p:par>
                        <p:par>
                          <p:cTn fill="hold">
                            <p:stCondLst>
                              <p:cond delay="12200"/>
                            </p:stCondLst>
                            <p:childTnLst>
                              <p:par>
                                <p:cTn fill="hold" nodeType="afterEffect" presetClass="entr" presetID="23" presetSubtype="16">
                                  <p:stCondLst>
                                    <p:cond delay="0"/>
                                  </p:stCondLst>
                                  <p:childTnLst>
                                    <p:set>
                                      <p:cBhvr>
                                        <p:cTn dur="1" fill="hold">
                                          <p:stCondLst>
                                            <p:cond delay="0"/>
                                          </p:stCondLst>
                                        </p:cTn>
                                        <p:tgtEl>
                                          <p:spTgt spid="291">
                                            <p:txEl>
                                              <p:pRg end="1" st="1"/>
                                            </p:txEl>
                                          </p:spTgt>
                                        </p:tgtEl>
                                        <p:attrNameLst>
                                          <p:attrName>style.visibility</p:attrName>
                                        </p:attrNameLst>
                                      </p:cBhvr>
                                      <p:to>
                                        <p:strVal val="visible"/>
                                      </p:to>
                                    </p:set>
                                    <p:anim calcmode="lin" valueType="num">
                                      <p:cBhvr additive="base">
                                        <p:cTn dur="300"/>
                                        <p:tgtEl>
                                          <p:spTgt spid="291">
                                            <p:txEl>
                                              <p:pRg end="1" st="1"/>
                                            </p:txEl>
                                          </p:spTgt>
                                        </p:tgtEl>
                                        <p:attrNameLst>
                                          <p:attrName>ppt_w</p:attrName>
                                        </p:attrNameLst>
                                      </p:cBhvr>
                                      <p:tavLst>
                                        <p:tav fmla="" tm="0">
                                          <p:val>
                                            <p:strVal val="0"/>
                                          </p:val>
                                        </p:tav>
                                        <p:tav fmla="" tm="100000">
                                          <p:val>
                                            <p:strVal val="#ppt_w"/>
                                          </p:val>
                                        </p:tav>
                                      </p:tavLst>
                                    </p:anim>
                                    <p:anim calcmode="lin" valueType="num">
                                      <p:cBhvr additive="base">
                                        <p:cTn dur="300"/>
                                        <p:tgtEl>
                                          <p:spTgt spid="291">
                                            <p:txEl>
                                              <p:pRg end="1" st="1"/>
                                            </p:txEl>
                                          </p:spTgt>
                                        </p:tgtEl>
                                        <p:attrNameLst>
                                          <p:attrName>ppt_h</p:attrName>
                                        </p:attrNameLst>
                                      </p:cBhvr>
                                      <p:tavLst>
                                        <p:tav fmla="" tm="0">
                                          <p:val>
                                            <p:strVal val="0"/>
                                          </p:val>
                                        </p:tav>
                                        <p:tav fmla="" tm="100000">
                                          <p:val>
                                            <p:strVal val="#ppt_h"/>
                                          </p:val>
                                        </p:tav>
                                      </p:tavLst>
                                    </p:anim>
                                  </p:childTnLst>
                                </p:cTn>
                              </p:par>
                            </p:childTnLst>
                          </p:cTn>
                        </p:par>
                        <p:par>
                          <p:cTn fill="hold">
                            <p:stCondLst>
                              <p:cond delay="12500"/>
                            </p:stCondLst>
                            <p:childTnLst>
                              <p:par>
                                <p:cTn fill="hold" nodeType="afterEffect" presetClass="entr" presetID="23" presetSubtype="16">
                                  <p:stCondLst>
                                    <p:cond delay="0"/>
                                  </p:stCondLst>
                                  <p:childTnLst>
                                    <p:set>
                                      <p:cBhvr>
                                        <p:cTn dur="1" fill="hold">
                                          <p:stCondLst>
                                            <p:cond delay="0"/>
                                          </p:stCondLst>
                                        </p:cTn>
                                        <p:tgtEl>
                                          <p:spTgt spid="291">
                                            <p:txEl>
                                              <p:pRg end="2" st="2"/>
                                            </p:txEl>
                                          </p:spTgt>
                                        </p:tgtEl>
                                        <p:attrNameLst>
                                          <p:attrName>style.visibility</p:attrName>
                                        </p:attrNameLst>
                                      </p:cBhvr>
                                      <p:to>
                                        <p:strVal val="visible"/>
                                      </p:to>
                                    </p:set>
                                    <p:anim calcmode="lin" valueType="num">
                                      <p:cBhvr additive="base">
                                        <p:cTn dur="300"/>
                                        <p:tgtEl>
                                          <p:spTgt spid="291">
                                            <p:txEl>
                                              <p:pRg end="2" st="2"/>
                                            </p:txEl>
                                          </p:spTgt>
                                        </p:tgtEl>
                                        <p:attrNameLst>
                                          <p:attrName>ppt_w</p:attrName>
                                        </p:attrNameLst>
                                      </p:cBhvr>
                                      <p:tavLst>
                                        <p:tav fmla="" tm="0">
                                          <p:val>
                                            <p:strVal val="0"/>
                                          </p:val>
                                        </p:tav>
                                        <p:tav fmla="" tm="100000">
                                          <p:val>
                                            <p:strVal val="#ppt_w"/>
                                          </p:val>
                                        </p:tav>
                                      </p:tavLst>
                                    </p:anim>
                                    <p:anim calcmode="lin" valueType="num">
                                      <p:cBhvr additive="base">
                                        <p:cTn dur="300"/>
                                        <p:tgtEl>
                                          <p:spTgt spid="291">
                                            <p:txEl>
                                              <p:pRg end="2" st="2"/>
                                            </p:txEl>
                                          </p:spTgt>
                                        </p:tgtEl>
                                        <p:attrNameLst>
                                          <p:attrName>ppt_h</p:attrName>
                                        </p:attrNameLst>
                                      </p:cBhvr>
                                      <p:tavLst>
                                        <p:tav fmla="" tm="0">
                                          <p:val>
                                            <p:strVal val="0"/>
                                          </p:val>
                                        </p:tav>
                                        <p:tav fmla="" tm="100000">
                                          <p:val>
                                            <p:strVal val="#ppt_h"/>
                                          </p:val>
                                        </p:tav>
                                      </p:tavLst>
                                    </p:anim>
                                  </p:childTnLst>
                                </p:cTn>
                              </p:par>
                            </p:childTnLst>
                          </p:cTn>
                        </p:par>
                        <p:par>
                          <p:cTn fill="hold">
                            <p:stCondLst>
                              <p:cond delay="12800"/>
                            </p:stCondLst>
                            <p:childTnLst>
                              <p:par>
                                <p:cTn fill="hold" nodeType="afterEffect" presetClass="entr" presetID="23" presetSubtype="16">
                                  <p:stCondLst>
                                    <p:cond delay="0"/>
                                  </p:stCondLst>
                                  <p:childTnLst>
                                    <p:set>
                                      <p:cBhvr>
                                        <p:cTn dur="1" fill="hold">
                                          <p:stCondLst>
                                            <p:cond delay="0"/>
                                          </p:stCondLst>
                                        </p:cTn>
                                        <p:tgtEl>
                                          <p:spTgt spid="291">
                                            <p:txEl>
                                              <p:pRg end="3" st="3"/>
                                            </p:txEl>
                                          </p:spTgt>
                                        </p:tgtEl>
                                        <p:attrNameLst>
                                          <p:attrName>style.visibility</p:attrName>
                                        </p:attrNameLst>
                                      </p:cBhvr>
                                      <p:to>
                                        <p:strVal val="visible"/>
                                      </p:to>
                                    </p:set>
                                    <p:anim calcmode="lin" valueType="num">
                                      <p:cBhvr additive="base">
                                        <p:cTn dur="300"/>
                                        <p:tgtEl>
                                          <p:spTgt spid="291">
                                            <p:txEl>
                                              <p:pRg end="3" st="3"/>
                                            </p:txEl>
                                          </p:spTgt>
                                        </p:tgtEl>
                                        <p:attrNameLst>
                                          <p:attrName>ppt_w</p:attrName>
                                        </p:attrNameLst>
                                      </p:cBhvr>
                                      <p:tavLst>
                                        <p:tav fmla="" tm="0">
                                          <p:val>
                                            <p:strVal val="0"/>
                                          </p:val>
                                        </p:tav>
                                        <p:tav fmla="" tm="100000">
                                          <p:val>
                                            <p:strVal val="#ppt_w"/>
                                          </p:val>
                                        </p:tav>
                                      </p:tavLst>
                                    </p:anim>
                                    <p:anim calcmode="lin" valueType="num">
                                      <p:cBhvr additive="base">
                                        <p:cTn dur="300"/>
                                        <p:tgtEl>
                                          <p:spTgt spid="291">
                                            <p:txEl>
                                              <p:pRg end="3" st="3"/>
                                            </p:txEl>
                                          </p:spTgt>
                                        </p:tgtEl>
                                        <p:attrNameLst>
                                          <p:attrName>ppt_h</p:attrName>
                                        </p:attrNameLst>
                                      </p:cBhvr>
                                      <p:tavLst>
                                        <p:tav fmla="" tm="0">
                                          <p:val>
                                            <p:strVal val="0"/>
                                          </p:val>
                                        </p:tav>
                                        <p:tav fmla="" tm="100000">
                                          <p:val>
                                            <p:strVal val="#ppt_h"/>
                                          </p:val>
                                        </p:tav>
                                      </p:tavLst>
                                    </p:anim>
                                  </p:childTnLst>
                                </p:cTn>
                              </p:par>
                            </p:childTnLst>
                          </p:cTn>
                        </p:par>
                        <p:par>
                          <p:cTn fill="hold">
                            <p:stCondLst>
                              <p:cond delay="13100"/>
                            </p:stCondLst>
                            <p:childTnLst>
                              <p:par>
                                <p:cTn fill="hold" nodeType="afterEffect" presetClass="entr" presetID="23" presetSubtype="16">
                                  <p:stCondLst>
                                    <p:cond delay="0"/>
                                  </p:stCondLst>
                                  <p:childTnLst>
                                    <p:set>
                                      <p:cBhvr>
                                        <p:cTn dur="1" fill="hold">
                                          <p:stCondLst>
                                            <p:cond delay="0"/>
                                          </p:stCondLst>
                                        </p:cTn>
                                        <p:tgtEl>
                                          <p:spTgt spid="291">
                                            <p:txEl>
                                              <p:pRg end="4" st="4"/>
                                            </p:txEl>
                                          </p:spTgt>
                                        </p:tgtEl>
                                        <p:attrNameLst>
                                          <p:attrName>style.visibility</p:attrName>
                                        </p:attrNameLst>
                                      </p:cBhvr>
                                      <p:to>
                                        <p:strVal val="visible"/>
                                      </p:to>
                                    </p:set>
                                    <p:anim calcmode="lin" valueType="num">
                                      <p:cBhvr additive="base">
                                        <p:cTn dur="300"/>
                                        <p:tgtEl>
                                          <p:spTgt spid="291">
                                            <p:txEl>
                                              <p:pRg end="4" st="4"/>
                                            </p:txEl>
                                          </p:spTgt>
                                        </p:tgtEl>
                                        <p:attrNameLst>
                                          <p:attrName>ppt_w</p:attrName>
                                        </p:attrNameLst>
                                      </p:cBhvr>
                                      <p:tavLst>
                                        <p:tav fmla="" tm="0">
                                          <p:val>
                                            <p:strVal val="0"/>
                                          </p:val>
                                        </p:tav>
                                        <p:tav fmla="" tm="100000">
                                          <p:val>
                                            <p:strVal val="#ppt_w"/>
                                          </p:val>
                                        </p:tav>
                                      </p:tavLst>
                                    </p:anim>
                                    <p:anim calcmode="lin" valueType="num">
                                      <p:cBhvr additive="base">
                                        <p:cTn dur="300"/>
                                        <p:tgtEl>
                                          <p:spTgt spid="291">
                                            <p:txEl>
                                              <p:pRg end="4" st="4"/>
                                            </p:txEl>
                                          </p:spTgt>
                                        </p:tgtEl>
                                        <p:attrNameLst>
                                          <p:attrName>ppt_h</p:attrName>
                                        </p:attrNameLst>
                                      </p:cBhvr>
                                      <p:tavLst>
                                        <p:tav fmla="" tm="0">
                                          <p:val>
                                            <p:strVal val="0"/>
                                          </p:val>
                                        </p:tav>
                                        <p:tav fmla="" tm="100000">
                                          <p:val>
                                            <p:strVal val="#ppt_h"/>
                                          </p:val>
                                        </p:tav>
                                      </p:tavLst>
                                    </p:anim>
                                  </p:childTnLst>
                                </p:cTn>
                              </p:par>
                            </p:childTnLst>
                          </p:cTn>
                        </p:par>
                        <p:par>
                          <p:cTn fill="hold">
                            <p:stCondLst>
                              <p:cond delay="13400"/>
                            </p:stCondLst>
                            <p:childTnLst>
                              <p:par>
                                <p:cTn fill="hold" nodeType="afterEffect" presetClass="entr" presetID="23" presetSubtype="16">
                                  <p:stCondLst>
                                    <p:cond delay="0"/>
                                  </p:stCondLst>
                                  <p:childTnLst>
                                    <p:set>
                                      <p:cBhvr>
                                        <p:cTn dur="1" fill="hold">
                                          <p:stCondLst>
                                            <p:cond delay="0"/>
                                          </p:stCondLst>
                                        </p:cTn>
                                        <p:tgtEl>
                                          <p:spTgt spid="291">
                                            <p:txEl>
                                              <p:pRg end="5" st="5"/>
                                            </p:txEl>
                                          </p:spTgt>
                                        </p:tgtEl>
                                        <p:attrNameLst>
                                          <p:attrName>style.visibility</p:attrName>
                                        </p:attrNameLst>
                                      </p:cBhvr>
                                      <p:to>
                                        <p:strVal val="visible"/>
                                      </p:to>
                                    </p:set>
                                    <p:anim calcmode="lin" valueType="num">
                                      <p:cBhvr additive="base">
                                        <p:cTn dur="300"/>
                                        <p:tgtEl>
                                          <p:spTgt spid="291">
                                            <p:txEl>
                                              <p:pRg end="5" st="5"/>
                                            </p:txEl>
                                          </p:spTgt>
                                        </p:tgtEl>
                                        <p:attrNameLst>
                                          <p:attrName>ppt_w</p:attrName>
                                        </p:attrNameLst>
                                      </p:cBhvr>
                                      <p:tavLst>
                                        <p:tav fmla="" tm="0">
                                          <p:val>
                                            <p:strVal val="0"/>
                                          </p:val>
                                        </p:tav>
                                        <p:tav fmla="" tm="100000">
                                          <p:val>
                                            <p:strVal val="#ppt_w"/>
                                          </p:val>
                                        </p:tav>
                                      </p:tavLst>
                                    </p:anim>
                                    <p:anim calcmode="lin" valueType="num">
                                      <p:cBhvr additive="base">
                                        <p:cTn dur="300"/>
                                        <p:tgtEl>
                                          <p:spTgt spid="291">
                                            <p:txEl>
                                              <p:pRg end="5" st="5"/>
                                            </p:txEl>
                                          </p:spTgt>
                                        </p:tgtEl>
                                        <p:attrNameLst>
                                          <p:attrName>ppt_h</p:attrName>
                                        </p:attrNameLst>
                                      </p:cBhvr>
                                      <p:tavLst>
                                        <p:tav fmla="" tm="0">
                                          <p:val>
                                            <p:strVal val="0"/>
                                          </p:val>
                                        </p:tav>
                                        <p:tav fmla="" tm="100000">
                                          <p:val>
                                            <p:strVal val="#ppt_h"/>
                                          </p:val>
                                        </p:tav>
                                      </p:tavLst>
                                    </p:anim>
                                  </p:childTnLst>
                                </p:cTn>
                              </p:par>
                            </p:childTnLst>
                          </p:cTn>
                        </p:par>
                        <p:par>
                          <p:cTn fill="hold">
                            <p:stCondLst>
                              <p:cond delay="13700"/>
                            </p:stCondLst>
                            <p:childTnLst>
                              <p:par>
                                <p:cTn fill="hold" nodeType="afterEffect" presetClass="entr" presetID="23" presetSubtype="16">
                                  <p:stCondLst>
                                    <p:cond delay="0"/>
                                  </p:stCondLst>
                                  <p:childTnLst>
                                    <p:set>
                                      <p:cBhvr>
                                        <p:cTn dur="1" fill="hold">
                                          <p:stCondLst>
                                            <p:cond delay="0"/>
                                          </p:stCondLst>
                                        </p:cTn>
                                        <p:tgtEl>
                                          <p:spTgt spid="291">
                                            <p:txEl>
                                              <p:pRg end="6" st="6"/>
                                            </p:txEl>
                                          </p:spTgt>
                                        </p:tgtEl>
                                        <p:attrNameLst>
                                          <p:attrName>style.visibility</p:attrName>
                                        </p:attrNameLst>
                                      </p:cBhvr>
                                      <p:to>
                                        <p:strVal val="visible"/>
                                      </p:to>
                                    </p:set>
                                    <p:anim calcmode="lin" valueType="num">
                                      <p:cBhvr additive="base">
                                        <p:cTn dur="300"/>
                                        <p:tgtEl>
                                          <p:spTgt spid="291">
                                            <p:txEl>
                                              <p:pRg end="6" st="6"/>
                                            </p:txEl>
                                          </p:spTgt>
                                        </p:tgtEl>
                                        <p:attrNameLst>
                                          <p:attrName>ppt_w</p:attrName>
                                        </p:attrNameLst>
                                      </p:cBhvr>
                                      <p:tavLst>
                                        <p:tav fmla="" tm="0">
                                          <p:val>
                                            <p:strVal val="0"/>
                                          </p:val>
                                        </p:tav>
                                        <p:tav fmla="" tm="100000">
                                          <p:val>
                                            <p:strVal val="#ppt_w"/>
                                          </p:val>
                                        </p:tav>
                                      </p:tavLst>
                                    </p:anim>
                                    <p:anim calcmode="lin" valueType="num">
                                      <p:cBhvr additive="base">
                                        <p:cTn dur="300"/>
                                        <p:tgtEl>
                                          <p:spTgt spid="291">
                                            <p:txEl>
                                              <p:pRg end="6" st="6"/>
                                            </p:txEl>
                                          </p:spTgt>
                                        </p:tgtEl>
                                        <p:attrNameLst>
                                          <p:attrName>ppt_h</p:attrName>
                                        </p:attrNameLst>
                                      </p:cBhvr>
                                      <p:tavLst>
                                        <p:tav fmla="" tm="0">
                                          <p:val>
                                            <p:strVal val="0"/>
                                          </p:val>
                                        </p:tav>
                                        <p:tav fmla="" tm="100000">
                                          <p:val>
                                            <p:strVal val="#ppt_h"/>
                                          </p:val>
                                        </p:tav>
                                      </p:tavLst>
                                    </p:anim>
                                  </p:childTnLst>
                                </p:cTn>
                              </p:par>
                            </p:childTnLst>
                          </p:cTn>
                        </p:par>
                        <p:par>
                          <p:cTn fill="hold">
                            <p:stCondLst>
                              <p:cond delay="14000"/>
                            </p:stCondLst>
                            <p:childTnLst>
                              <p:par>
                                <p:cTn fill="hold" nodeType="afterEffect" presetClass="entr" presetID="23" presetSubtype="16">
                                  <p:stCondLst>
                                    <p:cond delay="0"/>
                                  </p:stCondLst>
                                  <p:childTnLst>
                                    <p:set>
                                      <p:cBhvr>
                                        <p:cTn dur="1" fill="hold">
                                          <p:stCondLst>
                                            <p:cond delay="0"/>
                                          </p:stCondLst>
                                        </p:cTn>
                                        <p:tgtEl>
                                          <p:spTgt spid="291">
                                            <p:txEl>
                                              <p:pRg end="7" st="7"/>
                                            </p:txEl>
                                          </p:spTgt>
                                        </p:tgtEl>
                                        <p:attrNameLst>
                                          <p:attrName>style.visibility</p:attrName>
                                        </p:attrNameLst>
                                      </p:cBhvr>
                                      <p:to>
                                        <p:strVal val="visible"/>
                                      </p:to>
                                    </p:set>
                                    <p:anim calcmode="lin" valueType="num">
                                      <p:cBhvr additive="base">
                                        <p:cTn dur="300"/>
                                        <p:tgtEl>
                                          <p:spTgt spid="291">
                                            <p:txEl>
                                              <p:pRg end="7" st="7"/>
                                            </p:txEl>
                                          </p:spTgt>
                                        </p:tgtEl>
                                        <p:attrNameLst>
                                          <p:attrName>ppt_w</p:attrName>
                                        </p:attrNameLst>
                                      </p:cBhvr>
                                      <p:tavLst>
                                        <p:tav fmla="" tm="0">
                                          <p:val>
                                            <p:strVal val="0"/>
                                          </p:val>
                                        </p:tav>
                                        <p:tav fmla="" tm="100000">
                                          <p:val>
                                            <p:strVal val="#ppt_w"/>
                                          </p:val>
                                        </p:tav>
                                      </p:tavLst>
                                    </p:anim>
                                    <p:anim calcmode="lin" valueType="num">
                                      <p:cBhvr additive="base">
                                        <p:cTn dur="300"/>
                                        <p:tgtEl>
                                          <p:spTgt spid="291">
                                            <p:txEl>
                                              <p:pRg end="7" st="7"/>
                                            </p:txEl>
                                          </p:spTgt>
                                        </p:tgtEl>
                                        <p:attrNameLst>
                                          <p:attrName>ppt_h</p:attrName>
                                        </p:attrNameLst>
                                      </p:cBhvr>
                                      <p:tavLst>
                                        <p:tav fmla="" tm="0">
                                          <p:val>
                                            <p:strVal val="0"/>
                                          </p:val>
                                        </p:tav>
                                        <p:tav fmla="" tm="100000">
                                          <p:val>
                                            <p:strVal val="#ppt_h"/>
                                          </p:val>
                                        </p:tav>
                                      </p:tavLst>
                                    </p:anim>
                                  </p:childTnLst>
                                </p:cTn>
                              </p:par>
                            </p:childTnLst>
                          </p:cTn>
                        </p:par>
                        <p:par>
                          <p:cTn fill="hold">
                            <p:stCondLst>
                              <p:cond delay="14300"/>
                            </p:stCondLst>
                            <p:childTnLst>
                              <p:par>
                                <p:cTn fill="hold" nodeType="afterEffect" presetClass="entr" presetID="23" presetSubtype="16">
                                  <p:stCondLst>
                                    <p:cond delay="0"/>
                                  </p:stCondLst>
                                  <p:childTnLst>
                                    <p:set>
                                      <p:cBhvr>
                                        <p:cTn dur="1" fill="hold">
                                          <p:stCondLst>
                                            <p:cond delay="0"/>
                                          </p:stCondLst>
                                        </p:cTn>
                                        <p:tgtEl>
                                          <p:spTgt spid="291">
                                            <p:txEl>
                                              <p:pRg end="8" st="8"/>
                                            </p:txEl>
                                          </p:spTgt>
                                        </p:tgtEl>
                                        <p:attrNameLst>
                                          <p:attrName>style.visibility</p:attrName>
                                        </p:attrNameLst>
                                      </p:cBhvr>
                                      <p:to>
                                        <p:strVal val="visible"/>
                                      </p:to>
                                    </p:set>
                                    <p:anim calcmode="lin" valueType="num">
                                      <p:cBhvr additive="base">
                                        <p:cTn dur="300"/>
                                        <p:tgtEl>
                                          <p:spTgt spid="291">
                                            <p:txEl>
                                              <p:pRg end="8" st="8"/>
                                            </p:txEl>
                                          </p:spTgt>
                                        </p:tgtEl>
                                        <p:attrNameLst>
                                          <p:attrName>ppt_w</p:attrName>
                                        </p:attrNameLst>
                                      </p:cBhvr>
                                      <p:tavLst>
                                        <p:tav fmla="" tm="0">
                                          <p:val>
                                            <p:strVal val="0"/>
                                          </p:val>
                                        </p:tav>
                                        <p:tav fmla="" tm="100000">
                                          <p:val>
                                            <p:strVal val="#ppt_w"/>
                                          </p:val>
                                        </p:tav>
                                      </p:tavLst>
                                    </p:anim>
                                    <p:anim calcmode="lin" valueType="num">
                                      <p:cBhvr additive="base">
                                        <p:cTn dur="300"/>
                                        <p:tgtEl>
                                          <p:spTgt spid="291">
                                            <p:txEl>
                                              <p:pRg end="8" st="8"/>
                                            </p:txEl>
                                          </p:spTgt>
                                        </p:tgtEl>
                                        <p:attrNameLst>
                                          <p:attrName>ppt_h</p:attrName>
                                        </p:attrNameLst>
                                      </p:cBhvr>
                                      <p:tavLst>
                                        <p:tav fmla="" tm="0">
                                          <p:val>
                                            <p:strVal val="0"/>
                                          </p:val>
                                        </p:tav>
                                        <p:tav fmla="" tm="100000">
                                          <p:val>
                                            <p:strVal val="#ppt_h"/>
                                          </p:val>
                                        </p:tav>
                                      </p:tavLst>
                                    </p:anim>
                                  </p:childTnLst>
                                </p:cTn>
                              </p:par>
                            </p:childTnLst>
                          </p:cTn>
                        </p:par>
                        <p:par>
                          <p:cTn fill="hold">
                            <p:stCondLst>
                              <p:cond delay="14600"/>
                            </p:stCondLst>
                            <p:childTnLst>
                              <p:par>
                                <p:cTn fill="hold" nodeType="after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1000"/>
                                        <p:tgtEl>
                                          <p:spTgt spid="286"/>
                                        </p:tgtEl>
                                      </p:cBhvr>
                                    </p:animEffect>
                                  </p:childTnLst>
                                </p:cTn>
                              </p:par>
                            </p:childTnLst>
                          </p:cTn>
                        </p:par>
                        <p:par>
                          <p:cTn fill="hold">
                            <p:stCondLst>
                              <p:cond delay="15600"/>
                            </p:stCondLst>
                            <p:childTnLst>
                              <p:par>
                                <p:cTn fill="hold" nodeType="afterEffect" presetClass="entr" presetID="23" presetSubtype="16">
                                  <p:stCondLst>
                                    <p:cond delay="0"/>
                                  </p:stCondLst>
                                  <p:childTnLst>
                                    <p:set>
                                      <p:cBhvr>
                                        <p:cTn dur="1" fill="hold">
                                          <p:stCondLst>
                                            <p:cond delay="0"/>
                                          </p:stCondLst>
                                        </p:cTn>
                                        <p:tgtEl>
                                          <p:spTgt spid="292"/>
                                        </p:tgtEl>
                                        <p:attrNameLst>
                                          <p:attrName>style.visibility</p:attrName>
                                        </p:attrNameLst>
                                      </p:cBhvr>
                                      <p:to>
                                        <p:strVal val="visible"/>
                                      </p:to>
                                    </p:set>
                                    <p:anim calcmode="lin" valueType="num">
                                      <p:cBhvr additive="base">
                                        <p:cTn dur="500"/>
                                        <p:tgtEl>
                                          <p:spTgt spid="292"/>
                                        </p:tgtEl>
                                        <p:attrNameLst>
                                          <p:attrName>ppt_w</p:attrName>
                                        </p:attrNameLst>
                                      </p:cBhvr>
                                      <p:tavLst>
                                        <p:tav fmla="" tm="0">
                                          <p:val>
                                            <p:strVal val="0"/>
                                          </p:val>
                                        </p:tav>
                                        <p:tav fmla="" tm="100000">
                                          <p:val>
                                            <p:strVal val="#ppt_w"/>
                                          </p:val>
                                        </p:tav>
                                      </p:tavLst>
                                    </p:anim>
                                    <p:anim calcmode="lin" valueType="num">
                                      <p:cBhvr additive="base">
                                        <p:cTn dur="500"/>
                                        <p:tgtEl>
                                          <p:spTgt spid="292"/>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
                                  </p:stCondLst>
                                  <p:childTnLst>
                                    <p:set>
                                      <p:cBhvr>
                                        <p:cTn dur="1" fill="hold">
                                          <p:stCondLst>
                                            <p:cond delay="0"/>
                                          </p:stCondLst>
                                        </p:cTn>
                                        <p:tgtEl>
                                          <p:spTgt spid="294">
                                            <p:txEl>
                                              <p:pRg end="0" st="0"/>
                                            </p:txEl>
                                          </p:spTgt>
                                        </p:tgtEl>
                                        <p:attrNameLst>
                                          <p:attrName>style.visibility</p:attrName>
                                        </p:attrNameLst>
                                      </p:cBhvr>
                                      <p:to>
                                        <p:strVal val="visible"/>
                                      </p:to>
                                    </p:set>
                                    <p:animEffect filter="fade" transition="in">
                                      <p:cBhvr>
                                        <p:cTn dur="400"/>
                                        <p:tgtEl>
                                          <p:spTgt spid="294">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94">
                                            <p:txEl>
                                              <p:pRg end="1" st="1"/>
                                            </p:txEl>
                                          </p:spTgt>
                                        </p:tgtEl>
                                        <p:attrNameLst>
                                          <p:attrName>style.visibility</p:attrName>
                                        </p:attrNameLst>
                                      </p:cBhvr>
                                      <p:to>
                                        <p:strVal val="visible"/>
                                      </p:to>
                                    </p:set>
                                    <p:animEffect filter="fade" transition="in">
                                      <p:cBhvr>
                                        <p:cTn dur="400"/>
                                        <p:tgtEl>
                                          <p:spTgt spid="294">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94">
                                            <p:txEl>
                                              <p:pRg end="2" st="2"/>
                                            </p:txEl>
                                          </p:spTgt>
                                        </p:tgtEl>
                                        <p:attrNameLst>
                                          <p:attrName>style.visibility</p:attrName>
                                        </p:attrNameLst>
                                      </p:cBhvr>
                                      <p:to>
                                        <p:strVal val="visible"/>
                                      </p:to>
                                    </p:set>
                                    <p:animEffect filter="fade" transition="in">
                                      <p:cBhvr>
                                        <p:cTn dur="400"/>
                                        <p:tgtEl>
                                          <p:spTgt spid="294">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94">
                                            <p:txEl>
                                              <p:pRg end="3" st="3"/>
                                            </p:txEl>
                                          </p:spTgt>
                                        </p:tgtEl>
                                        <p:attrNameLst>
                                          <p:attrName>style.visibility</p:attrName>
                                        </p:attrNameLst>
                                      </p:cBhvr>
                                      <p:to>
                                        <p:strVal val="visible"/>
                                      </p:to>
                                    </p:set>
                                    <p:animEffect filter="fade" transition="in">
                                      <p:cBhvr>
                                        <p:cTn dur="400"/>
                                        <p:tgtEl>
                                          <p:spTgt spid="294">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94">
                                            <p:txEl>
                                              <p:pRg end="4" st="4"/>
                                            </p:txEl>
                                          </p:spTgt>
                                        </p:tgtEl>
                                        <p:attrNameLst>
                                          <p:attrName>style.visibility</p:attrName>
                                        </p:attrNameLst>
                                      </p:cBhvr>
                                      <p:to>
                                        <p:strVal val="visible"/>
                                      </p:to>
                                    </p:set>
                                    <p:animEffect filter="fade" transition="in">
                                      <p:cBhvr>
                                        <p:cTn dur="400"/>
                                        <p:tgtEl>
                                          <p:spTgt spid="294">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94">
                                            <p:txEl>
                                              <p:pRg end="5" st="5"/>
                                            </p:txEl>
                                          </p:spTgt>
                                        </p:tgtEl>
                                        <p:attrNameLst>
                                          <p:attrName>style.visibility</p:attrName>
                                        </p:attrNameLst>
                                      </p:cBhvr>
                                      <p:to>
                                        <p:strVal val="visible"/>
                                      </p:to>
                                    </p:set>
                                    <p:animEffect filter="fade" transition="in">
                                      <p:cBhvr>
                                        <p:cTn dur="400"/>
                                        <p:tgtEl>
                                          <p:spTgt spid="294">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94">
                                            <p:txEl>
                                              <p:pRg end="6" st="6"/>
                                            </p:txEl>
                                          </p:spTgt>
                                        </p:tgtEl>
                                        <p:attrNameLst>
                                          <p:attrName>style.visibility</p:attrName>
                                        </p:attrNameLst>
                                      </p:cBhvr>
                                      <p:to>
                                        <p:strVal val="visible"/>
                                      </p:to>
                                    </p:set>
                                    <p:animEffect filter="fade" transition="in">
                                      <p:cBhvr>
                                        <p:cTn dur="400"/>
                                        <p:tgtEl>
                                          <p:spTgt spid="294">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94">
                                            <p:txEl>
                                              <p:pRg end="7" st="7"/>
                                            </p:txEl>
                                          </p:spTgt>
                                        </p:tgtEl>
                                        <p:attrNameLst>
                                          <p:attrName>style.visibility</p:attrName>
                                        </p:attrNameLst>
                                      </p:cBhvr>
                                      <p:to>
                                        <p:strVal val="visible"/>
                                      </p:to>
                                    </p:set>
                                    <p:animEffect filter="fade" transition="in">
                                      <p:cBhvr>
                                        <p:cTn dur="400"/>
                                        <p:tgtEl>
                                          <p:spTgt spid="294">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94">
                                            <p:txEl>
                                              <p:pRg end="8" st="8"/>
                                            </p:txEl>
                                          </p:spTgt>
                                        </p:tgtEl>
                                        <p:attrNameLst>
                                          <p:attrName>style.visibility</p:attrName>
                                        </p:attrNameLst>
                                      </p:cBhvr>
                                      <p:to>
                                        <p:strVal val="visible"/>
                                      </p:to>
                                    </p:set>
                                    <p:animEffect filter="fade" transition="in">
                                      <p:cBhvr>
                                        <p:cTn dur="400"/>
                                        <p:tgtEl>
                                          <p:spTgt spid="294">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95">
                                            <p:txEl>
                                              <p:pRg end="0" st="0"/>
                                            </p:txEl>
                                          </p:spTgt>
                                        </p:tgtEl>
                                        <p:attrNameLst>
                                          <p:attrName>style.visibility</p:attrName>
                                        </p:attrNameLst>
                                      </p:cBhvr>
                                      <p:to>
                                        <p:strVal val="visible"/>
                                      </p:to>
                                    </p:set>
                                    <p:animEffect filter="fade" transition="in">
                                      <p:cBhvr>
                                        <p:cTn dur="500"/>
                                        <p:tgtEl>
                                          <p:spTgt spid="295">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95">
                                            <p:txEl>
                                              <p:pRg end="1" st="1"/>
                                            </p:txEl>
                                          </p:spTgt>
                                        </p:tgtEl>
                                        <p:attrNameLst>
                                          <p:attrName>style.visibility</p:attrName>
                                        </p:attrNameLst>
                                      </p:cBhvr>
                                      <p:to>
                                        <p:strVal val="visible"/>
                                      </p:to>
                                    </p:set>
                                    <p:animEffect filter="fade" transition="in">
                                      <p:cBhvr>
                                        <p:cTn dur="500"/>
                                        <p:tgtEl>
                                          <p:spTgt spid="295">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95">
                                            <p:txEl>
                                              <p:pRg end="2" st="2"/>
                                            </p:txEl>
                                          </p:spTgt>
                                        </p:tgtEl>
                                        <p:attrNameLst>
                                          <p:attrName>style.visibility</p:attrName>
                                        </p:attrNameLst>
                                      </p:cBhvr>
                                      <p:to>
                                        <p:strVal val="visible"/>
                                      </p:to>
                                    </p:set>
                                    <p:animEffect filter="fade" transition="in">
                                      <p:cBhvr>
                                        <p:cTn dur="500"/>
                                        <p:tgtEl>
                                          <p:spTgt spid="295">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95">
                                            <p:txEl>
                                              <p:pRg end="3" st="3"/>
                                            </p:txEl>
                                          </p:spTgt>
                                        </p:tgtEl>
                                        <p:attrNameLst>
                                          <p:attrName>style.visibility</p:attrName>
                                        </p:attrNameLst>
                                      </p:cBhvr>
                                      <p:to>
                                        <p:strVal val="visible"/>
                                      </p:to>
                                    </p:set>
                                    <p:animEffect filter="fade" transition="in">
                                      <p:cBhvr>
                                        <p:cTn dur="500"/>
                                        <p:tgtEl>
                                          <p:spTgt spid="295">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95">
                                            <p:txEl>
                                              <p:pRg end="4" st="4"/>
                                            </p:txEl>
                                          </p:spTgt>
                                        </p:tgtEl>
                                        <p:attrNameLst>
                                          <p:attrName>style.visibility</p:attrName>
                                        </p:attrNameLst>
                                      </p:cBhvr>
                                      <p:to>
                                        <p:strVal val="visible"/>
                                      </p:to>
                                    </p:set>
                                    <p:animEffect filter="fade" transition="in">
                                      <p:cBhvr>
                                        <p:cTn dur="500"/>
                                        <p:tgtEl>
                                          <p:spTgt spid="295">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95">
                                            <p:txEl>
                                              <p:pRg end="5" st="5"/>
                                            </p:txEl>
                                          </p:spTgt>
                                        </p:tgtEl>
                                        <p:attrNameLst>
                                          <p:attrName>style.visibility</p:attrName>
                                        </p:attrNameLst>
                                      </p:cBhvr>
                                      <p:to>
                                        <p:strVal val="visible"/>
                                      </p:to>
                                    </p:set>
                                    <p:animEffect filter="fade" transition="in">
                                      <p:cBhvr>
                                        <p:cTn dur="500"/>
                                        <p:tgtEl>
                                          <p:spTgt spid="295">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95">
                                            <p:txEl>
                                              <p:pRg end="6" st="6"/>
                                            </p:txEl>
                                          </p:spTgt>
                                        </p:tgtEl>
                                        <p:attrNameLst>
                                          <p:attrName>style.visibility</p:attrName>
                                        </p:attrNameLst>
                                      </p:cBhvr>
                                      <p:to>
                                        <p:strVal val="visible"/>
                                      </p:to>
                                    </p:set>
                                    <p:animEffect filter="fade" transition="in">
                                      <p:cBhvr>
                                        <p:cTn dur="500"/>
                                        <p:tgtEl>
                                          <p:spTgt spid="295">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95">
                                            <p:txEl>
                                              <p:pRg end="7" st="7"/>
                                            </p:txEl>
                                          </p:spTgt>
                                        </p:tgtEl>
                                        <p:attrNameLst>
                                          <p:attrName>style.visibility</p:attrName>
                                        </p:attrNameLst>
                                      </p:cBhvr>
                                      <p:to>
                                        <p:strVal val="visible"/>
                                      </p:to>
                                    </p:set>
                                    <p:animEffect filter="fade" transition="in">
                                      <p:cBhvr>
                                        <p:cTn dur="500"/>
                                        <p:tgtEl>
                                          <p:spTgt spid="295">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295">
                                            <p:txEl>
                                              <p:pRg end="8" st="8"/>
                                            </p:txEl>
                                          </p:spTgt>
                                        </p:tgtEl>
                                        <p:attrNameLst>
                                          <p:attrName>style.visibility</p:attrName>
                                        </p:attrNameLst>
                                      </p:cBhvr>
                                      <p:to>
                                        <p:strVal val="visible"/>
                                      </p:to>
                                    </p:set>
                                    <p:animEffect filter="fade" transition="in">
                                      <p:cBhvr>
                                        <p:cTn dur="500"/>
                                        <p:tgtEl>
                                          <p:spTgt spid="295">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96">
                                            <p:txEl>
                                              <p:pRg end="0" st="0"/>
                                            </p:txEl>
                                          </p:spTgt>
                                        </p:tgtEl>
                                        <p:attrNameLst>
                                          <p:attrName>style.visibility</p:attrName>
                                        </p:attrNameLst>
                                      </p:cBhvr>
                                      <p:to>
                                        <p:strVal val="visible"/>
                                      </p:to>
                                    </p:set>
                                    <p:animEffect filter="fade" transition="in">
                                      <p:cBhvr>
                                        <p:cTn dur="500"/>
                                        <p:tgtEl>
                                          <p:spTgt spid="296">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96">
                                            <p:txEl>
                                              <p:pRg end="1" st="1"/>
                                            </p:txEl>
                                          </p:spTgt>
                                        </p:tgtEl>
                                        <p:attrNameLst>
                                          <p:attrName>style.visibility</p:attrName>
                                        </p:attrNameLst>
                                      </p:cBhvr>
                                      <p:to>
                                        <p:strVal val="visible"/>
                                      </p:to>
                                    </p:set>
                                    <p:animEffect filter="fade" transition="in">
                                      <p:cBhvr>
                                        <p:cTn dur="500"/>
                                        <p:tgtEl>
                                          <p:spTgt spid="296">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96">
                                            <p:txEl>
                                              <p:pRg end="2" st="2"/>
                                            </p:txEl>
                                          </p:spTgt>
                                        </p:tgtEl>
                                        <p:attrNameLst>
                                          <p:attrName>style.visibility</p:attrName>
                                        </p:attrNameLst>
                                      </p:cBhvr>
                                      <p:to>
                                        <p:strVal val="visible"/>
                                      </p:to>
                                    </p:set>
                                    <p:animEffect filter="fade" transition="in">
                                      <p:cBhvr>
                                        <p:cTn dur="500"/>
                                        <p:tgtEl>
                                          <p:spTgt spid="296">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96">
                                            <p:txEl>
                                              <p:pRg end="3" st="3"/>
                                            </p:txEl>
                                          </p:spTgt>
                                        </p:tgtEl>
                                        <p:attrNameLst>
                                          <p:attrName>style.visibility</p:attrName>
                                        </p:attrNameLst>
                                      </p:cBhvr>
                                      <p:to>
                                        <p:strVal val="visible"/>
                                      </p:to>
                                    </p:set>
                                    <p:animEffect filter="fade" transition="in">
                                      <p:cBhvr>
                                        <p:cTn dur="500"/>
                                        <p:tgtEl>
                                          <p:spTgt spid="296">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96">
                                            <p:txEl>
                                              <p:pRg end="4" st="4"/>
                                            </p:txEl>
                                          </p:spTgt>
                                        </p:tgtEl>
                                        <p:attrNameLst>
                                          <p:attrName>style.visibility</p:attrName>
                                        </p:attrNameLst>
                                      </p:cBhvr>
                                      <p:to>
                                        <p:strVal val="visible"/>
                                      </p:to>
                                    </p:set>
                                    <p:animEffect filter="fade" transition="in">
                                      <p:cBhvr>
                                        <p:cTn dur="500"/>
                                        <p:tgtEl>
                                          <p:spTgt spid="296">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96">
                                            <p:txEl>
                                              <p:pRg end="5" st="5"/>
                                            </p:txEl>
                                          </p:spTgt>
                                        </p:tgtEl>
                                        <p:attrNameLst>
                                          <p:attrName>style.visibility</p:attrName>
                                        </p:attrNameLst>
                                      </p:cBhvr>
                                      <p:to>
                                        <p:strVal val="visible"/>
                                      </p:to>
                                    </p:set>
                                    <p:animEffect filter="fade" transition="in">
                                      <p:cBhvr>
                                        <p:cTn dur="500"/>
                                        <p:tgtEl>
                                          <p:spTgt spid="296">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96">
                                            <p:txEl>
                                              <p:pRg end="6" st="6"/>
                                            </p:txEl>
                                          </p:spTgt>
                                        </p:tgtEl>
                                        <p:attrNameLst>
                                          <p:attrName>style.visibility</p:attrName>
                                        </p:attrNameLst>
                                      </p:cBhvr>
                                      <p:to>
                                        <p:strVal val="visible"/>
                                      </p:to>
                                    </p:set>
                                    <p:animEffect filter="fade" transition="in">
                                      <p:cBhvr>
                                        <p:cTn dur="500"/>
                                        <p:tgtEl>
                                          <p:spTgt spid="296">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96">
                                            <p:txEl>
                                              <p:pRg end="7" st="7"/>
                                            </p:txEl>
                                          </p:spTgt>
                                        </p:tgtEl>
                                        <p:attrNameLst>
                                          <p:attrName>style.visibility</p:attrName>
                                        </p:attrNameLst>
                                      </p:cBhvr>
                                      <p:to>
                                        <p:strVal val="visible"/>
                                      </p:to>
                                    </p:set>
                                    <p:animEffect filter="fade" transition="in">
                                      <p:cBhvr>
                                        <p:cTn dur="500"/>
                                        <p:tgtEl>
                                          <p:spTgt spid="296">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296">
                                            <p:txEl>
                                              <p:pRg end="8" st="8"/>
                                            </p:txEl>
                                          </p:spTgt>
                                        </p:tgtEl>
                                        <p:attrNameLst>
                                          <p:attrName>style.visibility</p:attrName>
                                        </p:attrNameLst>
                                      </p:cBhvr>
                                      <p:to>
                                        <p:strVal val="visible"/>
                                      </p:to>
                                    </p:set>
                                    <p:animEffect filter="fade" transition="in">
                                      <p:cBhvr>
                                        <p:cTn dur="500"/>
                                        <p:tgtEl>
                                          <p:spTgt spid="296">
                                            <p:txEl>
                                              <p:pRg end="8" st="8"/>
                                            </p:txEl>
                                          </p:spTgt>
                                        </p:tgtEl>
                                      </p:cBhvr>
                                    </p:animEffect>
                                  </p:childTnLst>
                                </p:cTn>
                              </p:par>
                            </p:childTnLst>
                          </p:cTn>
                        </p:par>
                        <p:par>
                          <p:cTn fill="hold">
                            <p:stCondLst>
                              <p:cond delay="16100"/>
                            </p:stCondLst>
                            <p:childTnLst>
                              <p:par>
                                <p:cTn fill="hold" nodeType="afterEffect" presetClass="entr" presetID="23" presetSubtype="16">
                                  <p:stCondLst>
                                    <p:cond delay="0"/>
                                  </p:stCondLst>
                                  <p:childTnLst>
                                    <p:set>
                                      <p:cBhvr>
                                        <p:cTn dur="1" fill="hold">
                                          <p:stCondLst>
                                            <p:cond delay="0"/>
                                          </p:stCondLst>
                                        </p:cTn>
                                        <p:tgtEl>
                                          <p:spTgt spid="297"/>
                                        </p:tgtEl>
                                        <p:attrNameLst>
                                          <p:attrName>style.visibility</p:attrName>
                                        </p:attrNameLst>
                                      </p:cBhvr>
                                      <p:to>
                                        <p:strVal val="visible"/>
                                      </p:to>
                                    </p:set>
                                    <p:anim calcmode="lin" valueType="num">
                                      <p:cBhvr additive="base">
                                        <p:cTn dur="500"/>
                                        <p:tgtEl>
                                          <p:spTgt spid="297"/>
                                        </p:tgtEl>
                                        <p:attrNameLst>
                                          <p:attrName>ppt_w</p:attrName>
                                        </p:attrNameLst>
                                      </p:cBhvr>
                                      <p:tavLst>
                                        <p:tav fmla="" tm="0">
                                          <p:val>
                                            <p:strVal val="0"/>
                                          </p:val>
                                        </p:tav>
                                        <p:tav fmla="" tm="100000">
                                          <p:val>
                                            <p:strVal val="#ppt_w"/>
                                          </p:val>
                                        </p:tav>
                                      </p:tavLst>
                                    </p:anim>
                                    <p:anim calcmode="lin" valueType="num">
                                      <p:cBhvr additive="base">
                                        <p:cTn dur="500"/>
                                        <p:tgtEl>
                                          <p:spTgt spid="297"/>
                                        </p:tgtEl>
                                        <p:attrNameLst>
                                          <p:attrName>ppt_h</p:attrName>
                                        </p:attrNameLst>
                                      </p:cBhvr>
                                      <p:tavLst>
                                        <p:tav fmla="" tm="0">
                                          <p:val>
                                            <p:strVal val="0"/>
                                          </p:val>
                                        </p:tav>
                                        <p:tav fmla="" tm="100000">
                                          <p:val>
                                            <p:strVal val="#ppt_h"/>
                                          </p:val>
                                        </p:tav>
                                      </p:tavLst>
                                    </p:anim>
                                  </p:childTnLst>
                                </p:cTn>
                              </p:par>
                            </p:childTnLst>
                          </p:cTn>
                        </p:par>
                        <p:par>
                          <p:cTn fill="hold">
                            <p:stCondLst>
                              <p:cond delay="16600"/>
                            </p:stCondLst>
                            <p:childTnLst>
                              <p:par>
                                <p:cTn fill="hold" nodeType="afterEffect" presetClass="entr" presetID="23" presetSubtype="16">
                                  <p:stCondLst>
                                    <p:cond delay="0"/>
                                  </p:stCondLst>
                                  <p:childTnLst>
                                    <p:set>
                                      <p:cBhvr>
                                        <p:cTn dur="1" fill="hold">
                                          <p:stCondLst>
                                            <p:cond delay="0"/>
                                          </p:stCondLst>
                                        </p:cTn>
                                        <p:tgtEl>
                                          <p:spTgt spid="298">
                                            <p:txEl>
                                              <p:pRg end="0" st="0"/>
                                            </p:txEl>
                                          </p:spTgt>
                                        </p:tgtEl>
                                        <p:attrNameLst>
                                          <p:attrName>style.visibility</p:attrName>
                                        </p:attrNameLst>
                                      </p:cBhvr>
                                      <p:to>
                                        <p:strVal val="visible"/>
                                      </p:to>
                                    </p:set>
                                    <p:anim calcmode="lin" valueType="num">
                                      <p:cBhvr additive="base">
                                        <p:cTn dur="300"/>
                                        <p:tgtEl>
                                          <p:spTgt spid="298">
                                            <p:txEl>
                                              <p:pRg end="0" st="0"/>
                                            </p:txEl>
                                          </p:spTgt>
                                        </p:tgtEl>
                                        <p:attrNameLst>
                                          <p:attrName>ppt_w</p:attrName>
                                        </p:attrNameLst>
                                      </p:cBhvr>
                                      <p:tavLst>
                                        <p:tav fmla="" tm="0">
                                          <p:val>
                                            <p:strVal val="0"/>
                                          </p:val>
                                        </p:tav>
                                        <p:tav fmla="" tm="100000">
                                          <p:val>
                                            <p:strVal val="#ppt_w"/>
                                          </p:val>
                                        </p:tav>
                                      </p:tavLst>
                                    </p:anim>
                                    <p:anim calcmode="lin" valueType="num">
                                      <p:cBhvr additive="base">
                                        <p:cTn dur="300"/>
                                        <p:tgtEl>
                                          <p:spTgt spid="298">
                                            <p:txEl>
                                              <p:pRg end="0" st="0"/>
                                            </p:txEl>
                                          </p:spTgt>
                                        </p:tgtEl>
                                        <p:attrNameLst>
                                          <p:attrName>ppt_h</p:attrName>
                                        </p:attrNameLst>
                                      </p:cBhvr>
                                      <p:tavLst>
                                        <p:tav fmla="" tm="0">
                                          <p:val>
                                            <p:strVal val="0"/>
                                          </p:val>
                                        </p:tav>
                                        <p:tav fmla="" tm="100000">
                                          <p:val>
                                            <p:strVal val="#ppt_h"/>
                                          </p:val>
                                        </p:tav>
                                      </p:tavLst>
                                    </p:anim>
                                  </p:childTnLst>
                                </p:cTn>
                              </p:par>
                            </p:childTnLst>
                          </p:cTn>
                        </p:par>
                        <p:par>
                          <p:cTn fill="hold">
                            <p:stCondLst>
                              <p:cond delay="16900"/>
                            </p:stCondLst>
                            <p:childTnLst>
                              <p:par>
                                <p:cTn fill="hold" nodeType="afterEffect" presetClass="entr" presetID="23" presetSubtype="16">
                                  <p:stCondLst>
                                    <p:cond delay="0"/>
                                  </p:stCondLst>
                                  <p:childTnLst>
                                    <p:set>
                                      <p:cBhvr>
                                        <p:cTn dur="1" fill="hold">
                                          <p:stCondLst>
                                            <p:cond delay="0"/>
                                          </p:stCondLst>
                                        </p:cTn>
                                        <p:tgtEl>
                                          <p:spTgt spid="298">
                                            <p:txEl>
                                              <p:pRg end="1" st="1"/>
                                            </p:txEl>
                                          </p:spTgt>
                                        </p:tgtEl>
                                        <p:attrNameLst>
                                          <p:attrName>style.visibility</p:attrName>
                                        </p:attrNameLst>
                                      </p:cBhvr>
                                      <p:to>
                                        <p:strVal val="visible"/>
                                      </p:to>
                                    </p:set>
                                    <p:anim calcmode="lin" valueType="num">
                                      <p:cBhvr additive="base">
                                        <p:cTn dur="300"/>
                                        <p:tgtEl>
                                          <p:spTgt spid="298">
                                            <p:txEl>
                                              <p:pRg end="1" st="1"/>
                                            </p:txEl>
                                          </p:spTgt>
                                        </p:tgtEl>
                                        <p:attrNameLst>
                                          <p:attrName>ppt_w</p:attrName>
                                        </p:attrNameLst>
                                      </p:cBhvr>
                                      <p:tavLst>
                                        <p:tav fmla="" tm="0">
                                          <p:val>
                                            <p:strVal val="0"/>
                                          </p:val>
                                        </p:tav>
                                        <p:tav fmla="" tm="100000">
                                          <p:val>
                                            <p:strVal val="#ppt_w"/>
                                          </p:val>
                                        </p:tav>
                                      </p:tavLst>
                                    </p:anim>
                                    <p:anim calcmode="lin" valueType="num">
                                      <p:cBhvr additive="base">
                                        <p:cTn dur="300"/>
                                        <p:tgtEl>
                                          <p:spTgt spid="298">
                                            <p:txEl>
                                              <p:pRg end="1" st="1"/>
                                            </p:txEl>
                                          </p:spTgt>
                                        </p:tgtEl>
                                        <p:attrNameLst>
                                          <p:attrName>ppt_h</p:attrName>
                                        </p:attrNameLst>
                                      </p:cBhvr>
                                      <p:tavLst>
                                        <p:tav fmla="" tm="0">
                                          <p:val>
                                            <p:strVal val="0"/>
                                          </p:val>
                                        </p:tav>
                                        <p:tav fmla="" tm="100000">
                                          <p:val>
                                            <p:strVal val="#ppt_h"/>
                                          </p:val>
                                        </p:tav>
                                      </p:tavLst>
                                    </p:anim>
                                  </p:childTnLst>
                                </p:cTn>
                              </p:par>
                            </p:childTnLst>
                          </p:cTn>
                        </p:par>
                        <p:par>
                          <p:cTn fill="hold">
                            <p:stCondLst>
                              <p:cond delay="17200"/>
                            </p:stCondLst>
                            <p:childTnLst>
                              <p:par>
                                <p:cTn fill="hold" nodeType="afterEffect" presetClass="entr" presetID="23" presetSubtype="16">
                                  <p:stCondLst>
                                    <p:cond delay="0"/>
                                  </p:stCondLst>
                                  <p:childTnLst>
                                    <p:set>
                                      <p:cBhvr>
                                        <p:cTn dur="1" fill="hold">
                                          <p:stCondLst>
                                            <p:cond delay="0"/>
                                          </p:stCondLst>
                                        </p:cTn>
                                        <p:tgtEl>
                                          <p:spTgt spid="298">
                                            <p:txEl>
                                              <p:pRg end="2" st="2"/>
                                            </p:txEl>
                                          </p:spTgt>
                                        </p:tgtEl>
                                        <p:attrNameLst>
                                          <p:attrName>style.visibility</p:attrName>
                                        </p:attrNameLst>
                                      </p:cBhvr>
                                      <p:to>
                                        <p:strVal val="visible"/>
                                      </p:to>
                                    </p:set>
                                    <p:anim calcmode="lin" valueType="num">
                                      <p:cBhvr additive="base">
                                        <p:cTn dur="300"/>
                                        <p:tgtEl>
                                          <p:spTgt spid="298">
                                            <p:txEl>
                                              <p:pRg end="2" st="2"/>
                                            </p:txEl>
                                          </p:spTgt>
                                        </p:tgtEl>
                                        <p:attrNameLst>
                                          <p:attrName>ppt_w</p:attrName>
                                        </p:attrNameLst>
                                      </p:cBhvr>
                                      <p:tavLst>
                                        <p:tav fmla="" tm="0">
                                          <p:val>
                                            <p:strVal val="0"/>
                                          </p:val>
                                        </p:tav>
                                        <p:tav fmla="" tm="100000">
                                          <p:val>
                                            <p:strVal val="#ppt_w"/>
                                          </p:val>
                                        </p:tav>
                                      </p:tavLst>
                                    </p:anim>
                                    <p:anim calcmode="lin" valueType="num">
                                      <p:cBhvr additive="base">
                                        <p:cTn dur="300"/>
                                        <p:tgtEl>
                                          <p:spTgt spid="298">
                                            <p:txEl>
                                              <p:pRg end="2" st="2"/>
                                            </p:txEl>
                                          </p:spTgt>
                                        </p:tgtEl>
                                        <p:attrNameLst>
                                          <p:attrName>ppt_h</p:attrName>
                                        </p:attrNameLst>
                                      </p:cBhvr>
                                      <p:tavLst>
                                        <p:tav fmla="" tm="0">
                                          <p:val>
                                            <p:strVal val="0"/>
                                          </p:val>
                                        </p:tav>
                                        <p:tav fmla="" tm="100000">
                                          <p:val>
                                            <p:strVal val="#ppt_h"/>
                                          </p:val>
                                        </p:tav>
                                      </p:tavLst>
                                    </p:anim>
                                  </p:childTnLst>
                                </p:cTn>
                              </p:par>
                            </p:childTnLst>
                          </p:cTn>
                        </p:par>
                        <p:par>
                          <p:cTn fill="hold">
                            <p:stCondLst>
                              <p:cond delay="17500"/>
                            </p:stCondLst>
                            <p:childTnLst>
                              <p:par>
                                <p:cTn fill="hold" nodeType="afterEffect" presetClass="entr" presetID="23" presetSubtype="16">
                                  <p:stCondLst>
                                    <p:cond delay="0"/>
                                  </p:stCondLst>
                                  <p:childTnLst>
                                    <p:set>
                                      <p:cBhvr>
                                        <p:cTn dur="1" fill="hold">
                                          <p:stCondLst>
                                            <p:cond delay="0"/>
                                          </p:stCondLst>
                                        </p:cTn>
                                        <p:tgtEl>
                                          <p:spTgt spid="298">
                                            <p:txEl>
                                              <p:pRg end="3" st="3"/>
                                            </p:txEl>
                                          </p:spTgt>
                                        </p:tgtEl>
                                        <p:attrNameLst>
                                          <p:attrName>style.visibility</p:attrName>
                                        </p:attrNameLst>
                                      </p:cBhvr>
                                      <p:to>
                                        <p:strVal val="visible"/>
                                      </p:to>
                                    </p:set>
                                    <p:anim calcmode="lin" valueType="num">
                                      <p:cBhvr additive="base">
                                        <p:cTn dur="300"/>
                                        <p:tgtEl>
                                          <p:spTgt spid="298">
                                            <p:txEl>
                                              <p:pRg end="3" st="3"/>
                                            </p:txEl>
                                          </p:spTgt>
                                        </p:tgtEl>
                                        <p:attrNameLst>
                                          <p:attrName>ppt_w</p:attrName>
                                        </p:attrNameLst>
                                      </p:cBhvr>
                                      <p:tavLst>
                                        <p:tav fmla="" tm="0">
                                          <p:val>
                                            <p:strVal val="0"/>
                                          </p:val>
                                        </p:tav>
                                        <p:tav fmla="" tm="100000">
                                          <p:val>
                                            <p:strVal val="#ppt_w"/>
                                          </p:val>
                                        </p:tav>
                                      </p:tavLst>
                                    </p:anim>
                                    <p:anim calcmode="lin" valueType="num">
                                      <p:cBhvr additive="base">
                                        <p:cTn dur="300"/>
                                        <p:tgtEl>
                                          <p:spTgt spid="298">
                                            <p:txEl>
                                              <p:pRg end="3" st="3"/>
                                            </p:txEl>
                                          </p:spTgt>
                                        </p:tgtEl>
                                        <p:attrNameLst>
                                          <p:attrName>ppt_h</p:attrName>
                                        </p:attrNameLst>
                                      </p:cBhvr>
                                      <p:tavLst>
                                        <p:tav fmla="" tm="0">
                                          <p:val>
                                            <p:strVal val="0"/>
                                          </p:val>
                                        </p:tav>
                                        <p:tav fmla="" tm="100000">
                                          <p:val>
                                            <p:strVal val="#ppt_h"/>
                                          </p:val>
                                        </p:tav>
                                      </p:tavLst>
                                    </p:anim>
                                  </p:childTnLst>
                                </p:cTn>
                              </p:par>
                            </p:childTnLst>
                          </p:cTn>
                        </p:par>
                        <p:par>
                          <p:cTn fill="hold">
                            <p:stCondLst>
                              <p:cond delay="17800"/>
                            </p:stCondLst>
                            <p:childTnLst>
                              <p:par>
                                <p:cTn fill="hold" nodeType="afterEffect" presetClass="entr" presetID="23" presetSubtype="16">
                                  <p:stCondLst>
                                    <p:cond delay="0"/>
                                  </p:stCondLst>
                                  <p:childTnLst>
                                    <p:set>
                                      <p:cBhvr>
                                        <p:cTn dur="1" fill="hold">
                                          <p:stCondLst>
                                            <p:cond delay="0"/>
                                          </p:stCondLst>
                                        </p:cTn>
                                        <p:tgtEl>
                                          <p:spTgt spid="298">
                                            <p:txEl>
                                              <p:pRg end="4" st="4"/>
                                            </p:txEl>
                                          </p:spTgt>
                                        </p:tgtEl>
                                        <p:attrNameLst>
                                          <p:attrName>style.visibility</p:attrName>
                                        </p:attrNameLst>
                                      </p:cBhvr>
                                      <p:to>
                                        <p:strVal val="visible"/>
                                      </p:to>
                                    </p:set>
                                    <p:anim calcmode="lin" valueType="num">
                                      <p:cBhvr additive="base">
                                        <p:cTn dur="300"/>
                                        <p:tgtEl>
                                          <p:spTgt spid="298">
                                            <p:txEl>
                                              <p:pRg end="4" st="4"/>
                                            </p:txEl>
                                          </p:spTgt>
                                        </p:tgtEl>
                                        <p:attrNameLst>
                                          <p:attrName>ppt_w</p:attrName>
                                        </p:attrNameLst>
                                      </p:cBhvr>
                                      <p:tavLst>
                                        <p:tav fmla="" tm="0">
                                          <p:val>
                                            <p:strVal val="0"/>
                                          </p:val>
                                        </p:tav>
                                        <p:tav fmla="" tm="100000">
                                          <p:val>
                                            <p:strVal val="#ppt_w"/>
                                          </p:val>
                                        </p:tav>
                                      </p:tavLst>
                                    </p:anim>
                                    <p:anim calcmode="lin" valueType="num">
                                      <p:cBhvr additive="base">
                                        <p:cTn dur="300"/>
                                        <p:tgtEl>
                                          <p:spTgt spid="298">
                                            <p:txEl>
                                              <p:pRg end="4" st="4"/>
                                            </p:txEl>
                                          </p:spTgt>
                                        </p:tgtEl>
                                        <p:attrNameLst>
                                          <p:attrName>ppt_h</p:attrName>
                                        </p:attrNameLst>
                                      </p:cBhvr>
                                      <p:tavLst>
                                        <p:tav fmla="" tm="0">
                                          <p:val>
                                            <p:strVal val="0"/>
                                          </p:val>
                                        </p:tav>
                                        <p:tav fmla="" tm="100000">
                                          <p:val>
                                            <p:strVal val="#ppt_h"/>
                                          </p:val>
                                        </p:tav>
                                      </p:tavLst>
                                    </p:anim>
                                  </p:childTnLst>
                                </p:cTn>
                              </p:par>
                            </p:childTnLst>
                          </p:cTn>
                        </p:par>
                        <p:par>
                          <p:cTn fill="hold">
                            <p:stCondLst>
                              <p:cond delay="18100"/>
                            </p:stCondLst>
                            <p:childTnLst>
                              <p:par>
                                <p:cTn fill="hold" nodeType="afterEffect" presetClass="entr" presetID="23" presetSubtype="16">
                                  <p:stCondLst>
                                    <p:cond delay="0"/>
                                  </p:stCondLst>
                                  <p:childTnLst>
                                    <p:set>
                                      <p:cBhvr>
                                        <p:cTn dur="1" fill="hold">
                                          <p:stCondLst>
                                            <p:cond delay="0"/>
                                          </p:stCondLst>
                                        </p:cTn>
                                        <p:tgtEl>
                                          <p:spTgt spid="298">
                                            <p:txEl>
                                              <p:pRg end="5" st="5"/>
                                            </p:txEl>
                                          </p:spTgt>
                                        </p:tgtEl>
                                        <p:attrNameLst>
                                          <p:attrName>style.visibility</p:attrName>
                                        </p:attrNameLst>
                                      </p:cBhvr>
                                      <p:to>
                                        <p:strVal val="visible"/>
                                      </p:to>
                                    </p:set>
                                    <p:anim calcmode="lin" valueType="num">
                                      <p:cBhvr additive="base">
                                        <p:cTn dur="300"/>
                                        <p:tgtEl>
                                          <p:spTgt spid="298">
                                            <p:txEl>
                                              <p:pRg end="5" st="5"/>
                                            </p:txEl>
                                          </p:spTgt>
                                        </p:tgtEl>
                                        <p:attrNameLst>
                                          <p:attrName>ppt_w</p:attrName>
                                        </p:attrNameLst>
                                      </p:cBhvr>
                                      <p:tavLst>
                                        <p:tav fmla="" tm="0">
                                          <p:val>
                                            <p:strVal val="0"/>
                                          </p:val>
                                        </p:tav>
                                        <p:tav fmla="" tm="100000">
                                          <p:val>
                                            <p:strVal val="#ppt_w"/>
                                          </p:val>
                                        </p:tav>
                                      </p:tavLst>
                                    </p:anim>
                                    <p:anim calcmode="lin" valueType="num">
                                      <p:cBhvr additive="base">
                                        <p:cTn dur="300"/>
                                        <p:tgtEl>
                                          <p:spTgt spid="298">
                                            <p:txEl>
                                              <p:pRg end="5" st="5"/>
                                            </p:txEl>
                                          </p:spTgt>
                                        </p:tgtEl>
                                        <p:attrNameLst>
                                          <p:attrName>ppt_h</p:attrName>
                                        </p:attrNameLst>
                                      </p:cBhvr>
                                      <p:tavLst>
                                        <p:tav fmla="" tm="0">
                                          <p:val>
                                            <p:strVal val="0"/>
                                          </p:val>
                                        </p:tav>
                                        <p:tav fmla="" tm="100000">
                                          <p:val>
                                            <p:strVal val="#ppt_h"/>
                                          </p:val>
                                        </p:tav>
                                      </p:tavLst>
                                    </p:anim>
                                  </p:childTnLst>
                                </p:cTn>
                              </p:par>
                            </p:childTnLst>
                          </p:cTn>
                        </p:par>
                        <p:par>
                          <p:cTn fill="hold">
                            <p:stCondLst>
                              <p:cond delay="18400"/>
                            </p:stCondLst>
                            <p:childTnLst>
                              <p:par>
                                <p:cTn fill="hold" nodeType="afterEffect" presetClass="entr" presetID="23" presetSubtype="16">
                                  <p:stCondLst>
                                    <p:cond delay="0"/>
                                  </p:stCondLst>
                                  <p:childTnLst>
                                    <p:set>
                                      <p:cBhvr>
                                        <p:cTn dur="1" fill="hold">
                                          <p:stCondLst>
                                            <p:cond delay="0"/>
                                          </p:stCondLst>
                                        </p:cTn>
                                        <p:tgtEl>
                                          <p:spTgt spid="298">
                                            <p:txEl>
                                              <p:pRg end="6" st="6"/>
                                            </p:txEl>
                                          </p:spTgt>
                                        </p:tgtEl>
                                        <p:attrNameLst>
                                          <p:attrName>style.visibility</p:attrName>
                                        </p:attrNameLst>
                                      </p:cBhvr>
                                      <p:to>
                                        <p:strVal val="visible"/>
                                      </p:to>
                                    </p:set>
                                    <p:anim calcmode="lin" valueType="num">
                                      <p:cBhvr additive="base">
                                        <p:cTn dur="300"/>
                                        <p:tgtEl>
                                          <p:spTgt spid="298">
                                            <p:txEl>
                                              <p:pRg end="6" st="6"/>
                                            </p:txEl>
                                          </p:spTgt>
                                        </p:tgtEl>
                                        <p:attrNameLst>
                                          <p:attrName>ppt_w</p:attrName>
                                        </p:attrNameLst>
                                      </p:cBhvr>
                                      <p:tavLst>
                                        <p:tav fmla="" tm="0">
                                          <p:val>
                                            <p:strVal val="0"/>
                                          </p:val>
                                        </p:tav>
                                        <p:tav fmla="" tm="100000">
                                          <p:val>
                                            <p:strVal val="#ppt_w"/>
                                          </p:val>
                                        </p:tav>
                                      </p:tavLst>
                                    </p:anim>
                                    <p:anim calcmode="lin" valueType="num">
                                      <p:cBhvr additive="base">
                                        <p:cTn dur="300"/>
                                        <p:tgtEl>
                                          <p:spTgt spid="298">
                                            <p:txEl>
                                              <p:pRg end="6" st="6"/>
                                            </p:txEl>
                                          </p:spTgt>
                                        </p:tgtEl>
                                        <p:attrNameLst>
                                          <p:attrName>ppt_h</p:attrName>
                                        </p:attrNameLst>
                                      </p:cBhvr>
                                      <p:tavLst>
                                        <p:tav fmla="" tm="0">
                                          <p:val>
                                            <p:strVal val="0"/>
                                          </p:val>
                                        </p:tav>
                                        <p:tav fmla="" tm="100000">
                                          <p:val>
                                            <p:strVal val="#ppt_h"/>
                                          </p:val>
                                        </p:tav>
                                      </p:tavLst>
                                    </p:anim>
                                  </p:childTnLst>
                                </p:cTn>
                              </p:par>
                            </p:childTnLst>
                          </p:cTn>
                        </p:par>
                        <p:par>
                          <p:cTn fill="hold">
                            <p:stCondLst>
                              <p:cond delay="18700"/>
                            </p:stCondLst>
                            <p:childTnLst>
                              <p:par>
                                <p:cTn fill="hold" nodeType="afterEffect" presetClass="entr" presetID="23" presetSubtype="16">
                                  <p:stCondLst>
                                    <p:cond delay="0"/>
                                  </p:stCondLst>
                                  <p:childTnLst>
                                    <p:set>
                                      <p:cBhvr>
                                        <p:cTn dur="1" fill="hold">
                                          <p:stCondLst>
                                            <p:cond delay="0"/>
                                          </p:stCondLst>
                                        </p:cTn>
                                        <p:tgtEl>
                                          <p:spTgt spid="298">
                                            <p:txEl>
                                              <p:pRg end="7" st="7"/>
                                            </p:txEl>
                                          </p:spTgt>
                                        </p:tgtEl>
                                        <p:attrNameLst>
                                          <p:attrName>style.visibility</p:attrName>
                                        </p:attrNameLst>
                                      </p:cBhvr>
                                      <p:to>
                                        <p:strVal val="visible"/>
                                      </p:to>
                                    </p:set>
                                    <p:anim calcmode="lin" valueType="num">
                                      <p:cBhvr additive="base">
                                        <p:cTn dur="300"/>
                                        <p:tgtEl>
                                          <p:spTgt spid="298">
                                            <p:txEl>
                                              <p:pRg end="7" st="7"/>
                                            </p:txEl>
                                          </p:spTgt>
                                        </p:tgtEl>
                                        <p:attrNameLst>
                                          <p:attrName>ppt_w</p:attrName>
                                        </p:attrNameLst>
                                      </p:cBhvr>
                                      <p:tavLst>
                                        <p:tav fmla="" tm="0">
                                          <p:val>
                                            <p:strVal val="0"/>
                                          </p:val>
                                        </p:tav>
                                        <p:tav fmla="" tm="100000">
                                          <p:val>
                                            <p:strVal val="#ppt_w"/>
                                          </p:val>
                                        </p:tav>
                                      </p:tavLst>
                                    </p:anim>
                                    <p:anim calcmode="lin" valueType="num">
                                      <p:cBhvr additive="base">
                                        <p:cTn dur="300"/>
                                        <p:tgtEl>
                                          <p:spTgt spid="298">
                                            <p:txEl>
                                              <p:pRg end="7" st="7"/>
                                            </p:txEl>
                                          </p:spTgt>
                                        </p:tgtEl>
                                        <p:attrNameLst>
                                          <p:attrName>ppt_h</p:attrName>
                                        </p:attrNameLst>
                                      </p:cBhvr>
                                      <p:tavLst>
                                        <p:tav fmla="" tm="0">
                                          <p:val>
                                            <p:strVal val="0"/>
                                          </p:val>
                                        </p:tav>
                                        <p:tav fmla="" tm="100000">
                                          <p:val>
                                            <p:strVal val="#ppt_h"/>
                                          </p:val>
                                        </p:tav>
                                      </p:tavLst>
                                    </p:anim>
                                  </p:childTnLst>
                                </p:cTn>
                              </p:par>
                            </p:childTnLst>
                          </p:cTn>
                        </p:par>
                        <p:par>
                          <p:cTn fill="hold">
                            <p:stCondLst>
                              <p:cond delay="19000"/>
                            </p:stCondLst>
                            <p:childTnLst>
                              <p:par>
                                <p:cTn fill="hold" nodeType="afterEffect" presetClass="entr" presetID="23" presetSubtype="16">
                                  <p:stCondLst>
                                    <p:cond delay="0"/>
                                  </p:stCondLst>
                                  <p:childTnLst>
                                    <p:set>
                                      <p:cBhvr>
                                        <p:cTn dur="1" fill="hold">
                                          <p:stCondLst>
                                            <p:cond delay="0"/>
                                          </p:stCondLst>
                                        </p:cTn>
                                        <p:tgtEl>
                                          <p:spTgt spid="298">
                                            <p:txEl>
                                              <p:pRg end="8" st="8"/>
                                            </p:txEl>
                                          </p:spTgt>
                                        </p:tgtEl>
                                        <p:attrNameLst>
                                          <p:attrName>style.visibility</p:attrName>
                                        </p:attrNameLst>
                                      </p:cBhvr>
                                      <p:to>
                                        <p:strVal val="visible"/>
                                      </p:to>
                                    </p:set>
                                    <p:anim calcmode="lin" valueType="num">
                                      <p:cBhvr additive="base">
                                        <p:cTn dur="300"/>
                                        <p:tgtEl>
                                          <p:spTgt spid="298">
                                            <p:txEl>
                                              <p:pRg end="8" st="8"/>
                                            </p:txEl>
                                          </p:spTgt>
                                        </p:tgtEl>
                                        <p:attrNameLst>
                                          <p:attrName>ppt_w</p:attrName>
                                        </p:attrNameLst>
                                      </p:cBhvr>
                                      <p:tavLst>
                                        <p:tav fmla="" tm="0">
                                          <p:val>
                                            <p:strVal val="0"/>
                                          </p:val>
                                        </p:tav>
                                        <p:tav fmla="" tm="100000">
                                          <p:val>
                                            <p:strVal val="#ppt_w"/>
                                          </p:val>
                                        </p:tav>
                                      </p:tavLst>
                                    </p:anim>
                                    <p:anim calcmode="lin" valueType="num">
                                      <p:cBhvr additive="base">
                                        <p:cTn dur="300"/>
                                        <p:tgtEl>
                                          <p:spTgt spid="298">
                                            <p:txEl>
                                              <p:pRg end="8" st="8"/>
                                            </p:txEl>
                                          </p:spTgt>
                                        </p:tgtEl>
                                        <p:attrNameLst>
                                          <p:attrName>ppt_h</p:attrName>
                                        </p:attrNameLst>
                                      </p:cBhvr>
                                      <p:tavLst>
                                        <p:tav fmla="" tm="0">
                                          <p:val>
                                            <p:strVal val="0"/>
                                          </p:val>
                                        </p:tav>
                                        <p:tav fmla="" tm="100000">
                                          <p:val>
                                            <p:strVal val="#ppt_h"/>
                                          </p:val>
                                        </p:tav>
                                      </p:tavLst>
                                    </p:anim>
                                  </p:childTnLst>
                                </p:cTn>
                              </p:par>
                            </p:childTnLst>
                          </p:cTn>
                        </p:par>
                        <p:par>
                          <p:cTn fill="hold">
                            <p:stCondLst>
                              <p:cond delay="19300"/>
                            </p:stCondLst>
                            <p:childTnLst>
                              <p:par>
                                <p:cTn fill="hold" nodeType="after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1000"/>
                                        <p:tgtEl>
                                          <p:spTgt spid="293"/>
                                        </p:tgtEl>
                                      </p:cBhvr>
                                    </p:animEffect>
                                  </p:childTnLst>
                                </p:cTn>
                              </p:par>
                            </p:childTnLst>
                          </p:cTn>
                        </p:par>
                        <p:par>
                          <p:cTn fill="hold">
                            <p:stCondLst>
                              <p:cond delay="20300"/>
                            </p:stCondLst>
                            <p:childTnLst>
                              <p:par>
                                <p:cTn fill="hold" nodeType="afterEffect" presetClass="entr" presetID="23" presetSubtype="16">
                                  <p:stCondLst>
                                    <p:cond delay="0"/>
                                  </p:stCondLst>
                                  <p:childTnLst>
                                    <p:set>
                                      <p:cBhvr>
                                        <p:cTn dur="1" fill="hold">
                                          <p:stCondLst>
                                            <p:cond delay="0"/>
                                          </p:stCondLst>
                                        </p:cTn>
                                        <p:tgtEl>
                                          <p:spTgt spid="299"/>
                                        </p:tgtEl>
                                        <p:attrNameLst>
                                          <p:attrName>style.visibility</p:attrName>
                                        </p:attrNameLst>
                                      </p:cBhvr>
                                      <p:to>
                                        <p:strVal val="visible"/>
                                      </p:to>
                                    </p:set>
                                    <p:anim calcmode="lin" valueType="num">
                                      <p:cBhvr additive="base">
                                        <p:cTn dur="500"/>
                                        <p:tgtEl>
                                          <p:spTgt spid="299"/>
                                        </p:tgtEl>
                                        <p:attrNameLst>
                                          <p:attrName>ppt_w</p:attrName>
                                        </p:attrNameLst>
                                      </p:cBhvr>
                                      <p:tavLst>
                                        <p:tav fmla="" tm="0">
                                          <p:val>
                                            <p:strVal val="0"/>
                                          </p:val>
                                        </p:tav>
                                        <p:tav fmla="" tm="100000">
                                          <p:val>
                                            <p:strVal val="#ppt_w"/>
                                          </p:val>
                                        </p:tav>
                                      </p:tavLst>
                                    </p:anim>
                                    <p:anim calcmode="lin" valueType="num">
                                      <p:cBhvr additive="base">
                                        <p:cTn dur="500"/>
                                        <p:tgtEl>
                                          <p:spTgt spid="29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ic list 6">
  <p:cSld name="Iconic list 6">
    <p:spTree>
      <p:nvGrpSpPr>
        <p:cNvPr id="300" name="Shape 300"/>
        <p:cNvGrpSpPr/>
        <p:nvPr/>
      </p:nvGrpSpPr>
      <p:grpSpPr>
        <a:xfrm>
          <a:off x="0" y="0"/>
          <a:ext cx="0" cy="0"/>
          <a:chOff x="0" y="0"/>
          <a:chExt cx="0" cy="0"/>
        </a:xfrm>
      </p:grpSpPr>
      <p:sp>
        <p:nvSpPr>
          <p:cNvPr id="301" name="Google Shape;301;p45"/>
          <p:cNvSpPr txBox="1"/>
          <p:nvPr>
            <p:ph idx="1" type="body"/>
          </p:nvPr>
        </p:nvSpPr>
        <p:spPr>
          <a:xfrm>
            <a:off x="603251" y="324582"/>
            <a:ext cx="10972800" cy="4317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3000"/>
              <a:buNone/>
              <a:defRPr b="1" sz="300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2" name="Google Shape;302;p45"/>
          <p:cNvSpPr txBox="1"/>
          <p:nvPr>
            <p:ph idx="2" type="body"/>
          </p:nvPr>
        </p:nvSpPr>
        <p:spPr>
          <a:xfrm>
            <a:off x="603251" y="827103"/>
            <a:ext cx="10972800" cy="228451"/>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accent3"/>
              </a:buClr>
              <a:buSzPts val="1440"/>
              <a:buNone/>
              <a:defRPr b="0" sz="1440">
                <a:solidFill>
                  <a:schemeClr val="accent3"/>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3" name="Google Shape;303;p45"/>
          <p:cNvSpPr/>
          <p:nvPr/>
        </p:nvSpPr>
        <p:spPr>
          <a:xfrm>
            <a:off x="603251" y="4732394"/>
            <a:ext cx="869949" cy="1730087"/>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304" name="Google Shape;304;p45"/>
          <p:cNvSpPr txBox="1"/>
          <p:nvPr>
            <p:ph idx="3" type="body"/>
          </p:nvPr>
        </p:nvSpPr>
        <p:spPr>
          <a:xfrm>
            <a:off x="684392" y="4778114"/>
            <a:ext cx="704141" cy="674519"/>
          </a:xfrm>
          <a:prstGeom prst="rect">
            <a:avLst/>
          </a:prstGeom>
          <a:noFill/>
          <a:ln>
            <a:noFill/>
          </a:ln>
        </p:spPr>
        <p:txBody>
          <a:bodyPr anchorCtr="0" anchor="ctr" bIns="103875" lIns="0" spcFirstLastPara="1" rIns="0" wrap="square" tIns="103875">
            <a:normAutofit/>
          </a:bodyPr>
          <a:lstStyle>
            <a:lvl1pPr indent="-228600" lvl="0" marL="457200" algn="ctr">
              <a:lnSpc>
                <a:spcPct val="100000"/>
              </a:lnSpc>
              <a:spcBef>
                <a:spcPts val="0"/>
              </a:spcBef>
              <a:spcAft>
                <a:spcPts val="0"/>
              </a:spcAft>
              <a:buClr>
                <a:schemeClr val="lt1"/>
              </a:buClr>
              <a:buSzPts val="2400"/>
              <a:buNone/>
              <a:defRPr b="1" sz="2400">
                <a:solidFill>
                  <a:schemeClr val="l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5" name="Google Shape;305;p45"/>
          <p:cNvSpPr txBox="1"/>
          <p:nvPr>
            <p:ph idx="4" type="body"/>
          </p:nvPr>
        </p:nvSpPr>
        <p:spPr>
          <a:xfrm>
            <a:off x="1608669" y="5317373"/>
            <a:ext cx="2500489" cy="228451"/>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2160"/>
              <a:buNone/>
              <a:defRPr b="0" sz="216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6" name="Google Shape;306;p45"/>
          <p:cNvSpPr txBox="1"/>
          <p:nvPr>
            <p:ph idx="5" type="body"/>
          </p:nvPr>
        </p:nvSpPr>
        <p:spPr>
          <a:xfrm>
            <a:off x="1608669" y="5682508"/>
            <a:ext cx="2500489" cy="779972"/>
          </a:xfrm>
          <a:prstGeom prst="rect">
            <a:avLst/>
          </a:prstGeom>
          <a:noFill/>
          <a:ln>
            <a:noFill/>
          </a:ln>
        </p:spPr>
        <p:txBody>
          <a:bodyPr anchorCtr="0" anchor="t" bIns="0" lIns="0" spcFirstLastPara="1" rIns="0" wrap="square" tIns="0">
            <a:normAutofit/>
          </a:bodyPr>
          <a:lstStyle>
            <a:lvl1pPr indent="-228600" lvl="0" marL="457200" algn="l">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7" name="Google Shape;307;p45"/>
          <p:cNvSpPr txBox="1"/>
          <p:nvPr>
            <p:ph idx="6" type="body"/>
          </p:nvPr>
        </p:nvSpPr>
        <p:spPr>
          <a:xfrm>
            <a:off x="1608669" y="4736932"/>
            <a:ext cx="2500489" cy="4317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rgbClr val="F79498"/>
              </a:buClr>
              <a:buSzPts val="3000"/>
              <a:buNone/>
              <a:defRPr b="1" sz="3000">
                <a:solidFill>
                  <a:srgbClr val="F79498"/>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308" name="Google Shape;308;p45"/>
          <p:cNvGrpSpPr/>
          <p:nvPr/>
        </p:nvGrpSpPr>
        <p:grpSpPr>
          <a:xfrm>
            <a:off x="101309" y="385540"/>
            <a:ext cx="383999" cy="342172"/>
            <a:chOff x="5270500" y="1460500"/>
            <a:chExt cx="1701800" cy="2705100"/>
          </a:xfrm>
        </p:grpSpPr>
        <p:sp>
          <p:nvSpPr>
            <p:cNvPr id="309" name="Google Shape;309;p45"/>
            <p:cNvSpPr/>
            <p:nvPr/>
          </p:nvSpPr>
          <p:spPr>
            <a:xfrm>
              <a:off x="5270500" y="1460500"/>
              <a:ext cx="457200" cy="27051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310" name="Google Shape;310;p45"/>
            <p:cNvSpPr/>
            <p:nvPr/>
          </p:nvSpPr>
          <p:spPr>
            <a:xfrm>
              <a:off x="5892800" y="1460500"/>
              <a:ext cx="457200" cy="2705100"/>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311" name="Google Shape;311;p45"/>
            <p:cNvSpPr/>
            <p:nvPr/>
          </p:nvSpPr>
          <p:spPr>
            <a:xfrm>
              <a:off x="6515100" y="1460500"/>
              <a:ext cx="457200" cy="2705100"/>
            </a:xfrm>
            <a:prstGeom prst="roundRect">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grpSp>
      <p:sp>
        <p:nvSpPr>
          <p:cNvPr id="312" name="Google Shape;312;p45"/>
          <p:cNvSpPr/>
          <p:nvPr/>
        </p:nvSpPr>
        <p:spPr>
          <a:xfrm>
            <a:off x="4351162" y="4732394"/>
            <a:ext cx="869949" cy="1730087"/>
          </a:xfrm>
          <a:prstGeom prst="roundRect">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313" name="Google Shape;313;p45"/>
          <p:cNvSpPr txBox="1"/>
          <p:nvPr>
            <p:ph idx="7" type="body"/>
          </p:nvPr>
        </p:nvSpPr>
        <p:spPr>
          <a:xfrm>
            <a:off x="4432303" y="4778114"/>
            <a:ext cx="704141" cy="674519"/>
          </a:xfrm>
          <a:prstGeom prst="rect">
            <a:avLst/>
          </a:prstGeom>
          <a:noFill/>
          <a:ln>
            <a:noFill/>
          </a:ln>
        </p:spPr>
        <p:txBody>
          <a:bodyPr anchorCtr="0" anchor="ctr" bIns="103875" lIns="0" spcFirstLastPara="1" rIns="0" wrap="square" tIns="103875">
            <a:normAutofit/>
          </a:bodyPr>
          <a:lstStyle>
            <a:lvl1pPr indent="-228600" lvl="0" marL="457200" algn="ctr">
              <a:lnSpc>
                <a:spcPct val="100000"/>
              </a:lnSpc>
              <a:spcBef>
                <a:spcPts val="0"/>
              </a:spcBef>
              <a:spcAft>
                <a:spcPts val="0"/>
              </a:spcAft>
              <a:buClr>
                <a:schemeClr val="lt1"/>
              </a:buClr>
              <a:buSzPts val="2400"/>
              <a:buNone/>
              <a:defRPr b="1" sz="2400">
                <a:solidFill>
                  <a:schemeClr val="l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4" name="Google Shape;314;p45"/>
          <p:cNvSpPr txBox="1"/>
          <p:nvPr>
            <p:ph idx="8" type="body"/>
          </p:nvPr>
        </p:nvSpPr>
        <p:spPr>
          <a:xfrm>
            <a:off x="5356580" y="5317373"/>
            <a:ext cx="2500489" cy="228451"/>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2160"/>
              <a:buNone/>
              <a:defRPr b="0" sz="216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5" name="Google Shape;315;p45"/>
          <p:cNvSpPr txBox="1"/>
          <p:nvPr>
            <p:ph idx="9" type="body"/>
          </p:nvPr>
        </p:nvSpPr>
        <p:spPr>
          <a:xfrm>
            <a:off x="5356580" y="5682508"/>
            <a:ext cx="2500489" cy="779972"/>
          </a:xfrm>
          <a:prstGeom prst="rect">
            <a:avLst/>
          </a:prstGeom>
          <a:noFill/>
          <a:ln>
            <a:noFill/>
          </a:ln>
        </p:spPr>
        <p:txBody>
          <a:bodyPr anchorCtr="0" anchor="t" bIns="0" lIns="0" spcFirstLastPara="1" rIns="0" wrap="square" tIns="0">
            <a:normAutofit/>
          </a:bodyPr>
          <a:lstStyle>
            <a:lvl1pPr indent="-228600" lvl="0" marL="457200" algn="l">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6" name="Google Shape;316;p45"/>
          <p:cNvSpPr txBox="1"/>
          <p:nvPr>
            <p:ph idx="13" type="body"/>
          </p:nvPr>
        </p:nvSpPr>
        <p:spPr>
          <a:xfrm>
            <a:off x="5356580" y="4736932"/>
            <a:ext cx="2500489" cy="4317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accent2"/>
              </a:buClr>
              <a:buSzPts val="3000"/>
              <a:buNone/>
              <a:defRPr b="1" sz="3000">
                <a:solidFill>
                  <a:schemeClr val="accent2"/>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7" name="Google Shape;317;p45"/>
          <p:cNvSpPr/>
          <p:nvPr/>
        </p:nvSpPr>
        <p:spPr>
          <a:xfrm>
            <a:off x="8070147" y="4732391"/>
            <a:ext cx="869949" cy="1730088"/>
          </a:xfrm>
          <a:prstGeom prst="roundRect">
            <a:avLst>
              <a:gd fmla="val 50000" name="adj"/>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318" name="Google Shape;318;p45"/>
          <p:cNvSpPr txBox="1"/>
          <p:nvPr>
            <p:ph idx="14" type="body"/>
          </p:nvPr>
        </p:nvSpPr>
        <p:spPr>
          <a:xfrm>
            <a:off x="8151288" y="4778114"/>
            <a:ext cx="704141" cy="674519"/>
          </a:xfrm>
          <a:prstGeom prst="rect">
            <a:avLst/>
          </a:prstGeom>
          <a:noFill/>
          <a:ln>
            <a:noFill/>
          </a:ln>
        </p:spPr>
        <p:txBody>
          <a:bodyPr anchorCtr="0" anchor="ctr" bIns="103875" lIns="0" spcFirstLastPara="1" rIns="0" wrap="square" tIns="103875">
            <a:normAutofit/>
          </a:bodyPr>
          <a:lstStyle>
            <a:lvl1pPr indent="-228600" lvl="0" marL="457200" algn="ctr">
              <a:lnSpc>
                <a:spcPct val="100000"/>
              </a:lnSpc>
              <a:spcBef>
                <a:spcPts val="0"/>
              </a:spcBef>
              <a:spcAft>
                <a:spcPts val="0"/>
              </a:spcAft>
              <a:buClr>
                <a:schemeClr val="lt1"/>
              </a:buClr>
              <a:buSzPts val="2400"/>
              <a:buNone/>
              <a:defRPr b="1" sz="2400">
                <a:solidFill>
                  <a:schemeClr val="l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9" name="Google Shape;319;p45"/>
          <p:cNvSpPr txBox="1"/>
          <p:nvPr>
            <p:ph idx="15" type="body"/>
          </p:nvPr>
        </p:nvSpPr>
        <p:spPr>
          <a:xfrm>
            <a:off x="9075565" y="5317373"/>
            <a:ext cx="2500489" cy="228451"/>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2160"/>
              <a:buNone/>
              <a:defRPr b="0" sz="216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0" name="Google Shape;320;p45"/>
          <p:cNvSpPr txBox="1"/>
          <p:nvPr>
            <p:ph idx="16" type="body"/>
          </p:nvPr>
        </p:nvSpPr>
        <p:spPr>
          <a:xfrm>
            <a:off x="9075565" y="5682508"/>
            <a:ext cx="2500489" cy="779972"/>
          </a:xfrm>
          <a:prstGeom prst="rect">
            <a:avLst/>
          </a:prstGeom>
          <a:noFill/>
          <a:ln>
            <a:noFill/>
          </a:ln>
        </p:spPr>
        <p:txBody>
          <a:bodyPr anchorCtr="0" anchor="t" bIns="0" lIns="0" spcFirstLastPara="1" rIns="0" wrap="square" tIns="0">
            <a:normAutofit/>
          </a:bodyPr>
          <a:lstStyle>
            <a:lvl1pPr indent="-228600" lvl="0" marL="457200" algn="l">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1" name="Google Shape;321;p45"/>
          <p:cNvSpPr txBox="1"/>
          <p:nvPr>
            <p:ph idx="17" type="body"/>
          </p:nvPr>
        </p:nvSpPr>
        <p:spPr>
          <a:xfrm>
            <a:off x="9075565" y="4736932"/>
            <a:ext cx="2500489" cy="4317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accent3"/>
              </a:buClr>
              <a:buSzPts val="3000"/>
              <a:buNone/>
              <a:defRPr b="1" sz="3000">
                <a:solidFill>
                  <a:schemeClr val="accent3"/>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2" name="Google Shape;322;p45"/>
          <p:cNvSpPr/>
          <p:nvPr/>
        </p:nvSpPr>
        <p:spPr>
          <a:xfrm>
            <a:off x="996835" y="1583962"/>
            <a:ext cx="2880004" cy="2592000"/>
          </a:xfrm>
          <a:prstGeom prst="ellipse">
            <a:avLst/>
          </a:prstGeom>
          <a:noFill/>
          <a:ln cap="rnd" cmpd="sng" w="3810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840"/>
              <a:buFont typeface="Arial"/>
              <a:buNone/>
            </a:pPr>
            <a:r>
              <a:t/>
            </a:r>
            <a:endParaRPr b="0" i="0" sz="3840" u="none" cap="none" strike="noStrike">
              <a:solidFill>
                <a:srgbClr val="000000"/>
              </a:solidFill>
              <a:latin typeface="Calibri"/>
              <a:ea typeface="Calibri"/>
              <a:cs typeface="Calibri"/>
              <a:sym typeface="Calibri"/>
            </a:endParaRPr>
          </a:p>
        </p:txBody>
      </p:sp>
      <p:sp>
        <p:nvSpPr>
          <p:cNvPr id="323" name="Google Shape;323;p45"/>
          <p:cNvSpPr/>
          <p:nvPr/>
        </p:nvSpPr>
        <p:spPr>
          <a:xfrm>
            <a:off x="4654434" y="1583962"/>
            <a:ext cx="2880004" cy="2592000"/>
          </a:xfrm>
          <a:prstGeom prst="ellipse">
            <a:avLst/>
          </a:prstGeom>
          <a:noFill/>
          <a:ln cap="rnd" cmpd="sng" w="3810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840"/>
              <a:buFont typeface="Arial"/>
              <a:buNone/>
            </a:pPr>
            <a:r>
              <a:t/>
            </a:r>
            <a:endParaRPr b="0" i="0" sz="3840" u="none" cap="none" strike="noStrike">
              <a:solidFill>
                <a:srgbClr val="000000"/>
              </a:solidFill>
              <a:latin typeface="Calibri"/>
              <a:ea typeface="Calibri"/>
              <a:cs typeface="Calibri"/>
              <a:sym typeface="Calibri"/>
            </a:endParaRPr>
          </a:p>
        </p:txBody>
      </p:sp>
      <p:sp>
        <p:nvSpPr>
          <p:cNvPr id="324" name="Google Shape;324;p45"/>
          <p:cNvSpPr/>
          <p:nvPr/>
        </p:nvSpPr>
        <p:spPr>
          <a:xfrm>
            <a:off x="8334611" y="1583962"/>
            <a:ext cx="2880004" cy="2592000"/>
          </a:xfrm>
          <a:prstGeom prst="ellipse">
            <a:avLst/>
          </a:prstGeom>
          <a:noFill/>
          <a:ln cap="rnd" cmpd="sng" w="3810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840"/>
              <a:buFont typeface="Arial"/>
              <a:buNone/>
            </a:pPr>
            <a:r>
              <a:t/>
            </a:r>
            <a:endParaRPr b="0" i="0" sz="3840" u="none" cap="none" strike="noStrike">
              <a:solidFill>
                <a:srgbClr val="000000"/>
              </a:solidFill>
              <a:latin typeface="Calibri"/>
              <a:ea typeface="Calibri"/>
              <a:cs typeface="Calibri"/>
              <a:sym typeface="Calibri"/>
            </a:endParaRPr>
          </a:p>
        </p:txBody>
      </p:sp>
      <p:sp>
        <p:nvSpPr>
          <p:cNvPr id="325" name="Google Shape;325;p45"/>
          <p:cNvSpPr/>
          <p:nvPr/>
        </p:nvSpPr>
        <p:spPr>
          <a:xfrm>
            <a:off x="3873621" y="2565575"/>
            <a:ext cx="816001" cy="734399"/>
          </a:xfrm>
          <a:prstGeom prst="ellipse">
            <a:avLst/>
          </a:prstGeom>
          <a:solidFill>
            <a:srgbClr val="E20F1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840"/>
              <a:buFont typeface="Arial"/>
              <a:buNone/>
            </a:pPr>
            <a:r>
              <a:t/>
            </a:r>
            <a:endParaRPr b="0" i="0" sz="3840" u="none" cap="none" strike="noStrike">
              <a:solidFill>
                <a:srgbClr val="000000"/>
              </a:solidFill>
              <a:latin typeface="Calibri"/>
              <a:ea typeface="Calibri"/>
              <a:cs typeface="Calibri"/>
              <a:sym typeface="Calibri"/>
            </a:endParaRPr>
          </a:p>
        </p:txBody>
      </p:sp>
      <p:sp>
        <p:nvSpPr>
          <p:cNvPr id="326" name="Google Shape;326;p45"/>
          <p:cNvSpPr/>
          <p:nvPr/>
        </p:nvSpPr>
        <p:spPr>
          <a:xfrm>
            <a:off x="7514989" y="2565575"/>
            <a:ext cx="816001" cy="734399"/>
          </a:xfrm>
          <a:prstGeom prst="ellipse">
            <a:avLst/>
          </a:prstGeom>
          <a:solidFill>
            <a:srgbClr val="4351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840"/>
              <a:buFont typeface="Arial"/>
              <a:buNone/>
            </a:pPr>
            <a:r>
              <a:t/>
            </a:r>
            <a:endParaRPr b="0" i="0" sz="3840" u="none" cap="none" strike="noStrike">
              <a:solidFill>
                <a:srgbClr val="000000"/>
              </a:solidFill>
              <a:latin typeface="Calibri"/>
              <a:ea typeface="Calibri"/>
              <a:cs typeface="Calibri"/>
              <a:sym typeface="Calibri"/>
            </a:endParaRPr>
          </a:p>
        </p:txBody>
      </p:sp>
      <p:sp>
        <p:nvSpPr>
          <p:cNvPr id="327" name="Google Shape;327;p45"/>
          <p:cNvSpPr/>
          <p:nvPr>
            <p:ph idx="18" type="pic"/>
          </p:nvPr>
        </p:nvSpPr>
        <p:spPr>
          <a:xfrm>
            <a:off x="874187" y="1483364"/>
            <a:ext cx="3072984" cy="2808000"/>
          </a:xfrm>
          <a:prstGeom prst="rect">
            <a:avLst/>
          </a:prstGeom>
          <a:noFill/>
          <a:ln>
            <a:noFill/>
          </a:ln>
        </p:spPr>
      </p:sp>
      <p:sp>
        <p:nvSpPr>
          <p:cNvPr id="328" name="Google Shape;328;p45"/>
          <p:cNvSpPr/>
          <p:nvPr>
            <p:ph idx="19" type="pic"/>
          </p:nvPr>
        </p:nvSpPr>
        <p:spPr>
          <a:xfrm>
            <a:off x="4585804" y="1483364"/>
            <a:ext cx="3016120" cy="2808000"/>
          </a:xfrm>
          <a:prstGeom prst="rect">
            <a:avLst/>
          </a:prstGeom>
          <a:noFill/>
          <a:ln>
            <a:noFill/>
          </a:ln>
        </p:spPr>
      </p:sp>
      <p:sp>
        <p:nvSpPr>
          <p:cNvPr id="329" name="Google Shape;329;p45"/>
          <p:cNvSpPr/>
          <p:nvPr>
            <p:ph idx="20" type="pic"/>
          </p:nvPr>
        </p:nvSpPr>
        <p:spPr>
          <a:xfrm>
            <a:off x="8254106" y="1483364"/>
            <a:ext cx="3071508" cy="2808000"/>
          </a:xfrm>
          <a:prstGeom prst="rect">
            <a:avLst/>
          </a:prstGeom>
          <a:noFill/>
          <a:ln>
            <a:noFill/>
          </a:ln>
        </p:spPr>
      </p:sp>
      <p:sp>
        <p:nvSpPr>
          <p:cNvPr id="330" name="Google Shape;330;p45"/>
          <p:cNvSpPr txBox="1"/>
          <p:nvPr>
            <p:ph idx="21" type="body"/>
          </p:nvPr>
        </p:nvSpPr>
        <p:spPr>
          <a:xfrm>
            <a:off x="3947171" y="2565575"/>
            <a:ext cx="704141" cy="674519"/>
          </a:xfrm>
          <a:prstGeom prst="rect">
            <a:avLst/>
          </a:prstGeom>
          <a:noFill/>
          <a:ln>
            <a:noFill/>
          </a:ln>
        </p:spPr>
        <p:txBody>
          <a:bodyPr anchorCtr="0" anchor="ctr" bIns="103875" lIns="0" spcFirstLastPara="1" rIns="0" wrap="square" tIns="103875">
            <a:normAutofit/>
          </a:bodyPr>
          <a:lstStyle>
            <a:lvl1pPr indent="-228600" lvl="0" marL="457200" algn="ctr">
              <a:lnSpc>
                <a:spcPct val="100000"/>
              </a:lnSpc>
              <a:spcBef>
                <a:spcPts val="0"/>
              </a:spcBef>
              <a:spcAft>
                <a:spcPts val="0"/>
              </a:spcAft>
              <a:buClr>
                <a:schemeClr val="lt1"/>
              </a:buClr>
              <a:buSzPts val="2400"/>
              <a:buNone/>
              <a:defRPr b="1" sz="2400">
                <a:solidFill>
                  <a:schemeClr val="l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1" name="Google Shape;331;p45"/>
          <p:cNvSpPr txBox="1"/>
          <p:nvPr>
            <p:ph idx="22" type="body"/>
          </p:nvPr>
        </p:nvSpPr>
        <p:spPr>
          <a:xfrm>
            <a:off x="7572830" y="2565575"/>
            <a:ext cx="704141" cy="674519"/>
          </a:xfrm>
          <a:prstGeom prst="rect">
            <a:avLst/>
          </a:prstGeom>
          <a:noFill/>
          <a:ln>
            <a:noFill/>
          </a:ln>
        </p:spPr>
        <p:txBody>
          <a:bodyPr anchorCtr="0" anchor="ctr" bIns="103875" lIns="0" spcFirstLastPara="1" rIns="0" wrap="square" tIns="103875">
            <a:normAutofit/>
          </a:bodyPr>
          <a:lstStyle>
            <a:lvl1pPr indent="-228600" lvl="0" marL="457200" algn="ctr">
              <a:lnSpc>
                <a:spcPct val="100000"/>
              </a:lnSpc>
              <a:spcBef>
                <a:spcPts val="0"/>
              </a:spcBef>
              <a:spcAft>
                <a:spcPts val="0"/>
              </a:spcAft>
              <a:buClr>
                <a:schemeClr val="lt1"/>
              </a:buClr>
              <a:buSzPts val="2400"/>
              <a:buNone/>
              <a:defRPr b="1" sz="2400">
                <a:solidFill>
                  <a:schemeClr val="l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125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500"/>
                                        <p:tgtEl>
                                          <p:spTgt spid="308"/>
                                        </p:tgtEl>
                                      </p:cBhvr>
                                    </p:animEffect>
                                  </p:childTnLst>
                                </p:cTn>
                              </p:par>
                              <p:par>
                                <p:cTn fill="hold" nodeType="withEffect" presetClass="entr" presetID="10" presetSubtype="0">
                                  <p:stCondLst>
                                    <p:cond delay="200"/>
                                  </p:stCondLst>
                                  <p:childTnLst>
                                    <p:set>
                                      <p:cBhvr>
                                        <p:cTn dur="1" fill="hold">
                                          <p:stCondLst>
                                            <p:cond delay="0"/>
                                          </p:stCondLst>
                                        </p:cTn>
                                        <p:tgtEl>
                                          <p:spTgt spid="301">
                                            <p:txEl>
                                              <p:pRg end="0" st="0"/>
                                            </p:txEl>
                                          </p:spTgt>
                                        </p:tgtEl>
                                        <p:attrNameLst>
                                          <p:attrName>style.visibility</p:attrName>
                                        </p:attrNameLst>
                                      </p:cBhvr>
                                      <p:to>
                                        <p:strVal val="visible"/>
                                      </p:to>
                                    </p:set>
                                    <p:animEffect filter="fade" transition="in">
                                      <p:cBhvr>
                                        <p:cTn dur="400"/>
                                        <p:tgtEl>
                                          <p:spTgt spid="301">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01">
                                            <p:txEl>
                                              <p:pRg end="1" st="1"/>
                                            </p:txEl>
                                          </p:spTgt>
                                        </p:tgtEl>
                                        <p:attrNameLst>
                                          <p:attrName>style.visibility</p:attrName>
                                        </p:attrNameLst>
                                      </p:cBhvr>
                                      <p:to>
                                        <p:strVal val="visible"/>
                                      </p:to>
                                    </p:set>
                                    <p:animEffect filter="fade" transition="in">
                                      <p:cBhvr>
                                        <p:cTn dur="400"/>
                                        <p:tgtEl>
                                          <p:spTgt spid="301">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01">
                                            <p:txEl>
                                              <p:pRg end="2" st="2"/>
                                            </p:txEl>
                                          </p:spTgt>
                                        </p:tgtEl>
                                        <p:attrNameLst>
                                          <p:attrName>style.visibility</p:attrName>
                                        </p:attrNameLst>
                                      </p:cBhvr>
                                      <p:to>
                                        <p:strVal val="visible"/>
                                      </p:to>
                                    </p:set>
                                    <p:animEffect filter="fade" transition="in">
                                      <p:cBhvr>
                                        <p:cTn dur="400"/>
                                        <p:tgtEl>
                                          <p:spTgt spid="301">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01">
                                            <p:txEl>
                                              <p:pRg end="3" st="3"/>
                                            </p:txEl>
                                          </p:spTgt>
                                        </p:tgtEl>
                                        <p:attrNameLst>
                                          <p:attrName>style.visibility</p:attrName>
                                        </p:attrNameLst>
                                      </p:cBhvr>
                                      <p:to>
                                        <p:strVal val="visible"/>
                                      </p:to>
                                    </p:set>
                                    <p:animEffect filter="fade" transition="in">
                                      <p:cBhvr>
                                        <p:cTn dur="400"/>
                                        <p:tgtEl>
                                          <p:spTgt spid="301">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01">
                                            <p:txEl>
                                              <p:pRg end="4" st="4"/>
                                            </p:txEl>
                                          </p:spTgt>
                                        </p:tgtEl>
                                        <p:attrNameLst>
                                          <p:attrName>style.visibility</p:attrName>
                                        </p:attrNameLst>
                                      </p:cBhvr>
                                      <p:to>
                                        <p:strVal val="visible"/>
                                      </p:to>
                                    </p:set>
                                    <p:animEffect filter="fade" transition="in">
                                      <p:cBhvr>
                                        <p:cTn dur="400"/>
                                        <p:tgtEl>
                                          <p:spTgt spid="301">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01">
                                            <p:txEl>
                                              <p:pRg end="5" st="5"/>
                                            </p:txEl>
                                          </p:spTgt>
                                        </p:tgtEl>
                                        <p:attrNameLst>
                                          <p:attrName>style.visibility</p:attrName>
                                        </p:attrNameLst>
                                      </p:cBhvr>
                                      <p:to>
                                        <p:strVal val="visible"/>
                                      </p:to>
                                    </p:set>
                                    <p:animEffect filter="fade" transition="in">
                                      <p:cBhvr>
                                        <p:cTn dur="400"/>
                                        <p:tgtEl>
                                          <p:spTgt spid="301">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01">
                                            <p:txEl>
                                              <p:pRg end="6" st="6"/>
                                            </p:txEl>
                                          </p:spTgt>
                                        </p:tgtEl>
                                        <p:attrNameLst>
                                          <p:attrName>style.visibility</p:attrName>
                                        </p:attrNameLst>
                                      </p:cBhvr>
                                      <p:to>
                                        <p:strVal val="visible"/>
                                      </p:to>
                                    </p:set>
                                    <p:animEffect filter="fade" transition="in">
                                      <p:cBhvr>
                                        <p:cTn dur="400"/>
                                        <p:tgtEl>
                                          <p:spTgt spid="301">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01">
                                            <p:txEl>
                                              <p:pRg end="7" st="7"/>
                                            </p:txEl>
                                          </p:spTgt>
                                        </p:tgtEl>
                                        <p:attrNameLst>
                                          <p:attrName>style.visibility</p:attrName>
                                        </p:attrNameLst>
                                      </p:cBhvr>
                                      <p:to>
                                        <p:strVal val="visible"/>
                                      </p:to>
                                    </p:set>
                                    <p:animEffect filter="fade" transition="in">
                                      <p:cBhvr>
                                        <p:cTn dur="400"/>
                                        <p:tgtEl>
                                          <p:spTgt spid="301">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01">
                                            <p:txEl>
                                              <p:pRg end="8" st="8"/>
                                            </p:txEl>
                                          </p:spTgt>
                                        </p:tgtEl>
                                        <p:attrNameLst>
                                          <p:attrName>style.visibility</p:attrName>
                                        </p:attrNameLst>
                                      </p:cBhvr>
                                      <p:to>
                                        <p:strVal val="visible"/>
                                      </p:to>
                                    </p:set>
                                    <p:animEffect filter="fade" transition="in">
                                      <p:cBhvr>
                                        <p:cTn dur="400"/>
                                        <p:tgtEl>
                                          <p:spTgt spid="301">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02">
                                            <p:txEl>
                                              <p:pRg end="0" st="0"/>
                                            </p:txEl>
                                          </p:spTgt>
                                        </p:tgtEl>
                                        <p:attrNameLst>
                                          <p:attrName>style.visibility</p:attrName>
                                        </p:attrNameLst>
                                      </p:cBhvr>
                                      <p:to>
                                        <p:strVal val="visible"/>
                                      </p:to>
                                    </p:set>
                                    <p:animEffect filter="fade" transition="in">
                                      <p:cBhvr>
                                        <p:cTn dur="500"/>
                                        <p:tgtEl>
                                          <p:spTgt spid="302">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02">
                                            <p:txEl>
                                              <p:pRg end="1" st="1"/>
                                            </p:txEl>
                                          </p:spTgt>
                                        </p:tgtEl>
                                        <p:attrNameLst>
                                          <p:attrName>style.visibility</p:attrName>
                                        </p:attrNameLst>
                                      </p:cBhvr>
                                      <p:to>
                                        <p:strVal val="visible"/>
                                      </p:to>
                                    </p:set>
                                    <p:animEffect filter="fade" transition="in">
                                      <p:cBhvr>
                                        <p:cTn dur="500"/>
                                        <p:tgtEl>
                                          <p:spTgt spid="302">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02">
                                            <p:txEl>
                                              <p:pRg end="2" st="2"/>
                                            </p:txEl>
                                          </p:spTgt>
                                        </p:tgtEl>
                                        <p:attrNameLst>
                                          <p:attrName>style.visibility</p:attrName>
                                        </p:attrNameLst>
                                      </p:cBhvr>
                                      <p:to>
                                        <p:strVal val="visible"/>
                                      </p:to>
                                    </p:set>
                                    <p:animEffect filter="fade" transition="in">
                                      <p:cBhvr>
                                        <p:cTn dur="500"/>
                                        <p:tgtEl>
                                          <p:spTgt spid="302">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02">
                                            <p:txEl>
                                              <p:pRg end="3" st="3"/>
                                            </p:txEl>
                                          </p:spTgt>
                                        </p:tgtEl>
                                        <p:attrNameLst>
                                          <p:attrName>style.visibility</p:attrName>
                                        </p:attrNameLst>
                                      </p:cBhvr>
                                      <p:to>
                                        <p:strVal val="visible"/>
                                      </p:to>
                                    </p:set>
                                    <p:animEffect filter="fade" transition="in">
                                      <p:cBhvr>
                                        <p:cTn dur="500"/>
                                        <p:tgtEl>
                                          <p:spTgt spid="302">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02">
                                            <p:txEl>
                                              <p:pRg end="4" st="4"/>
                                            </p:txEl>
                                          </p:spTgt>
                                        </p:tgtEl>
                                        <p:attrNameLst>
                                          <p:attrName>style.visibility</p:attrName>
                                        </p:attrNameLst>
                                      </p:cBhvr>
                                      <p:to>
                                        <p:strVal val="visible"/>
                                      </p:to>
                                    </p:set>
                                    <p:animEffect filter="fade" transition="in">
                                      <p:cBhvr>
                                        <p:cTn dur="500"/>
                                        <p:tgtEl>
                                          <p:spTgt spid="302">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02">
                                            <p:txEl>
                                              <p:pRg end="5" st="5"/>
                                            </p:txEl>
                                          </p:spTgt>
                                        </p:tgtEl>
                                        <p:attrNameLst>
                                          <p:attrName>style.visibility</p:attrName>
                                        </p:attrNameLst>
                                      </p:cBhvr>
                                      <p:to>
                                        <p:strVal val="visible"/>
                                      </p:to>
                                    </p:set>
                                    <p:animEffect filter="fade" transition="in">
                                      <p:cBhvr>
                                        <p:cTn dur="500"/>
                                        <p:tgtEl>
                                          <p:spTgt spid="302">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02">
                                            <p:txEl>
                                              <p:pRg end="6" st="6"/>
                                            </p:txEl>
                                          </p:spTgt>
                                        </p:tgtEl>
                                        <p:attrNameLst>
                                          <p:attrName>style.visibility</p:attrName>
                                        </p:attrNameLst>
                                      </p:cBhvr>
                                      <p:to>
                                        <p:strVal val="visible"/>
                                      </p:to>
                                    </p:set>
                                    <p:animEffect filter="fade" transition="in">
                                      <p:cBhvr>
                                        <p:cTn dur="500"/>
                                        <p:tgtEl>
                                          <p:spTgt spid="302">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02">
                                            <p:txEl>
                                              <p:pRg end="7" st="7"/>
                                            </p:txEl>
                                          </p:spTgt>
                                        </p:tgtEl>
                                        <p:attrNameLst>
                                          <p:attrName>style.visibility</p:attrName>
                                        </p:attrNameLst>
                                      </p:cBhvr>
                                      <p:to>
                                        <p:strVal val="visible"/>
                                      </p:to>
                                    </p:set>
                                    <p:animEffect filter="fade" transition="in">
                                      <p:cBhvr>
                                        <p:cTn dur="500"/>
                                        <p:tgtEl>
                                          <p:spTgt spid="302">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02">
                                            <p:txEl>
                                              <p:pRg end="8" st="8"/>
                                            </p:txEl>
                                          </p:spTgt>
                                        </p:tgtEl>
                                        <p:attrNameLst>
                                          <p:attrName>style.visibility</p:attrName>
                                        </p:attrNameLst>
                                      </p:cBhvr>
                                      <p:to>
                                        <p:strVal val="visible"/>
                                      </p:to>
                                    </p:set>
                                    <p:animEffect filter="fade" transition="in">
                                      <p:cBhvr>
                                        <p:cTn dur="500"/>
                                        <p:tgtEl>
                                          <p:spTgt spid="302">
                                            <p:txEl>
                                              <p:pRg end="8" st="8"/>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510"/>
                                        <p:tgtEl>
                                          <p:spTgt spid="303"/>
                                        </p:tgtEl>
                                      </p:cBhvr>
                                    </p:animEffect>
                                  </p:childTnLst>
                                </p:cTn>
                              </p:par>
                            </p:childTnLst>
                          </p:cTn>
                        </p:par>
                        <p:par>
                          <p:cTn fill="hold">
                            <p:stCondLst>
                              <p:cond delay="1010"/>
                            </p:stCondLst>
                            <p:childTnLst>
                              <p:par>
                                <p:cTn fill="hold" nodeType="afterEffect" presetClass="entr" presetID="23" presetSubtype="16">
                                  <p:stCondLst>
                                    <p:cond delay="0"/>
                                  </p:stCondLst>
                                  <p:childTnLst>
                                    <p:set>
                                      <p:cBhvr>
                                        <p:cTn dur="1" fill="hold">
                                          <p:stCondLst>
                                            <p:cond delay="0"/>
                                          </p:stCondLst>
                                        </p:cTn>
                                        <p:tgtEl>
                                          <p:spTgt spid="304">
                                            <p:txEl>
                                              <p:pRg end="0" st="0"/>
                                            </p:txEl>
                                          </p:spTgt>
                                        </p:tgtEl>
                                        <p:attrNameLst>
                                          <p:attrName>style.visibility</p:attrName>
                                        </p:attrNameLst>
                                      </p:cBhvr>
                                      <p:to>
                                        <p:strVal val="visible"/>
                                      </p:to>
                                    </p:set>
                                    <p:anim calcmode="lin" valueType="num">
                                      <p:cBhvr additive="base">
                                        <p:cTn dur="510"/>
                                        <p:tgtEl>
                                          <p:spTgt spid="304">
                                            <p:txEl>
                                              <p:pRg end="0" st="0"/>
                                            </p:txEl>
                                          </p:spTgt>
                                        </p:tgtEl>
                                        <p:attrNameLst>
                                          <p:attrName>ppt_w</p:attrName>
                                        </p:attrNameLst>
                                      </p:cBhvr>
                                      <p:tavLst>
                                        <p:tav fmla="" tm="0">
                                          <p:val>
                                            <p:strVal val="0"/>
                                          </p:val>
                                        </p:tav>
                                        <p:tav fmla="" tm="100000">
                                          <p:val>
                                            <p:strVal val="#ppt_w"/>
                                          </p:val>
                                        </p:tav>
                                      </p:tavLst>
                                    </p:anim>
                                    <p:anim calcmode="lin" valueType="num">
                                      <p:cBhvr additive="base">
                                        <p:cTn dur="510"/>
                                        <p:tgtEl>
                                          <p:spTgt spid="304">
                                            <p:txEl>
                                              <p:pRg end="0" st="0"/>
                                            </p:txEl>
                                          </p:spTgt>
                                        </p:tgtEl>
                                        <p:attrNameLst>
                                          <p:attrName>ppt_h</p:attrName>
                                        </p:attrNameLst>
                                      </p:cBhvr>
                                      <p:tavLst>
                                        <p:tav fmla="" tm="0">
                                          <p:val>
                                            <p:strVal val="0"/>
                                          </p:val>
                                        </p:tav>
                                        <p:tav fmla="" tm="100000">
                                          <p:val>
                                            <p:strVal val="#ppt_h"/>
                                          </p:val>
                                        </p:tav>
                                      </p:tavLst>
                                    </p:anim>
                                  </p:childTnLst>
                                </p:cTn>
                              </p:par>
                            </p:childTnLst>
                          </p:cTn>
                        </p:par>
                        <p:par>
                          <p:cTn fill="hold">
                            <p:stCondLst>
                              <p:cond delay="1520"/>
                            </p:stCondLst>
                            <p:childTnLst>
                              <p:par>
                                <p:cTn fill="hold" nodeType="afterEffect" presetClass="entr" presetID="23" presetSubtype="16">
                                  <p:stCondLst>
                                    <p:cond delay="0"/>
                                  </p:stCondLst>
                                  <p:childTnLst>
                                    <p:set>
                                      <p:cBhvr>
                                        <p:cTn dur="1" fill="hold">
                                          <p:stCondLst>
                                            <p:cond delay="0"/>
                                          </p:stCondLst>
                                        </p:cTn>
                                        <p:tgtEl>
                                          <p:spTgt spid="304">
                                            <p:txEl>
                                              <p:pRg end="1" st="1"/>
                                            </p:txEl>
                                          </p:spTgt>
                                        </p:tgtEl>
                                        <p:attrNameLst>
                                          <p:attrName>style.visibility</p:attrName>
                                        </p:attrNameLst>
                                      </p:cBhvr>
                                      <p:to>
                                        <p:strVal val="visible"/>
                                      </p:to>
                                    </p:set>
                                    <p:anim calcmode="lin" valueType="num">
                                      <p:cBhvr additive="base">
                                        <p:cTn dur="510"/>
                                        <p:tgtEl>
                                          <p:spTgt spid="304">
                                            <p:txEl>
                                              <p:pRg end="1" st="1"/>
                                            </p:txEl>
                                          </p:spTgt>
                                        </p:tgtEl>
                                        <p:attrNameLst>
                                          <p:attrName>ppt_w</p:attrName>
                                        </p:attrNameLst>
                                      </p:cBhvr>
                                      <p:tavLst>
                                        <p:tav fmla="" tm="0">
                                          <p:val>
                                            <p:strVal val="0"/>
                                          </p:val>
                                        </p:tav>
                                        <p:tav fmla="" tm="100000">
                                          <p:val>
                                            <p:strVal val="#ppt_w"/>
                                          </p:val>
                                        </p:tav>
                                      </p:tavLst>
                                    </p:anim>
                                    <p:anim calcmode="lin" valueType="num">
                                      <p:cBhvr additive="base">
                                        <p:cTn dur="510"/>
                                        <p:tgtEl>
                                          <p:spTgt spid="304">
                                            <p:txEl>
                                              <p:pRg end="1" st="1"/>
                                            </p:txEl>
                                          </p:spTgt>
                                        </p:tgtEl>
                                        <p:attrNameLst>
                                          <p:attrName>ppt_h</p:attrName>
                                        </p:attrNameLst>
                                      </p:cBhvr>
                                      <p:tavLst>
                                        <p:tav fmla="" tm="0">
                                          <p:val>
                                            <p:strVal val="0"/>
                                          </p:val>
                                        </p:tav>
                                        <p:tav fmla="" tm="100000">
                                          <p:val>
                                            <p:strVal val="#ppt_h"/>
                                          </p:val>
                                        </p:tav>
                                      </p:tavLst>
                                    </p:anim>
                                  </p:childTnLst>
                                </p:cTn>
                              </p:par>
                            </p:childTnLst>
                          </p:cTn>
                        </p:par>
                        <p:par>
                          <p:cTn fill="hold">
                            <p:stCondLst>
                              <p:cond delay="2030"/>
                            </p:stCondLst>
                            <p:childTnLst>
                              <p:par>
                                <p:cTn fill="hold" nodeType="afterEffect" presetClass="entr" presetID="23" presetSubtype="16">
                                  <p:stCondLst>
                                    <p:cond delay="0"/>
                                  </p:stCondLst>
                                  <p:childTnLst>
                                    <p:set>
                                      <p:cBhvr>
                                        <p:cTn dur="1" fill="hold">
                                          <p:stCondLst>
                                            <p:cond delay="0"/>
                                          </p:stCondLst>
                                        </p:cTn>
                                        <p:tgtEl>
                                          <p:spTgt spid="304">
                                            <p:txEl>
                                              <p:pRg end="2" st="2"/>
                                            </p:txEl>
                                          </p:spTgt>
                                        </p:tgtEl>
                                        <p:attrNameLst>
                                          <p:attrName>style.visibility</p:attrName>
                                        </p:attrNameLst>
                                      </p:cBhvr>
                                      <p:to>
                                        <p:strVal val="visible"/>
                                      </p:to>
                                    </p:set>
                                    <p:anim calcmode="lin" valueType="num">
                                      <p:cBhvr additive="base">
                                        <p:cTn dur="510"/>
                                        <p:tgtEl>
                                          <p:spTgt spid="304">
                                            <p:txEl>
                                              <p:pRg end="2" st="2"/>
                                            </p:txEl>
                                          </p:spTgt>
                                        </p:tgtEl>
                                        <p:attrNameLst>
                                          <p:attrName>ppt_w</p:attrName>
                                        </p:attrNameLst>
                                      </p:cBhvr>
                                      <p:tavLst>
                                        <p:tav fmla="" tm="0">
                                          <p:val>
                                            <p:strVal val="0"/>
                                          </p:val>
                                        </p:tav>
                                        <p:tav fmla="" tm="100000">
                                          <p:val>
                                            <p:strVal val="#ppt_w"/>
                                          </p:val>
                                        </p:tav>
                                      </p:tavLst>
                                    </p:anim>
                                    <p:anim calcmode="lin" valueType="num">
                                      <p:cBhvr additive="base">
                                        <p:cTn dur="510"/>
                                        <p:tgtEl>
                                          <p:spTgt spid="304">
                                            <p:txEl>
                                              <p:pRg end="2" st="2"/>
                                            </p:txEl>
                                          </p:spTgt>
                                        </p:tgtEl>
                                        <p:attrNameLst>
                                          <p:attrName>ppt_h</p:attrName>
                                        </p:attrNameLst>
                                      </p:cBhvr>
                                      <p:tavLst>
                                        <p:tav fmla="" tm="0">
                                          <p:val>
                                            <p:strVal val="0"/>
                                          </p:val>
                                        </p:tav>
                                        <p:tav fmla="" tm="100000">
                                          <p:val>
                                            <p:strVal val="#ppt_h"/>
                                          </p:val>
                                        </p:tav>
                                      </p:tavLst>
                                    </p:anim>
                                  </p:childTnLst>
                                </p:cTn>
                              </p:par>
                            </p:childTnLst>
                          </p:cTn>
                        </p:par>
                        <p:par>
                          <p:cTn fill="hold">
                            <p:stCondLst>
                              <p:cond delay="2540"/>
                            </p:stCondLst>
                            <p:childTnLst>
                              <p:par>
                                <p:cTn fill="hold" nodeType="afterEffect" presetClass="entr" presetID="23" presetSubtype="16">
                                  <p:stCondLst>
                                    <p:cond delay="0"/>
                                  </p:stCondLst>
                                  <p:childTnLst>
                                    <p:set>
                                      <p:cBhvr>
                                        <p:cTn dur="1" fill="hold">
                                          <p:stCondLst>
                                            <p:cond delay="0"/>
                                          </p:stCondLst>
                                        </p:cTn>
                                        <p:tgtEl>
                                          <p:spTgt spid="304">
                                            <p:txEl>
                                              <p:pRg end="3" st="3"/>
                                            </p:txEl>
                                          </p:spTgt>
                                        </p:tgtEl>
                                        <p:attrNameLst>
                                          <p:attrName>style.visibility</p:attrName>
                                        </p:attrNameLst>
                                      </p:cBhvr>
                                      <p:to>
                                        <p:strVal val="visible"/>
                                      </p:to>
                                    </p:set>
                                    <p:anim calcmode="lin" valueType="num">
                                      <p:cBhvr additive="base">
                                        <p:cTn dur="510"/>
                                        <p:tgtEl>
                                          <p:spTgt spid="304">
                                            <p:txEl>
                                              <p:pRg end="3" st="3"/>
                                            </p:txEl>
                                          </p:spTgt>
                                        </p:tgtEl>
                                        <p:attrNameLst>
                                          <p:attrName>ppt_w</p:attrName>
                                        </p:attrNameLst>
                                      </p:cBhvr>
                                      <p:tavLst>
                                        <p:tav fmla="" tm="0">
                                          <p:val>
                                            <p:strVal val="0"/>
                                          </p:val>
                                        </p:tav>
                                        <p:tav fmla="" tm="100000">
                                          <p:val>
                                            <p:strVal val="#ppt_w"/>
                                          </p:val>
                                        </p:tav>
                                      </p:tavLst>
                                    </p:anim>
                                    <p:anim calcmode="lin" valueType="num">
                                      <p:cBhvr additive="base">
                                        <p:cTn dur="510"/>
                                        <p:tgtEl>
                                          <p:spTgt spid="304">
                                            <p:txEl>
                                              <p:pRg end="3" st="3"/>
                                            </p:txEl>
                                          </p:spTgt>
                                        </p:tgtEl>
                                        <p:attrNameLst>
                                          <p:attrName>ppt_h</p:attrName>
                                        </p:attrNameLst>
                                      </p:cBhvr>
                                      <p:tavLst>
                                        <p:tav fmla="" tm="0">
                                          <p:val>
                                            <p:strVal val="0"/>
                                          </p:val>
                                        </p:tav>
                                        <p:tav fmla="" tm="100000">
                                          <p:val>
                                            <p:strVal val="#ppt_h"/>
                                          </p:val>
                                        </p:tav>
                                      </p:tavLst>
                                    </p:anim>
                                  </p:childTnLst>
                                </p:cTn>
                              </p:par>
                            </p:childTnLst>
                          </p:cTn>
                        </p:par>
                        <p:par>
                          <p:cTn fill="hold">
                            <p:stCondLst>
                              <p:cond delay="3050"/>
                            </p:stCondLst>
                            <p:childTnLst>
                              <p:par>
                                <p:cTn fill="hold" nodeType="afterEffect" presetClass="entr" presetID="23" presetSubtype="16">
                                  <p:stCondLst>
                                    <p:cond delay="0"/>
                                  </p:stCondLst>
                                  <p:childTnLst>
                                    <p:set>
                                      <p:cBhvr>
                                        <p:cTn dur="1" fill="hold">
                                          <p:stCondLst>
                                            <p:cond delay="0"/>
                                          </p:stCondLst>
                                        </p:cTn>
                                        <p:tgtEl>
                                          <p:spTgt spid="304">
                                            <p:txEl>
                                              <p:pRg end="4" st="4"/>
                                            </p:txEl>
                                          </p:spTgt>
                                        </p:tgtEl>
                                        <p:attrNameLst>
                                          <p:attrName>style.visibility</p:attrName>
                                        </p:attrNameLst>
                                      </p:cBhvr>
                                      <p:to>
                                        <p:strVal val="visible"/>
                                      </p:to>
                                    </p:set>
                                    <p:anim calcmode="lin" valueType="num">
                                      <p:cBhvr additive="base">
                                        <p:cTn dur="510"/>
                                        <p:tgtEl>
                                          <p:spTgt spid="304">
                                            <p:txEl>
                                              <p:pRg end="4" st="4"/>
                                            </p:txEl>
                                          </p:spTgt>
                                        </p:tgtEl>
                                        <p:attrNameLst>
                                          <p:attrName>ppt_w</p:attrName>
                                        </p:attrNameLst>
                                      </p:cBhvr>
                                      <p:tavLst>
                                        <p:tav fmla="" tm="0">
                                          <p:val>
                                            <p:strVal val="0"/>
                                          </p:val>
                                        </p:tav>
                                        <p:tav fmla="" tm="100000">
                                          <p:val>
                                            <p:strVal val="#ppt_w"/>
                                          </p:val>
                                        </p:tav>
                                      </p:tavLst>
                                    </p:anim>
                                    <p:anim calcmode="lin" valueType="num">
                                      <p:cBhvr additive="base">
                                        <p:cTn dur="510"/>
                                        <p:tgtEl>
                                          <p:spTgt spid="304">
                                            <p:txEl>
                                              <p:pRg end="4" st="4"/>
                                            </p:txEl>
                                          </p:spTgt>
                                        </p:tgtEl>
                                        <p:attrNameLst>
                                          <p:attrName>ppt_h</p:attrName>
                                        </p:attrNameLst>
                                      </p:cBhvr>
                                      <p:tavLst>
                                        <p:tav fmla="" tm="0">
                                          <p:val>
                                            <p:strVal val="0"/>
                                          </p:val>
                                        </p:tav>
                                        <p:tav fmla="" tm="100000">
                                          <p:val>
                                            <p:strVal val="#ppt_h"/>
                                          </p:val>
                                        </p:tav>
                                      </p:tavLst>
                                    </p:anim>
                                  </p:childTnLst>
                                </p:cTn>
                              </p:par>
                            </p:childTnLst>
                          </p:cTn>
                        </p:par>
                        <p:par>
                          <p:cTn fill="hold">
                            <p:stCondLst>
                              <p:cond delay="3560"/>
                            </p:stCondLst>
                            <p:childTnLst>
                              <p:par>
                                <p:cTn fill="hold" nodeType="afterEffect" presetClass="entr" presetID="23" presetSubtype="16">
                                  <p:stCondLst>
                                    <p:cond delay="0"/>
                                  </p:stCondLst>
                                  <p:childTnLst>
                                    <p:set>
                                      <p:cBhvr>
                                        <p:cTn dur="1" fill="hold">
                                          <p:stCondLst>
                                            <p:cond delay="0"/>
                                          </p:stCondLst>
                                        </p:cTn>
                                        <p:tgtEl>
                                          <p:spTgt spid="304">
                                            <p:txEl>
                                              <p:pRg end="5" st="5"/>
                                            </p:txEl>
                                          </p:spTgt>
                                        </p:tgtEl>
                                        <p:attrNameLst>
                                          <p:attrName>style.visibility</p:attrName>
                                        </p:attrNameLst>
                                      </p:cBhvr>
                                      <p:to>
                                        <p:strVal val="visible"/>
                                      </p:to>
                                    </p:set>
                                    <p:anim calcmode="lin" valueType="num">
                                      <p:cBhvr additive="base">
                                        <p:cTn dur="510"/>
                                        <p:tgtEl>
                                          <p:spTgt spid="304">
                                            <p:txEl>
                                              <p:pRg end="5" st="5"/>
                                            </p:txEl>
                                          </p:spTgt>
                                        </p:tgtEl>
                                        <p:attrNameLst>
                                          <p:attrName>ppt_w</p:attrName>
                                        </p:attrNameLst>
                                      </p:cBhvr>
                                      <p:tavLst>
                                        <p:tav fmla="" tm="0">
                                          <p:val>
                                            <p:strVal val="0"/>
                                          </p:val>
                                        </p:tav>
                                        <p:tav fmla="" tm="100000">
                                          <p:val>
                                            <p:strVal val="#ppt_w"/>
                                          </p:val>
                                        </p:tav>
                                      </p:tavLst>
                                    </p:anim>
                                    <p:anim calcmode="lin" valueType="num">
                                      <p:cBhvr additive="base">
                                        <p:cTn dur="510"/>
                                        <p:tgtEl>
                                          <p:spTgt spid="304">
                                            <p:txEl>
                                              <p:pRg end="5" st="5"/>
                                            </p:txEl>
                                          </p:spTgt>
                                        </p:tgtEl>
                                        <p:attrNameLst>
                                          <p:attrName>ppt_h</p:attrName>
                                        </p:attrNameLst>
                                      </p:cBhvr>
                                      <p:tavLst>
                                        <p:tav fmla="" tm="0">
                                          <p:val>
                                            <p:strVal val="0"/>
                                          </p:val>
                                        </p:tav>
                                        <p:tav fmla="" tm="100000">
                                          <p:val>
                                            <p:strVal val="#ppt_h"/>
                                          </p:val>
                                        </p:tav>
                                      </p:tavLst>
                                    </p:anim>
                                  </p:childTnLst>
                                </p:cTn>
                              </p:par>
                            </p:childTnLst>
                          </p:cTn>
                        </p:par>
                        <p:par>
                          <p:cTn fill="hold">
                            <p:stCondLst>
                              <p:cond delay="4070"/>
                            </p:stCondLst>
                            <p:childTnLst>
                              <p:par>
                                <p:cTn fill="hold" nodeType="afterEffect" presetClass="entr" presetID="23" presetSubtype="16">
                                  <p:stCondLst>
                                    <p:cond delay="0"/>
                                  </p:stCondLst>
                                  <p:childTnLst>
                                    <p:set>
                                      <p:cBhvr>
                                        <p:cTn dur="1" fill="hold">
                                          <p:stCondLst>
                                            <p:cond delay="0"/>
                                          </p:stCondLst>
                                        </p:cTn>
                                        <p:tgtEl>
                                          <p:spTgt spid="304">
                                            <p:txEl>
                                              <p:pRg end="6" st="6"/>
                                            </p:txEl>
                                          </p:spTgt>
                                        </p:tgtEl>
                                        <p:attrNameLst>
                                          <p:attrName>style.visibility</p:attrName>
                                        </p:attrNameLst>
                                      </p:cBhvr>
                                      <p:to>
                                        <p:strVal val="visible"/>
                                      </p:to>
                                    </p:set>
                                    <p:anim calcmode="lin" valueType="num">
                                      <p:cBhvr additive="base">
                                        <p:cTn dur="510"/>
                                        <p:tgtEl>
                                          <p:spTgt spid="304">
                                            <p:txEl>
                                              <p:pRg end="6" st="6"/>
                                            </p:txEl>
                                          </p:spTgt>
                                        </p:tgtEl>
                                        <p:attrNameLst>
                                          <p:attrName>ppt_w</p:attrName>
                                        </p:attrNameLst>
                                      </p:cBhvr>
                                      <p:tavLst>
                                        <p:tav fmla="" tm="0">
                                          <p:val>
                                            <p:strVal val="0"/>
                                          </p:val>
                                        </p:tav>
                                        <p:tav fmla="" tm="100000">
                                          <p:val>
                                            <p:strVal val="#ppt_w"/>
                                          </p:val>
                                        </p:tav>
                                      </p:tavLst>
                                    </p:anim>
                                    <p:anim calcmode="lin" valueType="num">
                                      <p:cBhvr additive="base">
                                        <p:cTn dur="510"/>
                                        <p:tgtEl>
                                          <p:spTgt spid="304">
                                            <p:txEl>
                                              <p:pRg end="6" st="6"/>
                                            </p:txEl>
                                          </p:spTgt>
                                        </p:tgtEl>
                                        <p:attrNameLst>
                                          <p:attrName>ppt_h</p:attrName>
                                        </p:attrNameLst>
                                      </p:cBhvr>
                                      <p:tavLst>
                                        <p:tav fmla="" tm="0">
                                          <p:val>
                                            <p:strVal val="0"/>
                                          </p:val>
                                        </p:tav>
                                        <p:tav fmla="" tm="100000">
                                          <p:val>
                                            <p:strVal val="#ppt_h"/>
                                          </p:val>
                                        </p:tav>
                                      </p:tavLst>
                                    </p:anim>
                                  </p:childTnLst>
                                </p:cTn>
                              </p:par>
                            </p:childTnLst>
                          </p:cTn>
                        </p:par>
                        <p:par>
                          <p:cTn fill="hold">
                            <p:stCondLst>
                              <p:cond delay="4580"/>
                            </p:stCondLst>
                            <p:childTnLst>
                              <p:par>
                                <p:cTn fill="hold" nodeType="afterEffect" presetClass="entr" presetID="23" presetSubtype="16">
                                  <p:stCondLst>
                                    <p:cond delay="0"/>
                                  </p:stCondLst>
                                  <p:childTnLst>
                                    <p:set>
                                      <p:cBhvr>
                                        <p:cTn dur="1" fill="hold">
                                          <p:stCondLst>
                                            <p:cond delay="0"/>
                                          </p:stCondLst>
                                        </p:cTn>
                                        <p:tgtEl>
                                          <p:spTgt spid="304">
                                            <p:txEl>
                                              <p:pRg end="7" st="7"/>
                                            </p:txEl>
                                          </p:spTgt>
                                        </p:tgtEl>
                                        <p:attrNameLst>
                                          <p:attrName>style.visibility</p:attrName>
                                        </p:attrNameLst>
                                      </p:cBhvr>
                                      <p:to>
                                        <p:strVal val="visible"/>
                                      </p:to>
                                    </p:set>
                                    <p:anim calcmode="lin" valueType="num">
                                      <p:cBhvr additive="base">
                                        <p:cTn dur="510"/>
                                        <p:tgtEl>
                                          <p:spTgt spid="304">
                                            <p:txEl>
                                              <p:pRg end="7" st="7"/>
                                            </p:txEl>
                                          </p:spTgt>
                                        </p:tgtEl>
                                        <p:attrNameLst>
                                          <p:attrName>ppt_w</p:attrName>
                                        </p:attrNameLst>
                                      </p:cBhvr>
                                      <p:tavLst>
                                        <p:tav fmla="" tm="0">
                                          <p:val>
                                            <p:strVal val="0"/>
                                          </p:val>
                                        </p:tav>
                                        <p:tav fmla="" tm="100000">
                                          <p:val>
                                            <p:strVal val="#ppt_w"/>
                                          </p:val>
                                        </p:tav>
                                      </p:tavLst>
                                    </p:anim>
                                    <p:anim calcmode="lin" valueType="num">
                                      <p:cBhvr additive="base">
                                        <p:cTn dur="510"/>
                                        <p:tgtEl>
                                          <p:spTgt spid="304">
                                            <p:txEl>
                                              <p:pRg end="7" st="7"/>
                                            </p:txEl>
                                          </p:spTgt>
                                        </p:tgtEl>
                                        <p:attrNameLst>
                                          <p:attrName>ppt_h</p:attrName>
                                        </p:attrNameLst>
                                      </p:cBhvr>
                                      <p:tavLst>
                                        <p:tav fmla="" tm="0">
                                          <p:val>
                                            <p:strVal val="0"/>
                                          </p:val>
                                        </p:tav>
                                        <p:tav fmla="" tm="100000">
                                          <p:val>
                                            <p:strVal val="#ppt_h"/>
                                          </p:val>
                                        </p:tav>
                                      </p:tavLst>
                                    </p:anim>
                                  </p:childTnLst>
                                </p:cTn>
                              </p:par>
                            </p:childTnLst>
                          </p:cTn>
                        </p:par>
                        <p:par>
                          <p:cTn fill="hold">
                            <p:stCondLst>
                              <p:cond delay="5090"/>
                            </p:stCondLst>
                            <p:childTnLst>
                              <p:par>
                                <p:cTn fill="hold" nodeType="afterEffect" presetClass="entr" presetID="23" presetSubtype="16">
                                  <p:stCondLst>
                                    <p:cond delay="0"/>
                                  </p:stCondLst>
                                  <p:childTnLst>
                                    <p:set>
                                      <p:cBhvr>
                                        <p:cTn dur="1" fill="hold">
                                          <p:stCondLst>
                                            <p:cond delay="0"/>
                                          </p:stCondLst>
                                        </p:cTn>
                                        <p:tgtEl>
                                          <p:spTgt spid="304">
                                            <p:txEl>
                                              <p:pRg end="8" st="8"/>
                                            </p:txEl>
                                          </p:spTgt>
                                        </p:tgtEl>
                                        <p:attrNameLst>
                                          <p:attrName>style.visibility</p:attrName>
                                        </p:attrNameLst>
                                      </p:cBhvr>
                                      <p:to>
                                        <p:strVal val="visible"/>
                                      </p:to>
                                    </p:set>
                                    <p:anim calcmode="lin" valueType="num">
                                      <p:cBhvr additive="base">
                                        <p:cTn dur="510"/>
                                        <p:tgtEl>
                                          <p:spTgt spid="304">
                                            <p:txEl>
                                              <p:pRg end="8" st="8"/>
                                            </p:txEl>
                                          </p:spTgt>
                                        </p:tgtEl>
                                        <p:attrNameLst>
                                          <p:attrName>ppt_w</p:attrName>
                                        </p:attrNameLst>
                                      </p:cBhvr>
                                      <p:tavLst>
                                        <p:tav fmla="" tm="0">
                                          <p:val>
                                            <p:strVal val="0"/>
                                          </p:val>
                                        </p:tav>
                                        <p:tav fmla="" tm="100000">
                                          <p:val>
                                            <p:strVal val="#ppt_w"/>
                                          </p:val>
                                        </p:tav>
                                      </p:tavLst>
                                    </p:anim>
                                    <p:anim calcmode="lin" valueType="num">
                                      <p:cBhvr additive="base">
                                        <p:cTn dur="510"/>
                                        <p:tgtEl>
                                          <p:spTgt spid="304">
                                            <p:txEl>
                                              <p:pRg end="8" st="8"/>
                                            </p:txEl>
                                          </p:spTgt>
                                        </p:tgtEl>
                                        <p:attrNameLst>
                                          <p:attrName>ppt_h</p:attrName>
                                        </p:attrNameLst>
                                      </p:cBhvr>
                                      <p:tavLst>
                                        <p:tav fmla="" tm="0">
                                          <p:val>
                                            <p:strVal val="0"/>
                                          </p:val>
                                        </p:tav>
                                        <p:tav fmla="" tm="100000">
                                          <p:val>
                                            <p:strVal val="#ppt_h"/>
                                          </p:val>
                                        </p:tav>
                                      </p:tavLst>
                                    </p:anim>
                                  </p:childTnLst>
                                </p:cTn>
                              </p:par>
                            </p:childTnLst>
                          </p:cTn>
                        </p:par>
                        <p:par>
                          <p:cTn fill="hold">
                            <p:stCondLst>
                              <p:cond delay="5600"/>
                            </p:stCondLst>
                            <p:childTnLst>
                              <p:par>
                                <p:cTn fill="hold" nodeType="afterEffect" presetClass="entr" presetID="10" presetSubtype="0">
                                  <p:stCondLst>
                                    <p:cond delay="0"/>
                                  </p:stCondLst>
                                  <p:childTnLst>
                                    <p:set>
                                      <p:cBhvr>
                                        <p:cTn dur="1" fill="hold">
                                          <p:stCondLst>
                                            <p:cond delay="0"/>
                                          </p:stCondLst>
                                        </p:cTn>
                                        <p:tgtEl>
                                          <p:spTgt spid="307">
                                            <p:txEl>
                                              <p:pRg end="0" st="0"/>
                                            </p:txEl>
                                          </p:spTgt>
                                        </p:tgtEl>
                                        <p:attrNameLst>
                                          <p:attrName>style.visibility</p:attrName>
                                        </p:attrNameLst>
                                      </p:cBhvr>
                                      <p:to>
                                        <p:strVal val="visible"/>
                                      </p:to>
                                    </p:set>
                                    <p:animEffect filter="fade" transition="in">
                                      <p:cBhvr>
                                        <p:cTn dur="510"/>
                                        <p:tgtEl>
                                          <p:spTgt spid="307">
                                            <p:txEl>
                                              <p:pRg end="0" st="0"/>
                                            </p:txEl>
                                          </p:spTgt>
                                        </p:tgtEl>
                                      </p:cBhvr>
                                    </p:animEffect>
                                  </p:childTnLst>
                                </p:cTn>
                              </p:par>
                            </p:childTnLst>
                          </p:cTn>
                        </p:par>
                        <p:par>
                          <p:cTn fill="hold">
                            <p:stCondLst>
                              <p:cond delay="6110"/>
                            </p:stCondLst>
                            <p:childTnLst>
                              <p:par>
                                <p:cTn fill="hold" nodeType="afterEffect" presetClass="entr" presetID="10" presetSubtype="0">
                                  <p:stCondLst>
                                    <p:cond delay="0"/>
                                  </p:stCondLst>
                                  <p:childTnLst>
                                    <p:set>
                                      <p:cBhvr>
                                        <p:cTn dur="1" fill="hold">
                                          <p:stCondLst>
                                            <p:cond delay="0"/>
                                          </p:stCondLst>
                                        </p:cTn>
                                        <p:tgtEl>
                                          <p:spTgt spid="307">
                                            <p:txEl>
                                              <p:pRg end="1" st="1"/>
                                            </p:txEl>
                                          </p:spTgt>
                                        </p:tgtEl>
                                        <p:attrNameLst>
                                          <p:attrName>style.visibility</p:attrName>
                                        </p:attrNameLst>
                                      </p:cBhvr>
                                      <p:to>
                                        <p:strVal val="visible"/>
                                      </p:to>
                                    </p:set>
                                    <p:animEffect filter="fade" transition="in">
                                      <p:cBhvr>
                                        <p:cTn dur="510"/>
                                        <p:tgtEl>
                                          <p:spTgt spid="307">
                                            <p:txEl>
                                              <p:pRg end="1" st="1"/>
                                            </p:txEl>
                                          </p:spTgt>
                                        </p:tgtEl>
                                      </p:cBhvr>
                                    </p:animEffect>
                                  </p:childTnLst>
                                </p:cTn>
                              </p:par>
                            </p:childTnLst>
                          </p:cTn>
                        </p:par>
                        <p:par>
                          <p:cTn fill="hold">
                            <p:stCondLst>
                              <p:cond delay="6620"/>
                            </p:stCondLst>
                            <p:childTnLst>
                              <p:par>
                                <p:cTn fill="hold" nodeType="afterEffect" presetClass="entr" presetID="10" presetSubtype="0">
                                  <p:stCondLst>
                                    <p:cond delay="0"/>
                                  </p:stCondLst>
                                  <p:childTnLst>
                                    <p:set>
                                      <p:cBhvr>
                                        <p:cTn dur="1" fill="hold">
                                          <p:stCondLst>
                                            <p:cond delay="0"/>
                                          </p:stCondLst>
                                        </p:cTn>
                                        <p:tgtEl>
                                          <p:spTgt spid="307">
                                            <p:txEl>
                                              <p:pRg end="2" st="2"/>
                                            </p:txEl>
                                          </p:spTgt>
                                        </p:tgtEl>
                                        <p:attrNameLst>
                                          <p:attrName>style.visibility</p:attrName>
                                        </p:attrNameLst>
                                      </p:cBhvr>
                                      <p:to>
                                        <p:strVal val="visible"/>
                                      </p:to>
                                    </p:set>
                                    <p:animEffect filter="fade" transition="in">
                                      <p:cBhvr>
                                        <p:cTn dur="510"/>
                                        <p:tgtEl>
                                          <p:spTgt spid="307">
                                            <p:txEl>
                                              <p:pRg end="2" st="2"/>
                                            </p:txEl>
                                          </p:spTgt>
                                        </p:tgtEl>
                                      </p:cBhvr>
                                    </p:animEffect>
                                  </p:childTnLst>
                                </p:cTn>
                              </p:par>
                            </p:childTnLst>
                          </p:cTn>
                        </p:par>
                        <p:par>
                          <p:cTn fill="hold">
                            <p:stCondLst>
                              <p:cond delay="7130"/>
                            </p:stCondLst>
                            <p:childTnLst>
                              <p:par>
                                <p:cTn fill="hold" nodeType="afterEffect" presetClass="entr" presetID="10" presetSubtype="0">
                                  <p:stCondLst>
                                    <p:cond delay="0"/>
                                  </p:stCondLst>
                                  <p:childTnLst>
                                    <p:set>
                                      <p:cBhvr>
                                        <p:cTn dur="1" fill="hold">
                                          <p:stCondLst>
                                            <p:cond delay="0"/>
                                          </p:stCondLst>
                                        </p:cTn>
                                        <p:tgtEl>
                                          <p:spTgt spid="307">
                                            <p:txEl>
                                              <p:pRg end="3" st="3"/>
                                            </p:txEl>
                                          </p:spTgt>
                                        </p:tgtEl>
                                        <p:attrNameLst>
                                          <p:attrName>style.visibility</p:attrName>
                                        </p:attrNameLst>
                                      </p:cBhvr>
                                      <p:to>
                                        <p:strVal val="visible"/>
                                      </p:to>
                                    </p:set>
                                    <p:animEffect filter="fade" transition="in">
                                      <p:cBhvr>
                                        <p:cTn dur="510"/>
                                        <p:tgtEl>
                                          <p:spTgt spid="307">
                                            <p:txEl>
                                              <p:pRg end="3" st="3"/>
                                            </p:txEl>
                                          </p:spTgt>
                                        </p:tgtEl>
                                      </p:cBhvr>
                                    </p:animEffect>
                                  </p:childTnLst>
                                </p:cTn>
                              </p:par>
                            </p:childTnLst>
                          </p:cTn>
                        </p:par>
                        <p:par>
                          <p:cTn fill="hold">
                            <p:stCondLst>
                              <p:cond delay="7640"/>
                            </p:stCondLst>
                            <p:childTnLst>
                              <p:par>
                                <p:cTn fill="hold" nodeType="afterEffect" presetClass="entr" presetID="10" presetSubtype="0">
                                  <p:stCondLst>
                                    <p:cond delay="0"/>
                                  </p:stCondLst>
                                  <p:childTnLst>
                                    <p:set>
                                      <p:cBhvr>
                                        <p:cTn dur="1" fill="hold">
                                          <p:stCondLst>
                                            <p:cond delay="0"/>
                                          </p:stCondLst>
                                        </p:cTn>
                                        <p:tgtEl>
                                          <p:spTgt spid="307">
                                            <p:txEl>
                                              <p:pRg end="4" st="4"/>
                                            </p:txEl>
                                          </p:spTgt>
                                        </p:tgtEl>
                                        <p:attrNameLst>
                                          <p:attrName>style.visibility</p:attrName>
                                        </p:attrNameLst>
                                      </p:cBhvr>
                                      <p:to>
                                        <p:strVal val="visible"/>
                                      </p:to>
                                    </p:set>
                                    <p:animEffect filter="fade" transition="in">
                                      <p:cBhvr>
                                        <p:cTn dur="510"/>
                                        <p:tgtEl>
                                          <p:spTgt spid="307">
                                            <p:txEl>
                                              <p:pRg end="4" st="4"/>
                                            </p:txEl>
                                          </p:spTgt>
                                        </p:tgtEl>
                                      </p:cBhvr>
                                    </p:animEffect>
                                  </p:childTnLst>
                                </p:cTn>
                              </p:par>
                            </p:childTnLst>
                          </p:cTn>
                        </p:par>
                        <p:par>
                          <p:cTn fill="hold">
                            <p:stCondLst>
                              <p:cond delay="8150"/>
                            </p:stCondLst>
                            <p:childTnLst>
                              <p:par>
                                <p:cTn fill="hold" nodeType="afterEffect" presetClass="entr" presetID="10" presetSubtype="0">
                                  <p:stCondLst>
                                    <p:cond delay="0"/>
                                  </p:stCondLst>
                                  <p:childTnLst>
                                    <p:set>
                                      <p:cBhvr>
                                        <p:cTn dur="1" fill="hold">
                                          <p:stCondLst>
                                            <p:cond delay="0"/>
                                          </p:stCondLst>
                                        </p:cTn>
                                        <p:tgtEl>
                                          <p:spTgt spid="307">
                                            <p:txEl>
                                              <p:pRg end="5" st="5"/>
                                            </p:txEl>
                                          </p:spTgt>
                                        </p:tgtEl>
                                        <p:attrNameLst>
                                          <p:attrName>style.visibility</p:attrName>
                                        </p:attrNameLst>
                                      </p:cBhvr>
                                      <p:to>
                                        <p:strVal val="visible"/>
                                      </p:to>
                                    </p:set>
                                    <p:animEffect filter="fade" transition="in">
                                      <p:cBhvr>
                                        <p:cTn dur="510"/>
                                        <p:tgtEl>
                                          <p:spTgt spid="307">
                                            <p:txEl>
                                              <p:pRg end="5" st="5"/>
                                            </p:txEl>
                                          </p:spTgt>
                                        </p:tgtEl>
                                      </p:cBhvr>
                                    </p:animEffect>
                                  </p:childTnLst>
                                </p:cTn>
                              </p:par>
                            </p:childTnLst>
                          </p:cTn>
                        </p:par>
                        <p:par>
                          <p:cTn fill="hold">
                            <p:stCondLst>
                              <p:cond delay="8660"/>
                            </p:stCondLst>
                            <p:childTnLst>
                              <p:par>
                                <p:cTn fill="hold" nodeType="afterEffect" presetClass="entr" presetID="10" presetSubtype="0">
                                  <p:stCondLst>
                                    <p:cond delay="0"/>
                                  </p:stCondLst>
                                  <p:childTnLst>
                                    <p:set>
                                      <p:cBhvr>
                                        <p:cTn dur="1" fill="hold">
                                          <p:stCondLst>
                                            <p:cond delay="0"/>
                                          </p:stCondLst>
                                        </p:cTn>
                                        <p:tgtEl>
                                          <p:spTgt spid="307">
                                            <p:txEl>
                                              <p:pRg end="6" st="6"/>
                                            </p:txEl>
                                          </p:spTgt>
                                        </p:tgtEl>
                                        <p:attrNameLst>
                                          <p:attrName>style.visibility</p:attrName>
                                        </p:attrNameLst>
                                      </p:cBhvr>
                                      <p:to>
                                        <p:strVal val="visible"/>
                                      </p:to>
                                    </p:set>
                                    <p:animEffect filter="fade" transition="in">
                                      <p:cBhvr>
                                        <p:cTn dur="510"/>
                                        <p:tgtEl>
                                          <p:spTgt spid="307">
                                            <p:txEl>
                                              <p:pRg end="6" st="6"/>
                                            </p:txEl>
                                          </p:spTgt>
                                        </p:tgtEl>
                                      </p:cBhvr>
                                    </p:animEffect>
                                  </p:childTnLst>
                                </p:cTn>
                              </p:par>
                            </p:childTnLst>
                          </p:cTn>
                        </p:par>
                        <p:par>
                          <p:cTn fill="hold">
                            <p:stCondLst>
                              <p:cond delay="9170"/>
                            </p:stCondLst>
                            <p:childTnLst>
                              <p:par>
                                <p:cTn fill="hold" nodeType="afterEffect" presetClass="entr" presetID="10" presetSubtype="0">
                                  <p:stCondLst>
                                    <p:cond delay="0"/>
                                  </p:stCondLst>
                                  <p:childTnLst>
                                    <p:set>
                                      <p:cBhvr>
                                        <p:cTn dur="1" fill="hold">
                                          <p:stCondLst>
                                            <p:cond delay="0"/>
                                          </p:stCondLst>
                                        </p:cTn>
                                        <p:tgtEl>
                                          <p:spTgt spid="307">
                                            <p:txEl>
                                              <p:pRg end="7" st="7"/>
                                            </p:txEl>
                                          </p:spTgt>
                                        </p:tgtEl>
                                        <p:attrNameLst>
                                          <p:attrName>style.visibility</p:attrName>
                                        </p:attrNameLst>
                                      </p:cBhvr>
                                      <p:to>
                                        <p:strVal val="visible"/>
                                      </p:to>
                                    </p:set>
                                    <p:animEffect filter="fade" transition="in">
                                      <p:cBhvr>
                                        <p:cTn dur="510"/>
                                        <p:tgtEl>
                                          <p:spTgt spid="307">
                                            <p:txEl>
                                              <p:pRg end="7" st="7"/>
                                            </p:txEl>
                                          </p:spTgt>
                                        </p:tgtEl>
                                      </p:cBhvr>
                                    </p:animEffect>
                                  </p:childTnLst>
                                </p:cTn>
                              </p:par>
                            </p:childTnLst>
                          </p:cTn>
                        </p:par>
                        <p:par>
                          <p:cTn fill="hold">
                            <p:stCondLst>
                              <p:cond delay="9680"/>
                            </p:stCondLst>
                            <p:childTnLst>
                              <p:par>
                                <p:cTn fill="hold" nodeType="afterEffect" presetClass="entr" presetID="10" presetSubtype="0">
                                  <p:stCondLst>
                                    <p:cond delay="0"/>
                                  </p:stCondLst>
                                  <p:childTnLst>
                                    <p:set>
                                      <p:cBhvr>
                                        <p:cTn dur="1" fill="hold">
                                          <p:stCondLst>
                                            <p:cond delay="0"/>
                                          </p:stCondLst>
                                        </p:cTn>
                                        <p:tgtEl>
                                          <p:spTgt spid="307">
                                            <p:txEl>
                                              <p:pRg end="8" st="8"/>
                                            </p:txEl>
                                          </p:spTgt>
                                        </p:tgtEl>
                                        <p:attrNameLst>
                                          <p:attrName>style.visibility</p:attrName>
                                        </p:attrNameLst>
                                      </p:cBhvr>
                                      <p:to>
                                        <p:strVal val="visible"/>
                                      </p:to>
                                    </p:set>
                                    <p:animEffect filter="fade" transition="in">
                                      <p:cBhvr>
                                        <p:cTn dur="510"/>
                                        <p:tgtEl>
                                          <p:spTgt spid="307">
                                            <p:txEl>
                                              <p:pRg end="8" st="8"/>
                                            </p:txEl>
                                          </p:spTgt>
                                        </p:tgtEl>
                                      </p:cBhvr>
                                    </p:animEffect>
                                  </p:childTnLst>
                                </p:cTn>
                              </p:par>
                            </p:childTnLst>
                          </p:cTn>
                        </p:par>
                        <p:par>
                          <p:cTn fill="hold">
                            <p:stCondLst>
                              <p:cond delay="10190"/>
                            </p:stCondLst>
                            <p:childTnLst>
                              <p:par>
                                <p:cTn fill="hold" nodeType="afterEffect" presetClass="entr" presetID="10" presetSubtype="0">
                                  <p:stCondLst>
                                    <p:cond delay="0"/>
                                  </p:stCondLst>
                                  <p:childTnLst>
                                    <p:set>
                                      <p:cBhvr>
                                        <p:cTn dur="1" fill="hold">
                                          <p:stCondLst>
                                            <p:cond delay="0"/>
                                          </p:stCondLst>
                                        </p:cTn>
                                        <p:tgtEl>
                                          <p:spTgt spid="305">
                                            <p:txEl>
                                              <p:pRg end="0" st="0"/>
                                            </p:txEl>
                                          </p:spTgt>
                                        </p:tgtEl>
                                        <p:attrNameLst>
                                          <p:attrName>style.visibility</p:attrName>
                                        </p:attrNameLst>
                                      </p:cBhvr>
                                      <p:to>
                                        <p:strVal val="visible"/>
                                      </p:to>
                                    </p:set>
                                    <p:animEffect filter="fade" transition="in">
                                      <p:cBhvr>
                                        <p:cTn dur="510"/>
                                        <p:tgtEl>
                                          <p:spTgt spid="305">
                                            <p:txEl>
                                              <p:pRg end="0" st="0"/>
                                            </p:txEl>
                                          </p:spTgt>
                                        </p:tgtEl>
                                      </p:cBhvr>
                                    </p:animEffect>
                                  </p:childTnLst>
                                </p:cTn>
                              </p:par>
                            </p:childTnLst>
                          </p:cTn>
                        </p:par>
                        <p:par>
                          <p:cTn fill="hold">
                            <p:stCondLst>
                              <p:cond delay="10700"/>
                            </p:stCondLst>
                            <p:childTnLst>
                              <p:par>
                                <p:cTn fill="hold" nodeType="afterEffect" presetClass="entr" presetID="10" presetSubtype="0">
                                  <p:stCondLst>
                                    <p:cond delay="0"/>
                                  </p:stCondLst>
                                  <p:childTnLst>
                                    <p:set>
                                      <p:cBhvr>
                                        <p:cTn dur="1" fill="hold">
                                          <p:stCondLst>
                                            <p:cond delay="0"/>
                                          </p:stCondLst>
                                        </p:cTn>
                                        <p:tgtEl>
                                          <p:spTgt spid="305">
                                            <p:txEl>
                                              <p:pRg end="1" st="1"/>
                                            </p:txEl>
                                          </p:spTgt>
                                        </p:tgtEl>
                                        <p:attrNameLst>
                                          <p:attrName>style.visibility</p:attrName>
                                        </p:attrNameLst>
                                      </p:cBhvr>
                                      <p:to>
                                        <p:strVal val="visible"/>
                                      </p:to>
                                    </p:set>
                                    <p:animEffect filter="fade" transition="in">
                                      <p:cBhvr>
                                        <p:cTn dur="510"/>
                                        <p:tgtEl>
                                          <p:spTgt spid="305">
                                            <p:txEl>
                                              <p:pRg end="1" st="1"/>
                                            </p:txEl>
                                          </p:spTgt>
                                        </p:tgtEl>
                                      </p:cBhvr>
                                    </p:animEffect>
                                  </p:childTnLst>
                                </p:cTn>
                              </p:par>
                            </p:childTnLst>
                          </p:cTn>
                        </p:par>
                        <p:par>
                          <p:cTn fill="hold">
                            <p:stCondLst>
                              <p:cond delay="11210"/>
                            </p:stCondLst>
                            <p:childTnLst>
                              <p:par>
                                <p:cTn fill="hold" nodeType="afterEffect" presetClass="entr" presetID="10" presetSubtype="0">
                                  <p:stCondLst>
                                    <p:cond delay="0"/>
                                  </p:stCondLst>
                                  <p:childTnLst>
                                    <p:set>
                                      <p:cBhvr>
                                        <p:cTn dur="1" fill="hold">
                                          <p:stCondLst>
                                            <p:cond delay="0"/>
                                          </p:stCondLst>
                                        </p:cTn>
                                        <p:tgtEl>
                                          <p:spTgt spid="305">
                                            <p:txEl>
                                              <p:pRg end="2" st="2"/>
                                            </p:txEl>
                                          </p:spTgt>
                                        </p:tgtEl>
                                        <p:attrNameLst>
                                          <p:attrName>style.visibility</p:attrName>
                                        </p:attrNameLst>
                                      </p:cBhvr>
                                      <p:to>
                                        <p:strVal val="visible"/>
                                      </p:to>
                                    </p:set>
                                    <p:animEffect filter="fade" transition="in">
                                      <p:cBhvr>
                                        <p:cTn dur="510"/>
                                        <p:tgtEl>
                                          <p:spTgt spid="305">
                                            <p:txEl>
                                              <p:pRg end="2" st="2"/>
                                            </p:txEl>
                                          </p:spTgt>
                                        </p:tgtEl>
                                      </p:cBhvr>
                                    </p:animEffect>
                                  </p:childTnLst>
                                </p:cTn>
                              </p:par>
                            </p:childTnLst>
                          </p:cTn>
                        </p:par>
                        <p:par>
                          <p:cTn fill="hold">
                            <p:stCondLst>
                              <p:cond delay="11720"/>
                            </p:stCondLst>
                            <p:childTnLst>
                              <p:par>
                                <p:cTn fill="hold" nodeType="afterEffect" presetClass="entr" presetID="10" presetSubtype="0">
                                  <p:stCondLst>
                                    <p:cond delay="0"/>
                                  </p:stCondLst>
                                  <p:childTnLst>
                                    <p:set>
                                      <p:cBhvr>
                                        <p:cTn dur="1" fill="hold">
                                          <p:stCondLst>
                                            <p:cond delay="0"/>
                                          </p:stCondLst>
                                        </p:cTn>
                                        <p:tgtEl>
                                          <p:spTgt spid="305">
                                            <p:txEl>
                                              <p:pRg end="3" st="3"/>
                                            </p:txEl>
                                          </p:spTgt>
                                        </p:tgtEl>
                                        <p:attrNameLst>
                                          <p:attrName>style.visibility</p:attrName>
                                        </p:attrNameLst>
                                      </p:cBhvr>
                                      <p:to>
                                        <p:strVal val="visible"/>
                                      </p:to>
                                    </p:set>
                                    <p:animEffect filter="fade" transition="in">
                                      <p:cBhvr>
                                        <p:cTn dur="510"/>
                                        <p:tgtEl>
                                          <p:spTgt spid="305">
                                            <p:txEl>
                                              <p:pRg end="3" st="3"/>
                                            </p:txEl>
                                          </p:spTgt>
                                        </p:tgtEl>
                                      </p:cBhvr>
                                    </p:animEffect>
                                  </p:childTnLst>
                                </p:cTn>
                              </p:par>
                            </p:childTnLst>
                          </p:cTn>
                        </p:par>
                        <p:par>
                          <p:cTn fill="hold">
                            <p:stCondLst>
                              <p:cond delay="12230"/>
                            </p:stCondLst>
                            <p:childTnLst>
                              <p:par>
                                <p:cTn fill="hold" nodeType="afterEffect" presetClass="entr" presetID="10" presetSubtype="0">
                                  <p:stCondLst>
                                    <p:cond delay="0"/>
                                  </p:stCondLst>
                                  <p:childTnLst>
                                    <p:set>
                                      <p:cBhvr>
                                        <p:cTn dur="1" fill="hold">
                                          <p:stCondLst>
                                            <p:cond delay="0"/>
                                          </p:stCondLst>
                                        </p:cTn>
                                        <p:tgtEl>
                                          <p:spTgt spid="305">
                                            <p:txEl>
                                              <p:pRg end="4" st="4"/>
                                            </p:txEl>
                                          </p:spTgt>
                                        </p:tgtEl>
                                        <p:attrNameLst>
                                          <p:attrName>style.visibility</p:attrName>
                                        </p:attrNameLst>
                                      </p:cBhvr>
                                      <p:to>
                                        <p:strVal val="visible"/>
                                      </p:to>
                                    </p:set>
                                    <p:animEffect filter="fade" transition="in">
                                      <p:cBhvr>
                                        <p:cTn dur="510"/>
                                        <p:tgtEl>
                                          <p:spTgt spid="305">
                                            <p:txEl>
                                              <p:pRg end="4" st="4"/>
                                            </p:txEl>
                                          </p:spTgt>
                                        </p:tgtEl>
                                      </p:cBhvr>
                                    </p:animEffect>
                                  </p:childTnLst>
                                </p:cTn>
                              </p:par>
                            </p:childTnLst>
                          </p:cTn>
                        </p:par>
                        <p:par>
                          <p:cTn fill="hold">
                            <p:stCondLst>
                              <p:cond delay="12740"/>
                            </p:stCondLst>
                            <p:childTnLst>
                              <p:par>
                                <p:cTn fill="hold" nodeType="afterEffect" presetClass="entr" presetID="10" presetSubtype="0">
                                  <p:stCondLst>
                                    <p:cond delay="0"/>
                                  </p:stCondLst>
                                  <p:childTnLst>
                                    <p:set>
                                      <p:cBhvr>
                                        <p:cTn dur="1" fill="hold">
                                          <p:stCondLst>
                                            <p:cond delay="0"/>
                                          </p:stCondLst>
                                        </p:cTn>
                                        <p:tgtEl>
                                          <p:spTgt spid="305">
                                            <p:txEl>
                                              <p:pRg end="5" st="5"/>
                                            </p:txEl>
                                          </p:spTgt>
                                        </p:tgtEl>
                                        <p:attrNameLst>
                                          <p:attrName>style.visibility</p:attrName>
                                        </p:attrNameLst>
                                      </p:cBhvr>
                                      <p:to>
                                        <p:strVal val="visible"/>
                                      </p:to>
                                    </p:set>
                                    <p:animEffect filter="fade" transition="in">
                                      <p:cBhvr>
                                        <p:cTn dur="510"/>
                                        <p:tgtEl>
                                          <p:spTgt spid="305">
                                            <p:txEl>
                                              <p:pRg end="5" st="5"/>
                                            </p:txEl>
                                          </p:spTgt>
                                        </p:tgtEl>
                                      </p:cBhvr>
                                    </p:animEffect>
                                  </p:childTnLst>
                                </p:cTn>
                              </p:par>
                            </p:childTnLst>
                          </p:cTn>
                        </p:par>
                        <p:par>
                          <p:cTn fill="hold">
                            <p:stCondLst>
                              <p:cond delay="13250"/>
                            </p:stCondLst>
                            <p:childTnLst>
                              <p:par>
                                <p:cTn fill="hold" nodeType="afterEffect" presetClass="entr" presetID="10" presetSubtype="0">
                                  <p:stCondLst>
                                    <p:cond delay="0"/>
                                  </p:stCondLst>
                                  <p:childTnLst>
                                    <p:set>
                                      <p:cBhvr>
                                        <p:cTn dur="1" fill="hold">
                                          <p:stCondLst>
                                            <p:cond delay="0"/>
                                          </p:stCondLst>
                                        </p:cTn>
                                        <p:tgtEl>
                                          <p:spTgt spid="305">
                                            <p:txEl>
                                              <p:pRg end="6" st="6"/>
                                            </p:txEl>
                                          </p:spTgt>
                                        </p:tgtEl>
                                        <p:attrNameLst>
                                          <p:attrName>style.visibility</p:attrName>
                                        </p:attrNameLst>
                                      </p:cBhvr>
                                      <p:to>
                                        <p:strVal val="visible"/>
                                      </p:to>
                                    </p:set>
                                    <p:animEffect filter="fade" transition="in">
                                      <p:cBhvr>
                                        <p:cTn dur="510"/>
                                        <p:tgtEl>
                                          <p:spTgt spid="305">
                                            <p:txEl>
                                              <p:pRg end="6" st="6"/>
                                            </p:txEl>
                                          </p:spTgt>
                                        </p:tgtEl>
                                      </p:cBhvr>
                                    </p:animEffect>
                                  </p:childTnLst>
                                </p:cTn>
                              </p:par>
                            </p:childTnLst>
                          </p:cTn>
                        </p:par>
                        <p:par>
                          <p:cTn fill="hold">
                            <p:stCondLst>
                              <p:cond delay="13760"/>
                            </p:stCondLst>
                            <p:childTnLst>
                              <p:par>
                                <p:cTn fill="hold" nodeType="afterEffect" presetClass="entr" presetID="10" presetSubtype="0">
                                  <p:stCondLst>
                                    <p:cond delay="0"/>
                                  </p:stCondLst>
                                  <p:childTnLst>
                                    <p:set>
                                      <p:cBhvr>
                                        <p:cTn dur="1" fill="hold">
                                          <p:stCondLst>
                                            <p:cond delay="0"/>
                                          </p:stCondLst>
                                        </p:cTn>
                                        <p:tgtEl>
                                          <p:spTgt spid="305">
                                            <p:txEl>
                                              <p:pRg end="7" st="7"/>
                                            </p:txEl>
                                          </p:spTgt>
                                        </p:tgtEl>
                                        <p:attrNameLst>
                                          <p:attrName>style.visibility</p:attrName>
                                        </p:attrNameLst>
                                      </p:cBhvr>
                                      <p:to>
                                        <p:strVal val="visible"/>
                                      </p:to>
                                    </p:set>
                                    <p:animEffect filter="fade" transition="in">
                                      <p:cBhvr>
                                        <p:cTn dur="510"/>
                                        <p:tgtEl>
                                          <p:spTgt spid="305">
                                            <p:txEl>
                                              <p:pRg end="7" st="7"/>
                                            </p:txEl>
                                          </p:spTgt>
                                        </p:tgtEl>
                                      </p:cBhvr>
                                    </p:animEffect>
                                  </p:childTnLst>
                                </p:cTn>
                              </p:par>
                            </p:childTnLst>
                          </p:cTn>
                        </p:par>
                        <p:par>
                          <p:cTn fill="hold">
                            <p:stCondLst>
                              <p:cond delay="14270"/>
                            </p:stCondLst>
                            <p:childTnLst>
                              <p:par>
                                <p:cTn fill="hold" nodeType="afterEffect" presetClass="entr" presetID="10" presetSubtype="0">
                                  <p:stCondLst>
                                    <p:cond delay="0"/>
                                  </p:stCondLst>
                                  <p:childTnLst>
                                    <p:set>
                                      <p:cBhvr>
                                        <p:cTn dur="1" fill="hold">
                                          <p:stCondLst>
                                            <p:cond delay="0"/>
                                          </p:stCondLst>
                                        </p:cTn>
                                        <p:tgtEl>
                                          <p:spTgt spid="305">
                                            <p:txEl>
                                              <p:pRg end="8" st="8"/>
                                            </p:txEl>
                                          </p:spTgt>
                                        </p:tgtEl>
                                        <p:attrNameLst>
                                          <p:attrName>style.visibility</p:attrName>
                                        </p:attrNameLst>
                                      </p:cBhvr>
                                      <p:to>
                                        <p:strVal val="visible"/>
                                      </p:to>
                                    </p:set>
                                    <p:animEffect filter="fade" transition="in">
                                      <p:cBhvr>
                                        <p:cTn dur="510"/>
                                        <p:tgtEl>
                                          <p:spTgt spid="305">
                                            <p:txEl>
                                              <p:pRg end="8" st="8"/>
                                            </p:txEl>
                                          </p:spTgt>
                                        </p:tgtEl>
                                      </p:cBhvr>
                                    </p:animEffect>
                                  </p:childTnLst>
                                </p:cTn>
                              </p:par>
                            </p:childTnLst>
                          </p:cTn>
                        </p:par>
                        <p:par>
                          <p:cTn fill="hold">
                            <p:stCondLst>
                              <p:cond delay="14780"/>
                            </p:stCondLst>
                            <p:childTnLst>
                              <p:par>
                                <p:cTn fill="hold" nodeType="afterEffect" presetClass="entr" presetID="10" presetSubtype="0">
                                  <p:stCondLst>
                                    <p:cond delay="0"/>
                                  </p:stCondLst>
                                  <p:childTnLst>
                                    <p:set>
                                      <p:cBhvr>
                                        <p:cTn dur="1" fill="hold">
                                          <p:stCondLst>
                                            <p:cond delay="0"/>
                                          </p:stCondLst>
                                        </p:cTn>
                                        <p:tgtEl>
                                          <p:spTgt spid="306">
                                            <p:txEl>
                                              <p:pRg end="0" st="0"/>
                                            </p:txEl>
                                          </p:spTgt>
                                        </p:tgtEl>
                                        <p:attrNameLst>
                                          <p:attrName>style.visibility</p:attrName>
                                        </p:attrNameLst>
                                      </p:cBhvr>
                                      <p:to>
                                        <p:strVal val="visible"/>
                                      </p:to>
                                    </p:set>
                                    <p:animEffect filter="fade" transition="in">
                                      <p:cBhvr>
                                        <p:cTn dur="510"/>
                                        <p:tgtEl>
                                          <p:spTgt spid="306">
                                            <p:txEl>
                                              <p:pRg end="0" st="0"/>
                                            </p:txEl>
                                          </p:spTgt>
                                        </p:tgtEl>
                                      </p:cBhvr>
                                    </p:animEffect>
                                  </p:childTnLst>
                                </p:cTn>
                              </p:par>
                            </p:childTnLst>
                          </p:cTn>
                        </p:par>
                        <p:par>
                          <p:cTn fill="hold">
                            <p:stCondLst>
                              <p:cond delay="15290"/>
                            </p:stCondLst>
                            <p:childTnLst>
                              <p:par>
                                <p:cTn fill="hold" nodeType="afterEffect" presetClass="entr" presetID="10" presetSubtype="0">
                                  <p:stCondLst>
                                    <p:cond delay="0"/>
                                  </p:stCondLst>
                                  <p:childTnLst>
                                    <p:set>
                                      <p:cBhvr>
                                        <p:cTn dur="1" fill="hold">
                                          <p:stCondLst>
                                            <p:cond delay="0"/>
                                          </p:stCondLst>
                                        </p:cTn>
                                        <p:tgtEl>
                                          <p:spTgt spid="306">
                                            <p:txEl>
                                              <p:pRg end="1" st="1"/>
                                            </p:txEl>
                                          </p:spTgt>
                                        </p:tgtEl>
                                        <p:attrNameLst>
                                          <p:attrName>style.visibility</p:attrName>
                                        </p:attrNameLst>
                                      </p:cBhvr>
                                      <p:to>
                                        <p:strVal val="visible"/>
                                      </p:to>
                                    </p:set>
                                    <p:animEffect filter="fade" transition="in">
                                      <p:cBhvr>
                                        <p:cTn dur="510"/>
                                        <p:tgtEl>
                                          <p:spTgt spid="306">
                                            <p:txEl>
                                              <p:pRg end="1" st="1"/>
                                            </p:txEl>
                                          </p:spTgt>
                                        </p:tgtEl>
                                      </p:cBhvr>
                                    </p:animEffect>
                                  </p:childTnLst>
                                </p:cTn>
                              </p:par>
                            </p:childTnLst>
                          </p:cTn>
                        </p:par>
                        <p:par>
                          <p:cTn fill="hold">
                            <p:stCondLst>
                              <p:cond delay="15800"/>
                            </p:stCondLst>
                            <p:childTnLst>
                              <p:par>
                                <p:cTn fill="hold" nodeType="afterEffect" presetClass="entr" presetID="10" presetSubtype="0">
                                  <p:stCondLst>
                                    <p:cond delay="0"/>
                                  </p:stCondLst>
                                  <p:childTnLst>
                                    <p:set>
                                      <p:cBhvr>
                                        <p:cTn dur="1" fill="hold">
                                          <p:stCondLst>
                                            <p:cond delay="0"/>
                                          </p:stCondLst>
                                        </p:cTn>
                                        <p:tgtEl>
                                          <p:spTgt spid="306">
                                            <p:txEl>
                                              <p:pRg end="2" st="2"/>
                                            </p:txEl>
                                          </p:spTgt>
                                        </p:tgtEl>
                                        <p:attrNameLst>
                                          <p:attrName>style.visibility</p:attrName>
                                        </p:attrNameLst>
                                      </p:cBhvr>
                                      <p:to>
                                        <p:strVal val="visible"/>
                                      </p:to>
                                    </p:set>
                                    <p:animEffect filter="fade" transition="in">
                                      <p:cBhvr>
                                        <p:cTn dur="510"/>
                                        <p:tgtEl>
                                          <p:spTgt spid="306">
                                            <p:txEl>
                                              <p:pRg end="2" st="2"/>
                                            </p:txEl>
                                          </p:spTgt>
                                        </p:tgtEl>
                                      </p:cBhvr>
                                    </p:animEffect>
                                  </p:childTnLst>
                                </p:cTn>
                              </p:par>
                            </p:childTnLst>
                          </p:cTn>
                        </p:par>
                        <p:par>
                          <p:cTn fill="hold">
                            <p:stCondLst>
                              <p:cond delay="16310"/>
                            </p:stCondLst>
                            <p:childTnLst>
                              <p:par>
                                <p:cTn fill="hold" nodeType="afterEffect" presetClass="entr" presetID="10" presetSubtype="0">
                                  <p:stCondLst>
                                    <p:cond delay="0"/>
                                  </p:stCondLst>
                                  <p:childTnLst>
                                    <p:set>
                                      <p:cBhvr>
                                        <p:cTn dur="1" fill="hold">
                                          <p:stCondLst>
                                            <p:cond delay="0"/>
                                          </p:stCondLst>
                                        </p:cTn>
                                        <p:tgtEl>
                                          <p:spTgt spid="306">
                                            <p:txEl>
                                              <p:pRg end="3" st="3"/>
                                            </p:txEl>
                                          </p:spTgt>
                                        </p:tgtEl>
                                        <p:attrNameLst>
                                          <p:attrName>style.visibility</p:attrName>
                                        </p:attrNameLst>
                                      </p:cBhvr>
                                      <p:to>
                                        <p:strVal val="visible"/>
                                      </p:to>
                                    </p:set>
                                    <p:animEffect filter="fade" transition="in">
                                      <p:cBhvr>
                                        <p:cTn dur="510"/>
                                        <p:tgtEl>
                                          <p:spTgt spid="306">
                                            <p:txEl>
                                              <p:pRg end="3" st="3"/>
                                            </p:txEl>
                                          </p:spTgt>
                                        </p:tgtEl>
                                      </p:cBhvr>
                                    </p:animEffect>
                                  </p:childTnLst>
                                </p:cTn>
                              </p:par>
                            </p:childTnLst>
                          </p:cTn>
                        </p:par>
                        <p:par>
                          <p:cTn fill="hold">
                            <p:stCondLst>
                              <p:cond delay="16820"/>
                            </p:stCondLst>
                            <p:childTnLst>
                              <p:par>
                                <p:cTn fill="hold" nodeType="afterEffect" presetClass="entr" presetID="10" presetSubtype="0">
                                  <p:stCondLst>
                                    <p:cond delay="0"/>
                                  </p:stCondLst>
                                  <p:childTnLst>
                                    <p:set>
                                      <p:cBhvr>
                                        <p:cTn dur="1" fill="hold">
                                          <p:stCondLst>
                                            <p:cond delay="0"/>
                                          </p:stCondLst>
                                        </p:cTn>
                                        <p:tgtEl>
                                          <p:spTgt spid="306">
                                            <p:txEl>
                                              <p:pRg end="4" st="4"/>
                                            </p:txEl>
                                          </p:spTgt>
                                        </p:tgtEl>
                                        <p:attrNameLst>
                                          <p:attrName>style.visibility</p:attrName>
                                        </p:attrNameLst>
                                      </p:cBhvr>
                                      <p:to>
                                        <p:strVal val="visible"/>
                                      </p:to>
                                    </p:set>
                                    <p:animEffect filter="fade" transition="in">
                                      <p:cBhvr>
                                        <p:cTn dur="510"/>
                                        <p:tgtEl>
                                          <p:spTgt spid="306">
                                            <p:txEl>
                                              <p:pRg end="4" st="4"/>
                                            </p:txEl>
                                          </p:spTgt>
                                        </p:tgtEl>
                                      </p:cBhvr>
                                    </p:animEffect>
                                  </p:childTnLst>
                                </p:cTn>
                              </p:par>
                            </p:childTnLst>
                          </p:cTn>
                        </p:par>
                        <p:par>
                          <p:cTn fill="hold">
                            <p:stCondLst>
                              <p:cond delay="17330"/>
                            </p:stCondLst>
                            <p:childTnLst>
                              <p:par>
                                <p:cTn fill="hold" nodeType="afterEffect" presetClass="entr" presetID="10" presetSubtype="0">
                                  <p:stCondLst>
                                    <p:cond delay="0"/>
                                  </p:stCondLst>
                                  <p:childTnLst>
                                    <p:set>
                                      <p:cBhvr>
                                        <p:cTn dur="1" fill="hold">
                                          <p:stCondLst>
                                            <p:cond delay="0"/>
                                          </p:stCondLst>
                                        </p:cTn>
                                        <p:tgtEl>
                                          <p:spTgt spid="306">
                                            <p:txEl>
                                              <p:pRg end="5" st="5"/>
                                            </p:txEl>
                                          </p:spTgt>
                                        </p:tgtEl>
                                        <p:attrNameLst>
                                          <p:attrName>style.visibility</p:attrName>
                                        </p:attrNameLst>
                                      </p:cBhvr>
                                      <p:to>
                                        <p:strVal val="visible"/>
                                      </p:to>
                                    </p:set>
                                    <p:animEffect filter="fade" transition="in">
                                      <p:cBhvr>
                                        <p:cTn dur="510"/>
                                        <p:tgtEl>
                                          <p:spTgt spid="306">
                                            <p:txEl>
                                              <p:pRg end="5" st="5"/>
                                            </p:txEl>
                                          </p:spTgt>
                                        </p:tgtEl>
                                      </p:cBhvr>
                                    </p:animEffect>
                                  </p:childTnLst>
                                </p:cTn>
                              </p:par>
                            </p:childTnLst>
                          </p:cTn>
                        </p:par>
                        <p:par>
                          <p:cTn fill="hold">
                            <p:stCondLst>
                              <p:cond delay="17840"/>
                            </p:stCondLst>
                            <p:childTnLst>
                              <p:par>
                                <p:cTn fill="hold" nodeType="afterEffect" presetClass="entr" presetID="10" presetSubtype="0">
                                  <p:stCondLst>
                                    <p:cond delay="0"/>
                                  </p:stCondLst>
                                  <p:childTnLst>
                                    <p:set>
                                      <p:cBhvr>
                                        <p:cTn dur="1" fill="hold">
                                          <p:stCondLst>
                                            <p:cond delay="0"/>
                                          </p:stCondLst>
                                        </p:cTn>
                                        <p:tgtEl>
                                          <p:spTgt spid="306">
                                            <p:txEl>
                                              <p:pRg end="6" st="6"/>
                                            </p:txEl>
                                          </p:spTgt>
                                        </p:tgtEl>
                                        <p:attrNameLst>
                                          <p:attrName>style.visibility</p:attrName>
                                        </p:attrNameLst>
                                      </p:cBhvr>
                                      <p:to>
                                        <p:strVal val="visible"/>
                                      </p:to>
                                    </p:set>
                                    <p:animEffect filter="fade" transition="in">
                                      <p:cBhvr>
                                        <p:cTn dur="510"/>
                                        <p:tgtEl>
                                          <p:spTgt spid="306">
                                            <p:txEl>
                                              <p:pRg end="6" st="6"/>
                                            </p:txEl>
                                          </p:spTgt>
                                        </p:tgtEl>
                                      </p:cBhvr>
                                    </p:animEffect>
                                  </p:childTnLst>
                                </p:cTn>
                              </p:par>
                            </p:childTnLst>
                          </p:cTn>
                        </p:par>
                        <p:par>
                          <p:cTn fill="hold">
                            <p:stCondLst>
                              <p:cond delay="18350"/>
                            </p:stCondLst>
                            <p:childTnLst>
                              <p:par>
                                <p:cTn fill="hold" nodeType="afterEffect" presetClass="entr" presetID="10" presetSubtype="0">
                                  <p:stCondLst>
                                    <p:cond delay="0"/>
                                  </p:stCondLst>
                                  <p:childTnLst>
                                    <p:set>
                                      <p:cBhvr>
                                        <p:cTn dur="1" fill="hold">
                                          <p:stCondLst>
                                            <p:cond delay="0"/>
                                          </p:stCondLst>
                                        </p:cTn>
                                        <p:tgtEl>
                                          <p:spTgt spid="306">
                                            <p:txEl>
                                              <p:pRg end="7" st="7"/>
                                            </p:txEl>
                                          </p:spTgt>
                                        </p:tgtEl>
                                        <p:attrNameLst>
                                          <p:attrName>style.visibility</p:attrName>
                                        </p:attrNameLst>
                                      </p:cBhvr>
                                      <p:to>
                                        <p:strVal val="visible"/>
                                      </p:to>
                                    </p:set>
                                    <p:animEffect filter="fade" transition="in">
                                      <p:cBhvr>
                                        <p:cTn dur="510"/>
                                        <p:tgtEl>
                                          <p:spTgt spid="306">
                                            <p:txEl>
                                              <p:pRg end="7" st="7"/>
                                            </p:txEl>
                                          </p:spTgt>
                                        </p:tgtEl>
                                      </p:cBhvr>
                                    </p:animEffect>
                                  </p:childTnLst>
                                </p:cTn>
                              </p:par>
                            </p:childTnLst>
                          </p:cTn>
                        </p:par>
                        <p:par>
                          <p:cTn fill="hold">
                            <p:stCondLst>
                              <p:cond delay="18860"/>
                            </p:stCondLst>
                            <p:childTnLst>
                              <p:par>
                                <p:cTn fill="hold" nodeType="afterEffect" presetClass="entr" presetID="10" presetSubtype="0">
                                  <p:stCondLst>
                                    <p:cond delay="0"/>
                                  </p:stCondLst>
                                  <p:childTnLst>
                                    <p:set>
                                      <p:cBhvr>
                                        <p:cTn dur="1" fill="hold">
                                          <p:stCondLst>
                                            <p:cond delay="0"/>
                                          </p:stCondLst>
                                        </p:cTn>
                                        <p:tgtEl>
                                          <p:spTgt spid="306">
                                            <p:txEl>
                                              <p:pRg end="8" st="8"/>
                                            </p:txEl>
                                          </p:spTgt>
                                        </p:tgtEl>
                                        <p:attrNameLst>
                                          <p:attrName>style.visibility</p:attrName>
                                        </p:attrNameLst>
                                      </p:cBhvr>
                                      <p:to>
                                        <p:strVal val="visible"/>
                                      </p:to>
                                    </p:set>
                                    <p:animEffect filter="fade" transition="in">
                                      <p:cBhvr>
                                        <p:cTn dur="510"/>
                                        <p:tgtEl>
                                          <p:spTgt spid="306">
                                            <p:txEl>
                                              <p:pRg end="8" st="8"/>
                                            </p:txEl>
                                          </p:spTgt>
                                        </p:tgtEl>
                                      </p:cBhvr>
                                    </p:animEffect>
                                  </p:childTnLst>
                                </p:cTn>
                              </p:par>
                            </p:childTnLst>
                          </p:cTn>
                        </p:par>
                        <p:par>
                          <p:cTn fill="hold">
                            <p:stCondLst>
                              <p:cond delay="19370"/>
                            </p:stCondLst>
                            <p:childTnLst>
                              <p:par>
                                <p:cTn fill="hold" nodeType="after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510"/>
                                        <p:tgtEl>
                                          <p:spTgt spid="312"/>
                                        </p:tgtEl>
                                      </p:cBhvr>
                                    </p:animEffect>
                                  </p:childTnLst>
                                </p:cTn>
                              </p:par>
                            </p:childTnLst>
                          </p:cTn>
                        </p:par>
                        <p:par>
                          <p:cTn fill="hold">
                            <p:stCondLst>
                              <p:cond delay="19880"/>
                            </p:stCondLst>
                            <p:childTnLst>
                              <p:par>
                                <p:cTn fill="hold" nodeType="afterEffect" presetClass="entr" presetID="23" presetSubtype="16">
                                  <p:stCondLst>
                                    <p:cond delay="0"/>
                                  </p:stCondLst>
                                  <p:childTnLst>
                                    <p:set>
                                      <p:cBhvr>
                                        <p:cTn dur="1" fill="hold">
                                          <p:stCondLst>
                                            <p:cond delay="0"/>
                                          </p:stCondLst>
                                        </p:cTn>
                                        <p:tgtEl>
                                          <p:spTgt spid="313">
                                            <p:txEl>
                                              <p:pRg end="0" st="0"/>
                                            </p:txEl>
                                          </p:spTgt>
                                        </p:tgtEl>
                                        <p:attrNameLst>
                                          <p:attrName>style.visibility</p:attrName>
                                        </p:attrNameLst>
                                      </p:cBhvr>
                                      <p:to>
                                        <p:strVal val="visible"/>
                                      </p:to>
                                    </p:set>
                                    <p:anim calcmode="lin" valueType="num">
                                      <p:cBhvr additive="base">
                                        <p:cTn dur="510"/>
                                        <p:tgtEl>
                                          <p:spTgt spid="313">
                                            <p:txEl>
                                              <p:pRg end="0" st="0"/>
                                            </p:txEl>
                                          </p:spTgt>
                                        </p:tgtEl>
                                        <p:attrNameLst>
                                          <p:attrName>ppt_w</p:attrName>
                                        </p:attrNameLst>
                                      </p:cBhvr>
                                      <p:tavLst>
                                        <p:tav fmla="" tm="0">
                                          <p:val>
                                            <p:strVal val="0"/>
                                          </p:val>
                                        </p:tav>
                                        <p:tav fmla="" tm="100000">
                                          <p:val>
                                            <p:strVal val="#ppt_w"/>
                                          </p:val>
                                        </p:tav>
                                      </p:tavLst>
                                    </p:anim>
                                    <p:anim calcmode="lin" valueType="num">
                                      <p:cBhvr additive="base">
                                        <p:cTn dur="510"/>
                                        <p:tgtEl>
                                          <p:spTgt spid="313">
                                            <p:txEl>
                                              <p:pRg end="0" st="0"/>
                                            </p:txEl>
                                          </p:spTgt>
                                        </p:tgtEl>
                                        <p:attrNameLst>
                                          <p:attrName>ppt_h</p:attrName>
                                        </p:attrNameLst>
                                      </p:cBhvr>
                                      <p:tavLst>
                                        <p:tav fmla="" tm="0">
                                          <p:val>
                                            <p:strVal val="0"/>
                                          </p:val>
                                        </p:tav>
                                        <p:tav fmla="" tm="100000">
                                          <p:val>
                                            <p:strVal val="#ppt_h"/>
                                          </p:val>
                                        </p:tav>
                                      </p:tavLst>
                                    </p:anim>
                                  </p:childTnLst>
                                </p:cTn>
                              </p:par>
                            </p:childTnLst>
                          </p:cTn>
                        </p:par>
                        <p:par>
                          <p:cTn fill="hold">
                            <p:stCondLst>
                              <p:cond delay="20390"/>
                            </p:stCondLst>
                            <p:childTnLst>
                              <p:par>
                                <p:cTn fill="hold" nodeType="afterEffect" presetClass="entr" presetID="23" presetSubtype="16">
                                  <p:stCondLst>
                                    <p:cond delay="0"/>
                                  </p:stCondLst>
                                  <p:childTnLst>
                                    <p:set>
                                      <p:cBhvr>
                                        <p:cTn dur="1" fill="hold">
                                          <p:stCondLst>
                                            <p:cond delay="0"/>
                                          </p:stCondLst>
                                        </p:cTn>
                                        <p:tgtEl>
                                          <p:spTgt spid="313">
                                            <p:txEl>
                                              <p:pRg end="1" st="1"/>
                                            </p:txEl>
                                          </p:spTgt>
                                        </p:tgtEl>
                                        <p:attrNameLst>
                                          <p:attrName>style.visibility</p:attrName>
                                        </p:attrNameLst>
                                      </p:cBhvr>
                                      <p:to>
                                        <p:strVal val="visible"/>
                                      </p:to>
                                    </p:set>
                                    <p:anim calcmode="lin" valueType="num">
                                      <p:cBhvr additive="base">
                                        <p:cTn dur="510"/>
                                        <p:tgtEl>
                                          <p:spTgt spid="313">
                                            <p:txEl>
                                              <p:pRg end="1" st="1"/>
                                            </p:txEl>
                                          </p:spTgt>
                                        </p:tgtEl>
                                        <p:attrNameLst>
                                          <p:attrName>ppt_w</p:attrName>
                                        </p:attrNameLst>
                                      </p:cBhvr>
                                      <p:tavLst>
                                        <p:tav fmla="" tm="0">
                                          <p:val>
                                            <p:strVal val="0"/>
                                          </p:val>
                                        </p:tav>
                                        <p:tav fmla="" tm="100000">
                                          <p:val>
                                            <p:strVal val="#ppt_w"/>
                                          </p:val>
                                        </p:tav>
                                      </p:tavLst>
                                    </p:anim>
                                    <p:anim calcmode="lin" valueType="num">
                                      <p:cBhvr additive="base">
                                        <p:cTn dur="510"/>
                                        <p:tgtEl>
                                          <p:spTgt spid="313">
                                            <p:txEl>
                                              <p:pRg end="1" st="1"/>
                                            </p:txEl>
                                          </p:spTgt>
                                        </p:tgtEl>
                                        <p:attrNameLst>
                                          <p:attrName>ppt_h</p:attrName>
                                        </p:attrNameLst>
                                      </p:cBhvr>
                                      <p:tavLst>
                                        <p:tav fmla="" tm="0">
                                          <p:val>
                                            <p:strVal val="0"/>
                                          </p:val>
                                        </p:tav>
                                        <p:tav fmla="" tm="100000">
                                          <p:val>
                                            <p:strVal val="#ppt_h"/>
                                          </p:val>
                                        </p:tav>
                                      </p:tavLst>
                                    </p:anim>
                                  </p:childTnLst>
                                </p:cTn>
                              </p:par>
                            </p:childTnLst>
                          </p:cTn>
                        </p:par>
                        <p:par>
                          <p:cTn fill="hold">
                            <p:stCondLst>
                              <p:cond delay="20900"/>
                            </p:stCondLst>
                            <p:childTnLst>
                              <p:par>
                                <p:cTn fill="hold" nodeType="afterEffect" presetClass="entr" presetID="23" presetSubtype="16">
                                  <p:stCondLst>
                                    <p:cond delay="0"/>
                                  </p:stCondLst>
                                  <p:childTnLst>
                                    <p:set>
                                      <p:cBhvr>
                                        <p:cTn dur="1" fill="hold">
                                          <p:stCondLst>
                                            <p:cond delay="0"/>
                                          </p:stCondLst>
                                        </p:cTn>
                                        <p:tgtEl>
                                          <p:spTgt spid="313">
                                            <p:txEl>
                                              <p:pRg end="2" st="2"/>
                                            </p:txEl>
                                          </p:spTgt>
                                        </p:tgtEl>
                                        <p:attrNameLst>
                                          <p:attrName>style.visibility</p:attrName>
                                        </p:attrNameLst>
                                      </p:cBhvr>
                                      <p:to>
                                        <p:strVal val="visible"/>
                                      </p:to>
                                    </p:set>
                                    <p:anim calcmode="lin" valueType="num">
                                      <p:cBhvr additive="base">
                                        <p:cTn dur="510"/>
                                        <p:tgtEl>
                                          <p:spTgt spid="313">
                                            <p:txEl>
                                              <p:pRg end="2" st="2"/>
                                            </p:txEl>
                                          </p:spTgt>
                                        </p:tgtEl>
                                        <p:attrNameLst>
                                          <p:attrName>ppt_w</p:attrName>
                                        </p:attrNameLst>
                                      </p:cBhvr>
                                      <p:tavLst>
                                        <p:tav fmla="" tm="0">
                                          <p:val>
                                            <p:strVal val="0"/>
                                          </p:val>
                                        </p:tav>
                                        <p:tav fmla="" tm="100000">
                                          <p:val>
                                            <p:strVal val="#ppt_w"/>
                                          </p:val>
                                        </p:tav>
                                      </p:tavLst>
                                    </p:anim>
                                    <p:anim calcmode="lin" valueType="num">
                                      <p:cBhvr additive="base">
                                        <p:cTn dur="510"/>
                                        <p:tgtEl>
                                          <p:spTgt spid="313">
                                            <p:txEl>
                                              <p:pRg end="2" st="2"/>
                                            </p:txEl>
                                          </p:spTgt>
                                        </p:tgtEl>
                                        <p:attrNameLst>
                                          <p:attrName>ppt_h</p:attrName>
                                        </p:attrNameLst>
                                      </p:cBhvr>
                                      <p:tavLst>
                                        <p:tav fmla="" tm="0">
                                          <p:val>
                                            <p:strVal val="0"/>
                                          </p:val>
                                        </p:tav>
                                        <p:tav fmla="" tm="100000">
                                          <p:val>
                                            <p:strVal val="#ppt_h"/>
                                          </p:val>
                                        </p:tav>
                                      </p:tavLst>
                                    </p:anim>
                                  </p:childTnLst>
                                </p:cTn>
                              </p:par>
                            </p:childTnLst>
                          </p:cTn>
                        </p:par>
                        <p:par>
                          <p:cTn fill="hold">
                            <p:stCondLst>
                              <p:cond delay="21410"/>
                            </p:stCondLst>
                            <p:childTnLst>
                              <p:par>
                                <p:cTn fill="hold" nodeType="afterEffect" presetClass="entr" presetID="23" presetSubtype="16">
                                  <p:stCondLst>
                                    <p:cond delay="0"/>
                                  </p:stCondLst>
                                  <p:childTnLst>
                                    <p:set>
                                      <p:cBhvr>
                                        <p:cTn dur="1" fill="hold">
                                          <p:stCondLst>
                                            <p:cond delay="0"/>
                                          </p:stCondLst>
                                        </p:cTn>
                                        <p:tgtEl>
                                          <p:spTgt spid="313">
                                            <p:txEl>
                                              <p:pRg end="3" st="3"/>
                                            </p:txEl>
                                          </p:spTgt>
                                        </p:tgtEl>
                                        <p:attrNameLst>
                                          <p:attrName>style.visibility</p:attrName>
                                        </p:attrNameLst>
                                      </p:cBhvr>
                                      <p:to>
                                        <p:strVal val="visible"/>
                                      </p:to>
                                    </p:set>
                                    <p:anim calcmode="lin" valueType="num">
                                      <p:cBhvr additive="base">
                                        <p:cTn dur="510"/>
                                        <p:tgtEl>
                                          <p:spTgt spid="313">
                                            <p:txEl>
                                              <p:pRg end="3" st="3"/>
                                            </p:txEl>
                                          </p:spTgt>
                                        </p:tgtEl>
                                        <p:attrNameLst>
                                          <p:attrName>ppt_w</p:attrName>
                                        </p:attrNameLst>
                                      </p:cBhvr>
                                      <p:tavLst>
                                        <p:tav fmla="" tm="0">
                                          <p:val>
                                            <p:strVal val="0"/>
                                          </p:val>
                                        </p:tav>
                                        <p:tav fmla="" tm="100000">
                                          <p:val>
                                            <p:strVal val="#ppt_w"/>
                                          </p:val>
                                        </p:tav>
                                      </p:tavLst>
                                    </p:anim>
                                    <p:anim calcmode="lin" valueType="num">
                                      <p:cBhvr additive="base">
                                        <p:cTn dur="510"/>
                                        <p:tgtEl>
                                          <p:spTgt spid="313">
                                            <p:txEl>
                                              <p:pRg end="3" st="3"/>
                                            </p:txEl>
                                          </p:spTgt>
                                        </p:tgtEl>
                                        <p:attrNameLst>
                                          <p:attrName>ppt_h</p:attrName>
                                        </p:attrNameLst>
                                      </p:cBhvr>
                                      <p:tavLst>
                                        <p:tav fmla="" tm="0">
                                          <p:val>
                                            <p:strVal val="0"/>
                                          </p:val>
                                        </p:tav>
                                        <p:tav fmla="" tm="100000">
                                          <p:val>
                                            <p:strVal val="#ppt_h"/>
                                          </p:val>
                                        </p:tav>
                                      </p:tavLst>
                                    </p:anim>
                                  </p:childTnLst>
                                </p:cTn>
                              </p:par>
                            </p:childTnLst>
                          </p:cTn>
                        </p:par>
                        <p:par>
                          <p:cTn fill="hold">
                            <p:stCondLst>
                              <p:cond delay="21920"/>
                            </p:stCondLst>
                            <p:childTnLst>
                              <p:par>
                                <p:cTn fill="hold" nodeType="afterEffect" presetClass="entr" presetID="23" presetSubtype="16">
                                  <p:stCondLst>
                                    <p:cond delay="0"/>
                                  </p:stCondLst>
                                  <p:childTnLst>
                                    <p:set>
                                      <p:cBhvr>
                                        <p:cTn dur="1" fill="hold">
                                          <p:stCondLst>
                                            <p:cond delay="0"/>
                                          </p:stCondLst>
                                        </p:cTn>
                                        <p:tgtEl>
                                          <p:spTgt spid="313">
                                            <p:txEl>
                                              <p:pRg end="4" st="4"/>
                                            </p:txEl>
                                          </p:spTgt>
                                        </p:tgtEl>
                                        <p:attrNameLst>
                                          <p:attrName>style.visibility</p:attrName>
                                        </p:attrNameLst>
                                      </p:cBhvr>
                                      <p:to>
                                        <p:strVal val="visible"/>
                                      </p:to>
                                    </p:set>
                                    <p:anim calcmode="lin" valueType="num">
                                      <p:cBhvr additive="base">
                                        <p:cTn dur="510"/>
                                        <p:tgtEl>
                                          <p:spTgt spid="313">
                                            <p:txEl>
                                              <p:pRg end="4" st="4"/>
                                            </p:txEl>
                                          </p:spTgt>
                                        </p:tgtEl>
                                        <p:attrNameLst>
                                          <p:attrName>ppt_w</p:attrName>
                                        </p:attrNameLst>
                                      </p:cBhvr>
                                      <p:tavLst>
                                        <p:tav fmla="" tm="0">
                                          <p:val>
                                            <p:strVal val="0"/>
                                          </p:val>
                                        </p:tav>
                                        <p:tav fmla="" tm="100000">
                                          <p:val>
                                            <p:strVal val="#ppt_w"/>
                                          </p:val>
                                        </p:tav>
                                      </p:tavLst>
                                    </p:anim>
                                    <p:anim calcmode="lin" valueType="num">
                                      <p:cBhvr additive="base">
                                        <p:cTn dur="510"/>
                                        <p:tgtEl>
                                          <p:spTgt spid="313">
                                            <p:txEl>
                                              <p:pRg end="4" st="4"/>
                                            </p:txEl>
                                          </p:spTgt>
                                        </p:tgtEl>
                                        <p:attrNameLst>
                                          <p:attrName>ppt_h</p:attrName>
                                        </p:attrNameLst>
                                      </p:cBhvr>
                                      <p:tavLst>
                                        <p:tav fmla="" tm="0">
                                          <p:val>
                                            <p:strVal val="0"/>
                                          </p:val>
                                        </p:tav>
                                        <p:tav fmla="" tm="100000">
                                          <p:val>
                                            <p:strVal val="#ppt_h"/>
                                          </p:val>
                                        </p:tav>
                                      </p:tavLst>
                                    </p:anim>
                                  </p:childTnLst>
                                </p:cTn>
                              </p:par>
                            </p:childTnLst>
                          </p:cTn>
                        </p:par>
                        <p:par>
                          <p:cTn fill="hold">
                            <p:stCondLst>
                              <p:cond delay="22430"/>
                            </p:stCondLst>
                            <p:childTnLst>
                              <p:par>
                                <p:cTn fill="hold" nodeType="afterEffect" presetClass="entr" presetID="23" presetSubtype="16">
                                  <p:stCondLst>
                                    <p:cond delay="0"/>
                                  </p:stCondLst>
                                  <p:childTnLst>
                                    <p:set>
                                      <p:cBhvr>
                                        <p:cTn dur="1" fill="hold">
                                          <p:stCondLst>
                                            <p:cond delay="0"/>
                                          </p:stCondLst>
                                        </p:cTn>
                                        <p:tgtEl>
                                          <p:spTgt spid="313">
                                            <p:txEl>
                                              <p:pRg end="5" st="5"/>
                                            </p:txEl>
                                          </p:spTgt>
                                        </p:tgtEl>
                                        <p:attrNameLst>
                                          <p:attrName>style.visibility</p:attrName>
                                        </p:attrNameLst>
                                      </p:cBhvr>
                                      <p:to>
                                        <p:strVal val="visible"/>
                                      </p:to>
                                    </p:set>
                                    <p:anim calcmode="lin" valueType="num">
                                      <p:cBhvr additive="base">
                                        <p:cTn dur="510"/>
                                        <p:tgtEl>
                                          <p:spTgt spid="313">
                                            <p:txEl>
                                              <p:pRg end="5" st="5"/>
                                            </p:txEl>
                                          </p:spTgt>
                                        </p:tgtEl>
                                        <p:attrNameLst>
                                          <p:attrName>ppt_w</p:attrName>
                                        </p:attrNameLst>
                                      </p:cBhvr>
                                      <p:tavLst>
                                        <p:tav fmla="" tm="0">
                                          <p:val>
                                            <p:strVal val="0"/>
                                          </p:val>
                                        </p:tav>
                                        <p:tav fmla="" tm="100000">
                                          <p:val>
                                            <p:strVal val="#ppt_w"/>
                                          </p:val>
                                        </p:tav>
                                      </p:tavLst>
                                    </p:anim>
                                    <p:anim calcmode="lin" valueType="num">
                                      <p:cBhvr additive="base">
                                        <p:cTn dur="510"/>
                                        <p:tgtEl>
                                          <p:spTgt spid="313">
                                            <p:txEl>
                                              <p:pRg end="5" st="5"/>
                                            </p:txEl>
                                          </p:spTgt>
                                        </p:tgtEl>
                                        <p:attrNameLst>
                                          <p:attrName>ppt_h</p:attrName>
                                        </p:attrNameLst>
                                      </p:cBhvr>
                                      <p:tavLst>
                                        <p:tav fmla="" tm="0">
                                          <p:val>
                                            <p:strVal val="0"/>
                                          </p:val>
                                        </p:tav>
                                        <p:tav fmla="" tm="100000">
                                          <p:val>
                                            <p:strVal val="#ppt_h"/>
                                          </p:val>
                                        </p:tav>
                                      </p:tavLst>
                                    </p:anim>
                                  </p:childTnLst>
                                </p:cTn>
                              </p:par>
                            </p:childTnLst>
                          </p:cTn>
                        </p:par>
                        <p:par>
                          <p:cTn fill="hold">
                            <p:stCondLst>
                              <p:cond delay="22940"/>
                            </p:stCondLst>
                            <p:childTnLst>
                              <p:par>
                                <p:cTn fill="hold" nodeType="afterEffect" presetClass="entr" presetID="23" presetSubtype="16">
                                  <p:stCondLst>
                                    <p:cond delay="0"/>
                                  </p:stCondLst>
                                  <p:childTnLst>
                                    <p:set>
                                      <p:cBhvr>
                                        <p:cTn dur="1" fill="hold">
                                          <p:stCondLst>
                                            <p:cond delay="0"/>
                                          </p:stCondLst>
                                        </p:cTn>
                                        <p:tgtEl>
                                          <p:spTgt spid="313">
                                            <p:txEl>
                                              <p:pRg end="6" st="6"/>
                                            </p:txEl>
                                          </p:spTgt>
                                        </p:tgtEl>
                                        <p:attrNameLst>
                                          <p:attrName>style.visibility</p:attrName>
                                        </p:attrNameLst>
                                      </p:cBhvr>
                                      <p:to>
                                        <p:strVal val="visible"/>
                                      </p:to>
                                    </p:set>
                                    <p:anim calcmode="lin" valueType="num">
                                      <p:cBhvr additive="base">
                                        <p:cTn dur="510"/>
                                        <p:tgtEl>
                                          <p:spTgt spid="313">
                                            <p:txEl>
                                              <p:pRg end="6" st="6"/>
                                            </p:txEl>
                                          </p:spTgt>
                                        </p:tgtEl>
                                        <p:attrNameLst>
                                          <p:attrName>ppt_w</p:attrName>
                                        </p:attrNameLst>
                                      </p:cBhvr>
                                      <p:tavLst>
                                        <p:tav fmla="" tm="0">
                                          <p:val>
                                            <p:strVal val="0"/>
                                          </p:val>
                                        </p:tav>
                                        <p:tav fmla="" tm="100000">
                                          <p:val>
                                            <p:strVal val="#ppt_w"/>
                                          </p:val>
                                        </p:tav>
                                      </p:tavLst>
                                    </p:anim>
                                    <p:anim calcmode="lin" valueType="num">
                                      <p:cBhvr additive="base">
                                        <p:cTn dur="510"/>
                                        <p:tgtEl>
                                          <p:spTgt spid="313">
                                            <p:txEl>
                                              <p:pRg end="6" st="6"/>
                                            </p:txEl>
                                          </p:spTgt>
                                        </p:tgtEl>
                                        <p:attrNameLst>
                                          <p:attrName>ppt_h</p:attrName>
                                        </p:attrNameLst>
                                      </p:cBhvr>
                                      <p:tavLst>
                                        <p:tav fmla="" tm="0">
                                          <p:val>
                                            <p:strVal val="0"/>
                                          </p:val>
                                        </p:tav>
                                        <p:tav fmla="" tm="100000">
                                          <p:val>
                                            <p:strVal val="#ppt_h"/>
                                          </p:val>
                                        </p:tav>
                                      </p:tavLst>
                                    </p:anim>
                                  </p:childTnLst>
                                </p:cTn>
                              </p:par>
                            </p:childTnLst>
                          </p:cTn>
                        </p:par>
                        <p:par>
                          <p:cTn fill="hold">
                            <p:stCondLst>
                              <p:cond delay="23450"/>
                            </p:stCondLst>
                            <p:childTnLst>
                              <p:par>
                                <p:cTn fill="hold" nodeType="afterEffect" presetClass="entr" presetID="23" presetSubtype="16">
                                  <p:stCondLst>
                                    <p:cond delay="0"/>
                                  </p:stCondLst>
                                  <p:childTnLst>
                                    <p:set>
                                      <p:cBhvr>
                                        <p:cTn dur="1" fill="hold">
                                          <p:stCondLst>
                                            <p:cond delay="0"/>
                                          </p:stCondLst>
                                        </p:cTn>
                                        <p:tgtEl>
                                          <p:spTgt spid="313">
                                            <p:txEl>
                                              <p:pRg end="7" st="7"/>
                                            </p:txEl>
                                          </p:spTgt>
                                        </p:tgtEl>
                                        <p:attrNameLst>
                                          <p:attrName>style.visibility</p:attrName>
                                        </p:attrNameLst>
                                      </p:cBhvr>
                                      <p:to>
                                        <p:strVal val="visible"/>
                                      </p:to>
                                    </p:set>
                                    <p:anim calcmode="lin" valueType="num">
                                      <p:cBhvr additive="base">
                                        <p:cTn dur="510"/>
                                        <p:tgtEl>
                                          <p:spTgt spid="313">
                                            <p:txEl>
                                              <p:pRg end="7" st="7"/>
                                            </p:txEl>
                                          </p:spTgt>
                                        </p:tgtEl>
                                        <p:attrNameLst>
                                          <p:attrName>ppt_w</p:attrName>
                                        </p:attrNameLst>
                                      </p:cBhvr>
                                      <p:tavLst>
                                        <p:tav fmla="" tm="0">
                                          <p:val>
                                            <p:strVal val="0"/>
                                          </p:val>
                                        </p:tav>
                                        <p:tav fmla="" tm="100000">
                                          <p:val>
                                            <p:strVal val="#ppt_w"/>
                                          </p:val>
                                        </p:tav>
                                      </p:tavLst>
                                    </p:anim>
                                    <p:anim calcmode="lin" valueType="num">
                                      <p:cBhvr additive="base">
                                        <p:cTn dur="510"/>
                                        <p:tgtEl>
                                          <p:spTgt spid="313">
                                            <p:txEl>
                                              <p:pRg end="7" st="7"/>
                                            </p:txEl>
                                          </p:spTgt>
                                        </p:tgtEl>
                                        <p:attrNameLst>
                                          <p:attrName>ppt_h</p:attrName>
                                        </p:attrNameLst>
                                      </p:cBhvr>
                                      <p:tavLst>
                                        <p:tav fmla="" tm="0">
                                          <p:val>
                                            <p:strVal val="0"/>
                                          </p:val>
                                        </p:tav>
                                        <p:tav fmla="" tm="100000">
                                          <p:val>
                                            <p:strVal val="#ppt_h"/>
                                          </p:val>
                                        </p:tav>
                                      </p:tavLst>
                                    </p:anim>
                                  </p:childTnLst>
                                </p:cTn>
                              </p:par>
                            </p:childTnLst>
                          </p:cTn>
                        </p:par>
                        <p:par>
                          <p:cTn fill="hold">
                            <p:stCondLst>
                              <p:cond delay="23960"/>
                            </p:stCondLst>
                            <p:childTnLst>
                              <p:par>
                                <p:cTn fill="hold" nodeType="afterEffect" presetClass="entr" presetID="23" presetSubtype="16">
                                  <p:stCondLst>
                                    <p:cond delay="0"/>
                                  </p:stCondLst>
                                  <p:childTnLst>
                                    <p:set>
                                      <p:cBhvr>
                                        <p:cTn dur="1" fill="hold">
                                          <p:stCondLst>
                                            <p:cond delay="0"/>
                                          </p:stCondLst>
                                        </p:cTn>
                                        <p:tgtEl>
                                          <p:spTgt spid="313">
                                            <p:txEl>
                                              <p:pRg end="8" st="8"/>
                                            </p:txEl>
                                          </p:spTgt>
                                        </p:tgtEl>
                                        <p:attrNameLst>
                                          <p:attrName>style.visibility</p:attrName>
                                        </p:attrNameLst>
                                      </p:cBhvr>
                                      <p:to>
                                        <p:strVal val="visible"/>
                                      </p:to>
                                    </p:set>
                                    <p:anim calcmode="lin" valueType="num">
                                      <p:cBhvr additive="base">
                                        <p:cTn dur="510"/>
                                        <p:tgtEl>
                                          <p:spTgt spid="313">
                                            <p:txEl>
                                              <p:pRg end="8" st="8"/>
                                            </p:txEl>
                                          </p:spTgt>
                                        </p:tgtEl>
                                        <p:attrNameLst>
                                          <p:attrName>ppt_w</p:attrName>
                                        </p:attrNameLst>
                                      </p:cBhvr>
                                      <p:tavLst>
                                        <p:tav fmla="" tm="0">
                                          <p:val>
                                            <p:strVal val="0"/>
                                          </p:val>
                                        </p:tav>
                                        <p:tav fmla="" tm="100000">
                                          <p:val>
                                            <p:strVal val="#ppt_w"/>
                                          </p:val>
                                        </p:tav>
                                      </p:tavLst>
                                    </p:anim>
                                    <p:anim calcmode="lin" valueType="num">
                                      <p:cBhvr additive="base">
                                        <p:cTn dur="510"/>
                                        <p:tgtEl>
                                          <p:spTgt spid="313">
                                            <p:txEl>
                                              <p:pRg end="8" st="8"/>
                                            </p:txEl>
                                          </p:spTgt>
                                        </p:tgtEl>
                                        <p:attrNameLst>
                                          <p:attrName>ppt_h</p:attrName>
                                        </p:attrNameLst>
                                      </p:cBhvr>
                                      <p:tavLst>
                                        <p:tav fmla="" tm="0">
                                          <p:val>
                                            <p:strVal val="0"/>
                                          </p:val>
                                        </p:tav>
                                        <p:tav fmla="" tm="100000">
                                          <p:val>
                                            <p:strVal val="#ppt_h"/>
                                          </p:val>
                                        </p:tav>
                                      </p:tavLst>
                                    </p:anim>
                                  </p:childTnLst>
                                </p:cTn>
                              </p:par>
                            </p:childTnLst>
                          </p:cTn>
                        </p:par>
                        <p:par>
                          <p:cTn fill="hold">
                            <p:stCondLst>
                              <p:cond delay="24470"/>
                            </p:stCondLst>
                            <p:childTnLst>
                              <p:par>
                                <p:cTn fill="hold" nodeType="afterEffect" presetClass="entr" presetID="10" presetSubtype="0">
                                  <p:stCondLst>
                                    <p:cond delay="0"/>
                                  </p:stCondLst>
                                  <p:childTnLst>
                                    <p:set>
                                      <p:cBhvr>
                                        <p:cTn dur="1" fill="hold">
                                          <p:stCondLst>
                                            <p:cond delay="0"/>
                                          </p:stCondLst>
                                        </p:cTn>
                                        <p:tgtEl>
                                          <p:spTgt spid="316">
                                            <p:txEl>
                                              <p:pRg end="0" st="0"/>
                                            </p:txEl>
                                          </p:spTgt>
                                        </p:tgtEl>
                                        <p:attrNameLst>
                                          <p:attrName>style.visibility</p:attrName>
                                        </p:attrNameLst>
                                      </p:cBhvr>
                                      <p:to>
                                        <p:strVal val="visible"/>
                                      </p:to>
                                    </p:set>
                                    <p:animEffect filter="fade" transition="in">
                                      <p:cBhvr>
                                        <p:cTn dur="510"/>
                                        <p:tgtEl>
                                          <p:spTgt spid="316">
                                            <p:txEl>
                                              <p:pRg end="0" st="0"/>
                                            </p:txEl>
                                          </p:spTgt>
                                        </p:tgtEl>
                                      </p:cBhvr>
                                    </p:animEffect>
                                  </p:childTnLst>
                                </p:cTn>
                              </p:par>
                            </p:childTnLst>
                          </p:cTn>
                        </p:par>
                        <p:par>
                          <p:cTn fill="hold">
                            <p:stCondLst>
                              <p:cond delay="24980"/>
                            </p:stCondLst>
                            <p:childTnLst>
                              <p:par>
                                <p:cTn fill="hold" nodeType="afterEffect" presetClass="entr" presetID="10" presetSubtype="0">
                                  <p:stCondLst>
                                    <p:cond delay="0"/>
                                  </p:stCondLst>
                                  <p:childTnLst>
                                    <p:set>
                                      <p:cBhvr>
                                        <p:cTn dur="1" fill="hold">
                                          <p:stCondLst>
                                            <p:cond delay="0"/>
                                          </p:stCondLst>
                                        </p:cTn>
                                        <p:tgtEl>
                                          <p:spTgt spid="316">
                                            <p:txEl>
                                              <p:pRg end="1" st="1"/>
                                            </p:txEl>
                                          </p:spTgt>
                                        </p:tgtEl>
                                        <p:attrNameLst>
                                          <p:attrName>style.visibility</p:attrName>
                                        </p:attrNameLst>
                                      </p:cBhvr>
                                      <p:to>
                                        <p:strVal val="visible"/>
                                      </p:to>
                                    </p:set>
                                    <p:animEffect filter="fade" transition="in">
                                      <p:cBhvr>
                                        <p:cTn dur="510"/>
                                        <p:tgtEl>
                                          <p:spTgt spid="316">
                                            <p:txEl>
                                              <p:pRg end="1" st="1"/>
                                            </p:txEl>
                                          </p:spTgt>
                                        </p:tgtEl>
                                      </p:cBhvr>
                                    </p:animEffect>
                                  </p:childTnLst>
                                </p:cTn>
                              </p:par>
                            </p:childTnLst>
                          </p:cTn>
                        </p:par>
                        <p:par>
                          <p:cTn fill="hold">
                            <p:stCondLst>
                              <p:cond delay="25490"/>
                            </p:stCondLst>
                            <p:childTnLst>
                              <p:par>
                                <p:cTn fill="hold" nodeType="afterEffect" presetClass="entr" presetID="10" presetSubtype="0">
                                  <p:stCondLst>
                                    <p:cond delay="0"/>
                                  </p:stCondLst>
                                  <p:childTnLst>
                                    <p:set>
                                      <p:cBhvr>
                                        <p:cTn dur="1" fill="hold">
                                          <p:stCondLst>
                                            <p:cond delay="0"/>
                                          </p:stCondLst>
                                        </p:cTn>
                                        <p:tgtEl>
                                          <p:spTgt spid="316">
                                            <p:txEl>
                                              <p:pRg end="2" st="2"/>
                                            </p:txEl>
                                          </p:spTgt>
                                        </p:tgtEl>
                                        <p:attrNameLst>
                                          <p:attrName>style.visibility</p:attrName>
                                        </p:attrNameLst>
                                      </p:cBhvr>
                                      <p:to>
                                        <p:strVal val="visible"/>
                                      </p:to>
                                    </p:set>
                                    <p:animEffect filter="fade" transition="in">
                                      <p:cBhvr>
                                        <p:cTn dur="510"/>
                                        <p:tgtEl>
                                          <p:spTgt spid="316">
                                            <p:txEl>
                                              <p:pRg end="2" st="2"/>
                                            </p:txEl>
                                          </p:spTgt>
                                        </p:tgtEl>
                                      </p:cBhvr>
                                    </p:animEffect>
                                  </p:childTnLst>
                                </p:cTn>
                              </p:par>
                            </p:childTnLst>
                          </p:cTn>
                        </p:par>
                        <p:par>
                          <p:cTn fill="hold">
                            <p:stCondLst>
                              <p:cond delay="26000"/>
                            </p:stCondLst>
                            <p:childTnLst>
                              <p:par>
                                <p:cTn fill="hold" nodeType="afterEffect" presetClass="entr" presetID="10" presetSubtype="0">
                                  <p:stCondLst>
                                    <p:cond delay="0"/>
                                  </p:stCondLst>
                                  <p:childTnLst>
                                    <p:set>
                                      <p:cBhvr>
                                        <p:cTn dur="1" fill="hold">
                                          <p:stCondLst>
                                            <p:cond delay="0"/>
                                          </p:stCondLst>
                                        </p:cTn>
                                        <p:tgtEl>
                                          <p:spTgt spid="316">
                                            <p:txEl>
                                              <p:pRg end="3" st="3"/>
                                            </p:txEl>
                                          </p:spTgt>
                                        </p:tgtEl>
                                        <p:attrNameLst>
                                          <p:attrName>style.visibility</p:attrName>
                                        </p:attrNameLst>
                                      </p:cBhvr>
                                      <p:to>
                                        <p:strVal val="visible"/>
                                      </p:to>
                                    </p:set>
                                    <p:animEffect filter="fade" transition="in">
                                      <p:cBhvr>
                                        <p:cTn dur="510"/>
                                        <p:tgtEl>
                                          <p:spTgt spid="316">
                                            <p:txEl>
                                              <p:pRg end="3" st="3"/>
                                            </p:txEl>
                                          </p:spTgt>
                                        </p:tgtEl>
                                      </p:cBhvr>
                                    </p:animEffect>
                                  </p:childTnLst>
                                </p:cTn>
                              </p:par>
                            </p:childTnLst>
                          </p:cTn>
                        </p:par>
                        <p:par>
                          <p:cTn fill="hold">
                            <p:stCondLst>
                              <p:cond delay="26510"/>
                            </p:stCondLst>
                            <p:childTnLst>
                              <p:par>
                                <p:cTn fill="hold" nodeType="afterEffect" presetClass="entr" presetID="10" presetSubtype="0">
                                  <p:stCondLst>
                                    <p:cond delay="0"/>
                                  </p:stCondLst>
                                  <p:childTnLst>
                                    <p:set>
                                      <p:cBhvr>
                                        <p:cTn dur="1" fill="hold">
                                          <p:stCondLst>
                                            <p:cond delay="0"/>
                                          </p:stCondLst>
                                        </p:cTn>
                                        <p:tgtEl>
                                          <p:spTgt spid="316">
                                            <p:txEl>
                                              <p:pRg end="4" st="4"/>
                                            </p:txEl>
                                          </p:spTgt>
                                        </p:tgtEl>
                                        <p:attrNameLst>
                                          <p:attrName>style.visibility</p:attrName>
                                        </p:attrNameLst>
                                      </p:cBhvr>
                                      <p:to>
                                        <p:strVal val="visible"/>
                                      </p:to>
                                    </p:set>
                                    <p:animEffect filter="fade" transition="in">
                                      <p:cBhvr>
                                        <p:cTn dur="510"/>
                                        <p:tgtEl>
                                          <p:spTgt spid="316">
                                            <p:txEl>
                                              <p:pRg end="4" st="4"/>
                                            </p:txEl>
                                          </p:spTgt>
                                        </p:tgtEl>
                                      </p:cBhvr>
                                    </p:animEffect>
                                  </p:childTnLst>
                                </p:cTn>
                              </p:par>
                            </p:childTnLst>
                          </p:cTn>
                        </p:par>
                        <p:par>
                          <p:cTn fill="hold">
                            <p:stCondLst>
                              <p:cond delay="27020"/>
                            </p:stCondLst>
                            <p:childTnLst>
                              <p:par>
                                <p:cTn fill="hold" nodeType="afterEffect" presetClass="entr" presetID="10" presetSubtype="0">
                                  <p:stCondLst>
                                    <p:cond delay="0"/>
                                  </p:stCondLst>
                                  <p:childTnLst>
                                    <p:set>
                                      <p:cBhvr>
                                        <p:cTn dur="1" fill="hold">
                                          <p:stCondLst>
                                            <p:cond delay="0"/>
                                          </p:stCondLst>
                                        </p:cTn>
                                        <p:tgtEl>
                                          <p:spTgt spid="316">
                                            <p:txEl>
                                              <p:pRg end="5" st="5"/>
                                            </p:txEl>
                                          </p:spTgt>
                                        </p:tgtEl>
                                        <p:attrNameLst>
                                          <p:attrName>style.visibility</p:attrName>
                                        </p:attrNameLst>
                                      </p:cBhvr>
                                      <p:to>
                                        <p:strVal val="visible"/>
                                      </p:to>
                                    </p:set>
                                    <p:animEffect filter="fade" transition="in">
                                      <p:cBhvr>
                                        <p:cTn dur="510"/>
                                        <p:tgtEl>
                                          <p:spTgt spid="316">
                                            <p:txEl>
                                              <p:pRg end="5" st="5"/>
                                            </p:txEl>
                                          </p:spTgt>
                                        </p:tgtEl>
                                      </p:cBhvr>
                                    </p:animEffect>
                                  </p:childTnLst>
                                </p:cTn>
                              </p:par>
                            </p:childTnLst>
                          </p:cTn>
                        </p:par>
                        <p:par>
                          <p:cTn fill="hold">
                            <p:stCondLst>
                              <p:cond delay="27530"/>
                            </p:stCondLst>
                            <p:childTnLst>
                              <p:par>
                                <p:cTn fill="hold" nodeType="afterEffect" presetClass="entr" presetID="10" presetSubtype="0">
                                  <p:stCondLst>
                                    <p:cond delay="0"/>
                                  </p:stCondLst>
                                  <p:childTnLst>
                                    <p:set>
                                      <p:cBhvr>
                                        <p:cTn dur="1" fill="hold">
                                          <p:stCondLst>
                                            <p:cond delay="0"/>
                                          </p:stCondLst>
                                        </p:cTn>
                                        <p:tgtEl>
                                          <p:spTgt spid="316">
                                            <p:txEl>
                                              <p:pRg end="6" st="6"/>
                                            </p:txEl>
                                          </p:spTgt>
                                        </p:tgtEl>
                                        <p:attrNameLst>
                                          <p:attrName>style.visibility</p:attrName>
                                        </p:attrNameLst>
                                      </p:cBhvr>
                                      <p:to>
                                        <p:strVal val="visible"/>
                                      </p:to>
                                    </p:set>
                                    <p:animEffect filter="fade" transition="in">
                                      <p:cBhvr>
                                        <p:cTn dur="510"/>
                                        <p:tgtEl>
                                          <p:spTgt spid="316">
                                            <p:txEl>
                                              <p:pRg end="6" st="6"/>
                                            </p:txEl>
                                          </p:spTgt>
                                        </p:tgtEl>
                                      </p:cBhvr>
                                    </p:animEffect>
                                  </p:childTnLst>
                                </p:cTn>
                              </p:par>
                            </p:childTnLst>
                          </p:cTn>
                        </p:par>
                        <p:par>
                          <p:cTn fill="hold">
                            <p:stCondLst>
                              <p:cond delay="28040"/>
                            </p:stCondLst>
                            <p:childTnLst>
                              <p:par>
                                <p:cTn fill="hold" nodeType="afterEffect" presetClass="entr" presetID="10" presetSubtype="0">
                                  <p:stCondLst>
                                    <p:cond delay="0"/>
                                  </p:stCondLst>
                                  <p:childTnLst>
                                    <p:set>
                                      <p:cBhvr>
                                        <p:cTn dur="1" fill="hold">
                                          <p:stCondLst>
                                            <p:cond delay="0"/>
                                          </p:stCondLst>
                                        </p:cTn>
                                        <p:tgtEl>
                                          <p:spTgt spid="316">
                                            <p:txEl>
                                              <p:pRg end="7" st="7"/>
                                            </p:txEl>
                                          </p:spTgt>
                                        </p:tgtEl>
                                        <p:attrNameLst>
                                          <p:attrName>style.visibility</p:attrName>
                                        </p:attrNameLst>
                                      </p:cBhvr>
                                      <p:to>
                                        <p:strVal val="visible"/>
                                      </p:to>
                                    </p:set>
                                    <p:animEffect filter="fade" transition="in">
                                      <p:cBhvr>
                                        <p:cTn dur="510"/>
                                        <p:tgtEl>
                                          <p:spTgt spid="316">
                                            <p:txEl>
                                              <p:pRg end="7" st="7"/>
                                            </p:txEl>
                                          </p:spTgt>
                                        </p:tgtEl>
                                      </p:cBhvr>
                                    </p:animEffect>
                                  </p:childTnLst>
                                </p:cTn>
                              </p:par>
                            </p:childTnLst>
                          </p:cTn>
                        </p:par>
                        <p:par>
                          <p:cTn fill="hold">
                            <p:stCondLst>
                              <p:cond delay="28550"/>
                            </p:stCondLst>
                            <p:childTnLst>
                              <p:par>
                                <p:cTn fill="hold" nodeType="afterEffect" presetClass="entr" presetID="10" presetSubtype="0">
                                  <p:stCondLst>
                                    <p:cond delay="0"/>
                                  </p:stCondLst>
                                  <p:childTnLst>
                                    <p:set>
                                      <p:cBhvr>
                                        <p:cTn dur="1" fill="hold">
                                          <p:stCondLst>
                                            <p:cond delay="0"/>
                                          </p:stCondLst>
                                        </p:cTn>
                                        <p:tgtEl>
                                          <p:spTgt spid="316">
                                            <p:txEl>
                                              <p:pRg end="8" st="8"/>
                                            </p:txEl>
                                          </p:spTgt>
                                        </p:tgtEl>
                                        <p:attrNameLst>
                                          <p:attrName>style.visibility</p:attrName>
                                        </p:attrNameLst>
                                      </p:cBhvr>
                                      <p:to>
                                        <p:strVal val="visible"/>
                                      </p:to>
                                    </p:set>
                                    <p:animEffect filter="fade" transition="in">
                                      <p:cBhvr>
                                        <p:cTn dur="510"/>
                                        <p:tgtEl>
                                          <p:spTgt spid="316">
                                            <p:txEl>
                                              <p:pRg end="8" st="8"/>
                                            </p:txEl>
                                          </p:spTgt>
                                        </p:tgtEl>
                                      </p:cBhvr>
                                    </p:animEffect>
                                  </p:childTnLst>
                                </p:cTn>
                              </p:par>
                            </p:childTnLst>
                          </p:cTn>
                        </p:par>
                        <p:par>
                          <p:cTn fill="hold">
                            <p:stCondLst>
                              <p:cond delay="29060"/>
                            </p:stCondLst>
                            <p:childTnLst>
                              <p:par>
                                <p:cTn fill="hold" nodeType="afterEffect" presetClass="entr" presetID="10" presetSubtype="0">
                                  <p:stCondLst>
                                    <p:cond delay="0"/>
                                  </p:stCondLst>
                                  <p:childTnLst>
                                    <p:set>
                                      <p:cBhvr>
                                        <p:cTn dur="1" fill="hold">
                                          <p:stCondLst>
                                            <p:cond delay="0"/>
                                          </p:stCondLst>
                                        </p:cTn>
                                        <p:tgtEl>
                                          <p:spTgt spid="314">
                                            <p:txEl>
                                              <p:pRg end="0" st="0"/>
                                            </p:txEl>
                                          </p:spTgt>
                                        </p:tgtEl>
                                        <p:attrNameLst>
                                          <p:attrName>style.visibility</p:attrName>
                                        </p:attrNameLst>
                                      </p:cBhvr>
                                      <p:to>
                                        <p:strVal val="visible"/>
                                      </p:to>
                                    </p:set>
                                    <p:animEffect filter="fade" transition="in">
                                      <p:cBhvr>
                                        <p:cTn dur="510"/>
                                        <p:tgtEl>
                                          <p:spTgt spid="314">
                                            <p:txEl>
                                              <p:pRg end="0" st="0"/>
                                            </p:txEl>
                                          </p:spTgt>
                                        </p:tgtEl>
                                      </p:cBhvr>
                                    </p:animEffect>
                                  </p:childTnLst>
                                </p:cTn>
                              </p:par>
                            </p:childTnLst>
                          </p:cTn>
                        </p:par>
                        <p:par>
                          <p:cTn fill="hold">
                            <p:stCondLst>
                              <p:cond delay="29570"/>
                            </p:stCondLst>
                            <p:childTnLst>
                              <p:par>
                                <p:cTn fill="hold" nodeType="afterEffect" presetClass="entr" presetID="10" presetSubtype="0">
                                  <p:stCondLst>
                                    <p:cond delay="0"/>
                                  </p:stCondLst>
                                  <p:childTnLst>
                                    <p:set>
                                      <p:cBhvr>
                                        <p:cTn dur="1" fill="hold">
                                          <p:stCondLst>
                                            <p:cond delay="0"/>
                                          </p:stCondLst>
                                        </p:cTn>
                                        <p:tgtEl>
                                          <p:spTgt spid="314">
                                            <p:txEl>
                                              <p:pRg end="1" st="1"/>
                                            </p:txEl>
                                          </p:spTgt>
                                        </p:tgtEl>
                                        <p:attrNameLst>
                                          <p:attrName>style.visibility</p:attrName>
                                        </p:attrNameLst>
                                      </p:cBhvr>
                                      <p:to>
                                        <p:strVal val="visible"/>
                                      </p:to>
                                    </p:set>
                                    <p:animEffect filter="fade" transition="in">
                                      <p:cBhvr>
                                        <p:cTn dur="510"/>
                                        <p:tgtEl>
                                          <p:spTgt spid="314">
                                            <p:txEl>
                                              <p:pRg end="1" st="1"/>
                                            </p:txEl>
                                          </p:spTgt>
                                        </p:tgtEl>
                                      </p:cBhvr>
                                    </p:animEffect>
                                  </p:childTnLst>
                                </p:cTn>
                              </p:par>
                            </p:childTnLst>
                          </p:cTn>
                        </p:par>
                        <p:par>
                          <p:cTn fill="hold">
                            <p:stCondLst>
                              <p:cond delay="30080"/>
                            </p:stCondLst>
                            <p:childTnLst>
                              <p:par>
                                <p:cTn fill="hold" nodeType="afterEffect" presetClass="entr" presetID="10" presetSubtype="0">
                                  <p:stCondLst>
                                    <p:cond delay="0"/>
                                  </p:stCondLst>
                                  <p:childTnLst>
                                    <p:set>
                                      <p:cBhvr>
                                        <p:cTn dur="1" fill="hold">
                                          <p:stCondLst>
                                            <p:cond delay="0"/>
                                          </p:stCondLst>
                                        </p:cTn>
                                        <p:tgtEl>
                                          <p:spTgt spid="314">
                                            <p:txEl>
                                              <p:pRg end="2" st="2"/>
                                            </p:txEl>
                                          </p:spTgt>
                                        </p:tgtEl>
                                        <p:attrNameLst>
                                          <p:attrName>style.visibility</p:attrName>
                                        </p:attrNameLst>
                                      </p:cBhvr>
                                      <p:to>
                                        <p:strVal val="visible"/>
                                      </p:to>
                                    </p:set>
                                    <p:animEffect filter="fade" transition="in">
                                      <p:cBhvr>
                                        <p:cTn dur="510"/>
                                        <p:tgtEl>
                                          <p:spTgt spid="314">
                                            <p:txEl>
                                              <p:pRg end="2" st="2"/>
                                            </p:txEl>
                                          </p:spTgt>
                                        </p:tgtEl>
                                      </p:cBhvr>
                                    </p:animEffect>
                                  </p:childTnLst>
                                </p:cTn>
                              </p:par>
                            </p:childTnLst>
                          </p:cTn>
                        </p:par>
                        <p:par>
                          <p:cTn fill="hold">
                            <p:stCondLst>
                              <p:cond delay="30590"/>
                            </p:stCondLst>
                            <p:childTnLst>
                              <p:par>
                                <p:cTn fill="hold" nodeType="afterEffect" presetClass="entr" presetID="10" presetSubtype="0">
                                  <p:stCondLst>
                                    <p:cond delay="0"/>
                                  </p:stCondLst>
                                  <p:childTnLst>
                                    <p:set>
                                      <p:cBhvr>
                                        <p:cTn dur="1" fill="hold">
                                          <p:stCondLst>
                                            <p:cond delay="0"/>
                                          </p:stCondLst>
                                        </p:cTn>
                                        <p:tgtEl>
                                          <p:spTgt spid="314">
                                            <p:txEl>
                                              <p:pRg end="3" st="3"/>
                                            </p:txEl>
                                          </p:spTgt>
                                        </p:tgtEl>
                                        <p:attrNameLst>
                                          <p:attrName>style.visibility</p:attrName>
                                        </p:attrNameLst>
                                      </p:cBhvr>
                                      <p:to>
                                        <p:strVal val="visible"/>
                                      </p:to>
                                    </p:set>
                                    <p:animEffect filter="fade" transition="in">
                                      <p:cBhvr>
                                        <p:cTn dur="510"/>
                                        <p:tgtEl>
                                          <p:spTgt spid="314">
                                            <p:txEl>
                                              <p:pRg end="3" st="3"/>
                                            </p:txEl>
                                          </p:spTgt>
                                        </p:tgtEl>
                                      </p:cBhvr>
                                    </p:animEffect>
                                  </p:childTnLst>
                                </p:cTn>
                              </p:par>
                            </p:childTnLst>
                          </p:cTn>
                        </p:par>
                        <p:par>
                          <p:cTn fill="hold">
                            <p:stCondLst>
                              <p:cond delay="31100"/>
                            </p:stCondLst>
                            <p:childTnLst>
                              <p:par>
                                <p:cTn fill="hold" nodeType="afterEffect" presetClass="entr" presetID="10" presetSubtype="0">
                                  <p:stCondLst>
                                    <p:cond delay="0"/>
                                  </p:stCondLst>
                                  <p:childTnLst>
                                    <p:set>
                                      <p:cBhvr>
                                        <p:cTn dur="1" fill="hold">
                                          <p:stCondLst>
                                            <p:cond delay="0"/>
                                          </p:stCondLst>
                                        </p:cTn>
                                        <p:tgtEl>
                                          <p:spTgt spid="314">
                                            <p:txEl>
                                              <p:pRg end="4" st="4"/>
                                            </p:txEl>
                                          </p:spTgt>
                                        </p:tgtEl>
                                        <p:attrNameLst>
                                          <p:attrName>style.visibility</p:attrName>
                                        </p:attrNameLst>
                                      </p:cBhvr>
                                      <p:to>
                                        <p:strVal val="visible"/>
                                      </p:to>
                                    </p:set>
                                    <p:animEffect filter="fade" transition="in">
                                      <p:cBhvr>
                                        <p:cTn dur="510"/>
                                        <p:tgtEl>
                                          <p:spTgt spid="314">
                                            <p:txEl>
                                              <p:pRg end="4" st="4"/>
                                            </p:txEl>
                                          </p:spTgt>
                                        </p:tgtEl>
                                      </p:cBhvr>
                                    </p:animEffect>
                                  </p:childTnLst>
                                </p:cTn>
                              </p:par>
                            </p:childTnLst>
                          </p:cTn>
                        </p:par>
                        <p:par>
                          <p:cTn fill="hold">
                            <p:stCondLst>
                              <p:cond delay="31610"/>
                            </p:stCondLst>
                            <p:childTnLst>
                              <p:par>
                                <p:cTn fill="hold" nodeType="afterEffect" presetClass="entr" presetID="10" presetSubtype="0">
                                  <p:stCondLst>
                                    <p:cond delay="0"/>
                                  </p:stCondLst>
                                  <p:childTnLst>
                                    <p:set>
                                      <p:cBhvr>
                                        <p:cTn dur="1" fill="hold">
                                          <p:stCondLst>
                                            <p:cond delay="0"/>
                                          </p:stCondLst>
                                        </p:cTn>
                                        <p:tgtEl>
                                          <p:spTgt spid="314">
                                            <p:txEl>
                                              <p:pRg end="5" st="5"/>
                                            </p:txEl>
                                          </p:spTgt>
                                        </p:tgtEl>
                                        <p:attrNameLst>
                                          <p:attrName>style.visibility</p:attrName>
                                        </p:attrNameLst>
                                      </p:cBhvr>
                                      <p:to>
                                        <p:strVal val="visible"/>
                                      </p:to>
                                    </p:set>
                                    <p:animEffect filter="fade" transition="in">
                                      <p:cBhvr>
                                        <p:cTn dur="510"/>
                                        <p:tgtEl>
                                          <p:spTgt spid="314">
                                            <p:txEl>
                                              <p:pRg end="5" st="5"/>
                                            </p:txEl>
                                          </p:spTgt>
                                        </p:tgtEl>
                                      </p:cBhvr>
                                    </p:animEffect>
                                  </p:childTnLst>
                                </p:cTn>
                              </p:par>
                            </p:childTnLst>
                          </p:cTn>
                        </p:par>
                        <p:par>
                          <p:cTn fill="hold">
                            <p:stCondLst>
                              <p:cond delay="32120"/>
                            </p:stCondLst>
                            <p:childTnLst>
                              <p:par>
                                <p:cTn fill="hold" nodeType="afterEffect" presetClass="entr" presetID="10" presetSubtype="0">
                                  <p:stCondLst>
                                    <p:cond delay="0"/>
                                  </p:stCondLst>
                                  <p:childTnLst>
                                    <p:set>
                                      <p:cBhvr>
                                        <p:cTn dur="1" fill="hold">
                                          <p:stCondLst>
                                            <p:cond delay="0"/>
                                          </p:stCondLst>
                                        </p:cTn>
                                        <p:tgtEl>
                                          <p:spTgt spid="314">
                                            <p:txEl>
                                              <p:pRg end="6" st="6"/>
                                            </p:txEl>
                                          </p:spTgt>
                                        </p:tgtEl>
                                        <p:attrNameLst>
                                          <p:attrName>style.visibility</p:attrName>
                                        </p:attrNameLst>
                                      </p:cBhvr>
                                      <p:to>
                                        <p:strVal val="visible"/>
                                      </p:to>
                                    </p:set>
                                    <p:animEffect filter="fade" transition="in">
                                      <p:cBhvr>
                                        <p:cTn dur="510"/>
                                        <p:tgtEl>
                                          <p:spTgt spid="314">
                                            <p:txEl>
                                              <p:pRg end="6" st="6"/>
                                            </p:txEl>
                                          </p:spTgt>
                                        </p:tgtEl>
                                      </p:cBhvr>
                                    </p:animEffect>
                                  </p:childTnLst>
                                </p:cTn>
                              </p:par>
                            </p:childTnLst>
                          </p:cTn>
                        </p:par>
                        <p:par>
                          <p:cTn fill="hold">
                            <p:stCondLst>
                              <p:cond delay="32630"/>
                            </p:stCondLst>
                            <p:childTnLst>
                              <p:par>
                                <p:cTn fill="hold" nodeType="afterEffect" presetClass="entr" presetID="10" presetSubtype="0">
                                  <p:stCondLst>
                                    <p:cond delay="0"/>
                                  </p:stCondLst>
                                  <p:childTnLst>
                                    <p:set>
                                      <p:cBhvr>
                                        <p:cTn dur="1" fill="hold">
                                          <p:stCondLst>
                                            <p:cond delay="0"/>
                                          </p:stCondLst>
                                        </p:cTn>
                                        <p:tgtEl>
                                          <p:spTgt spid="314">
                                            <p:txEl>
                                              <p:pRg end="7" st="7"/>
                                            </p:txEl>
                                          </p:spTgt>
                                        </p:tgtEl>
                                        <p:attrNameLst>
                                          <p:attrName>style.visibility</p:attrName>
                                        </p:attrNameLst>
                                      </p:cBhvr>
                                      <p:to>
                                        <p:strVal val="visible"/>
                                      </p:to>
                                    </p:set>
                                    <p:animEffect filter="fade" transition="in">
                                      <p:cBhvr>
                                        <p:cTn dur="510"/>
                                        <p:tgtEl>
                                          <p:spTgt spid="314">
                                            <p:txEl>
                                              <p:pRg end="7" st="7"/>
                                            </p:txEl>
                                          </p:spTgt>
                                        </p:tgtEl>
                                      </p:cBhvr>
                                    </p:animEffect>
                                  </p:childTnLst>
                                </p:cTn>
                              </p:par>
                            </p:childTnLst>
                          </p:cTn>
                        </p:par>
                        <p:par>
                          <p:cTn fill="hold">
                            <p:stCondLst>
                              <p:cond delay="33140"/>
                            </p:stCondLst>
                            <p:childTnLst>
                              <p:par>
                                <p:cTn fill="hold" nodeType="afterEffect" presetClass="entr" presetID="10" presetSubtype="0">
                                  <p:stCondLst>
                                    <p:cond delay="0"/>
                                  </p:stCondLst>
                                  <p:childTnLst>
                                    <p:set>
                                      <p:cBhvr>
                                        <p:cTn dur="1" fill="hold">
                                          <p:stCondLst>
                                            <p:cond delay="0"/>
                                          </p:stCondLst>
                                        </p:cTn>
                                        <p:tgtEl>
                                          <p:spTgt spid="314">
                                            <p:txEl>
                                              <p:pRg end="8" st="8"/>
                                            </p:txEl>
                                          </p:spTgt>
                                        </p:tgtEl>
                                        <p:attrNameLst>
                                          <p:attrName>style.visibility</p:attrName>
                                        </p:attrNameLst>
                                      </p:cBhvr>
                                      <p:to>
                                        <p:strVal val="visible"/>
                                      </p:to>
                                    </p:set>
                                    <p:animEffect filter="fade" transition="in">
                                      <p:cBhvr>
                                        <p:cTn dur="510"/>
                                        <p:tgtEl>
                                          <p:spTgt spid="314">
                                            <p:txEl>
                                              <p:pRg end="8" st="8"/>
                                            </p:txEl>
                                          </p:spTgt>
                                        </p:tgtEl>
                                      </p:cBhvr>
                                    </p:animEffect>
                                  </p:childTnLst>
                                </p:cTn>
                              </p:par>
                            </p:childTnLst>
                          </p:cTn>
                        </p:par>
                        <p:par>
                          <p:cTn fill="hold">
                            <p:stCondLst>
                              <p:cond delay="33650"/>
                            </p:stCondLst>
                            <p:childTnLst>
                              <p:par>
                                <p:cTn fill="hold" nodeType="afterEffect" presetClass="entr" presetID="10" presetSubtype="0">
                                  <p:stCondLst>
                                    <p:cond delay="0"/>
                                  </p:stCondLst>
                                  <p:childTnLst>
                                    <p:set>
                                      <p:cBhvr>
                                        <p:cTn dur="1" fill="hold">
                                          <p:stCondLst>
                                            <p:cond delay="0"/>
                                          </p:stCondLst>
                                        </p:cTn>
                                        <p:tgtEl>
                                          <p:spTgt spid="315">
                                            <p:txEl>
                                              <p:pRg end="0" st="0"/>
                                            </p:txEl>
                                          </p:spTgt>
                                        </p:tgtEl>
                                        <p:attrNameLst>
                                          <p:attrName>style.visibility</p:attrName>
                                        </p:attrNameLst>
                                      </p:cBhvr>
                                      <p:to>
                                        <p:strVal val="visible"/>
                                      </p:to>
                                    </p:set>
                                    <p:animEffect filter="fade" transition="in">
                                      <p:cBhvr>
                                        <p:cTn dur="510"/>
                                        <p:tgtEl>
                                          <p:spTgt spid="315">
                                            <p:txEl>
                                              <p:pRg end="0" st="0"/>
                                            </p:txEl>
                                          </p:spTgt>
                                        </p:tgtEl>
                                      </p:cBhvr>
                                    </p:animEffect>
                                  </p:childTnLst>
                                </p:cTn>
                              </p:par>
                            </p:childTnLst>
                          </p:cTn>
                        </p:par>
                        <p:par>
                          <p:cTn fill="hold">
                            <p:stCondLst>
                              <p:cond delay="34160"/>
                            </p:stCondLst>
                            <p:childTnLst>
                              <p:par>
                                <p:cTn fill="hold" nodeType="afterEffect" presetClass="entr" presetID="10" presetSubtype="0">
                                  <p:stCondLst>
                                    <p:cond delay="0"/>
                                  </p:stCondLst>
                                  <p:childTnLst>
                                    <p:set>
                                      <p:cBhvr>
                                        <p:cTn dur="1" fill="hold">
                                          <p:stCondLst>
                                            <p:cond delay="0"/>
                                          </p:stCondLst>
                                        </p:cTn>
                                        <p:tgtEl>
                                          <p:spTgt spid="315">
                                            <p:txEl>
                                              <p:pRg end="1" st="1"/>
                                            </p:txEl>
                                          </p:spTgt>
                                        </p:tgtEl>
                                        <p:attrNameLst>
                                          <p:attrName>style.visibility</p:attrName>
                                        </p:attrNameLst>
                                      </p:cBhvr>
                                      <p:to>
                                        <p:strVal val="visible"/>
                                      </p:to>
                                    </p:set>
                                    <p:animEffect filter="fade" transition="in">
                                      <p:cBhvr>
                                        <p:cTn dur="510"/>
                                        <p:tgtEl>
                                          <p:spTgt spid="315">
                                            <p:txEl>
                                              <p:pRg end="1" st="1"/>
                                            </p:txEl>
                                          </p:spTgt>
                                        </p:tgtEl>
                                      </p:cBhvr>
                                    </p:animEffect>
                                  </p:childTnLst>
                                </p:cTn>
                              </p:par>
                            </p:childTnLst>
                          </p:cTn>
                        </p:par>
                        <p:par>
                          <p:cTn fill="hold">
                            <p:stCondLst>
                              <p:cond delay="34670"/>
                            </p:stCondLst>
                            <p:childTnLst>
                              <p:par>
                                <p:cTn fill="hold" nodeType="afterEffect" presetClass="entr" presetID="10" presetSubtype="0">
                                  <p:stCondLst>
                                    <p:cond delay="0"/>
                                  </p:stCondLst>
                                  <p:childTnLst>
                                    <p:set>
                                      <p:cBhvr>
                                        <p:cTn dur="1" fill="hold">
                                          <p:stCondLst>
                                            <p:cond delay="0"/>
                                          </p:stCondLst>
                                        </p:cTn>
                                        <p:tgtEl>
                                          <p:spTgt spid="315">
                                            <p:txEl>
                                              <p:pRg end="2" st="2"/>
                                            </p:txEl>
                                          </p:spTgt>
                                        </p:tgtEl>
                                        <p:attrNameLst>
                                          <p:attrName>style.visibility</p:attrName>
                                        </p:attrNameLst>
                                      </p:cBhvr>
                                      <p:to>
                                        <p:strVal val="visible"/>
                                      </p:to>
                                    </p:set>
                                    <p:animEffect filter="fade" transition="in">
                                      <p:cBhvr>
                                        <p:cTn dur="510"/>
                                        <p:tgtEl>
                                          <p:spTgt spid="315">
                                            <p:txEl>
                                              <p:pRg end="2" st="2"/>
                                            </p:txEl>
                                          </p:spTgt>
                                        </p:tgtEl>
                                      </p:cBhvr>
                                    </p:animEffect>
                                  </p:childTnLst>
                                </p:cTn>
                              </p:par>
                            </p:childTnLst>
                          </p:cTn>
                        </p:par>
                        <p:par>
                          <p:cTn fill="hold">
                            <p:stCondLst>
                              <p:cond delay="35180"/>
                            </p:stCondLst>
                            <p:childTnLst>
                              <p:par>
                                <p:cTn fill="hold" nodeType="afterEffect" presetClass="entr" presetID="10" presetSubtype="0">
                                  <p:stCondLst>
                                    <p:cond delay="0"/>
                                  </p:stCondLst>
                                  <p:childTnLst>
                                    <p:set>
                                      <p:cBhvr>
                                        <p:cTn dur="1" fill="hold">
                                          <p:stCondLst>
                                            <p:cond delay="0"/>
                                          </p:stCondLst>
                                        </p:cTn>
                                        <p:tgtEl>
                                          <p:spTgt spid="315">
                                            <p:txEl>
                                              <p:pRg end="3" st="3"/>
                                            </p:txEl>
                                          </p:spTgt>
                                        </p:tgtEl>
                                        <p:attrNameLst>
                                          <p:attrName>style.visibility</p:attrName>
                                        </p:attrNameLst>
                                      </p:cBhvr>
                                      <p:to>
                                        <p:strVal val="visible"/>
                                      </p:to>
                                    </p:set>
                                    <p:animEffect filter="fade" transition="in">
                                      <p:cBhvr>
                                        <p:cTn dur="510"/>
                                        <p:tgtEl>
                                          <p:spTgt spid="315">
                                            <p:txEl>
                                              <p:pRg end="3" st="3"/>
                                            </p:txEl>
                                          </p:spTgt>
                                        </p:tgtEl>
                                      </p:cBhvr>
                                    </p:animEffect>
                                  </p:childTnLst>
                                </p:cTn>
                              </p:par>
                            </p:childTnLst>
                          </p:cTn>
                        </p:par>
                        <p:par>
                          <p:cTn fill="hold">
                            <p:stCondLst>
                              <p:cond delay="35690"/>
                            </p:stCondLst>
                            <p:childTnLst>
                              <p:par>
                                <p:cTn fill="hold" nodeType="afterEffect" presetClass="entr" presetID="10" presetSubtype="0">
                                  <p:stCondLst>
                                    <p:cond delay="0"/>
                                  </p:stCondLst>
                                  <p:childTnLst>
                                    <p:set>
                                      <p:cBhvr>
                                        <p:cTn dur="1" fill="hold">
                                          <p:stCondLst>
                                            <p:cond delay="0"/>
                                          </p:stCondLst>
                                        </p:cTn>
                                        <p:tgtEl>
                                          <p:spTgt spid="315">
                                            <p:txEl>
                                              <p:pRg end="4" st="4"/>
                                            </p:txEl>
                                          </p:spTgt>
                                        </p:tgtEl>
                                        <p:attrNameLst>
                                          <p:attrName>style.visibility</p:attrName>
                                        </p:attrNameLst>
                                      </p:cBhvr>
                                      <p:to>
                                        <p:strVal val="visible"/>
                                      </p:to>
                                    </p:set>
                                    <p:animEffect filter="fade" transition="in">
                                      <p:cBhvr>
                                        <p:cTn dur="510"/>
                                        <p:tgtEl>
                                          <p:spTgt spid="315">
                                            <p:txEl>
                                              <p:pRg end="4" st="4"/>
                                            </p:txEl>
                                          </p:spTgt>
                                        </p:tgtEl>
                                      </p:cBhvr>
                                    </p:animEffect>
                                  </p:childTnLst>
                                </p:cTn>
                              </p:par>
                            </p:childTnLst>
                          </p:cTn>
                        </p:par>
                        <p:par>
                          <p:cTn fill="hold">
                            <p:stCondLst>
                              <p:cond delay="36200"/>
                            </p:stCondLst>
                            <p:childTnLst>
                              <p:par>
                                <p:cTn fill="hold" nodeType="afterEffect" presetClass="entr" presetID="10" presetSubtype="0">
                                  <p:stCondLst>
                                    <p:cond delay="0"/>
                                  </p:stCondLst>
                                  <p:childTnLst>
                                    <p:set>
                                      <p:cBhvr>
                                        <p:cTn dur="1" fill="hold">
                                          <p:stCondLst>
                                            <p:cond delay="0"/>
                                          </p:stCondLst>
                                        </p:cTn>
                                        <p:tgtEl>
                                          <p:spTgt spid="315">
                                            <p:txEl>
                                              <p:pRg end="5" st="5"/>
                                            </p:txEl>
                                          </p:spTgt>
                                        </p:tgtEl>
                                        <p:attrNameLst>
                                          <p:attrName>style.visibility</p:attrName>
                                        </p:attrNameLst>
                                      </p:cBhvr>
                                      <p:to>
                                        <p:strVal val="visible"/>
                                      </p:to>
                                    </p:set>
                                    <p:animEffect filter="fade" transition="in">
                                      <p:cBhvr>
                                        <p:cTn dur="510"/>
                                        <p:tgtEl>
                                          <p:spTgt spid="315">
                                            <p:txEl>
                                              <p:pRg end="5" st="5"/>
                                            </p:txEl>
                                          </p:spTgt>
                                        </p:tgtEl>
                                      </p:cBhvr>
                                    </p:animEffect>
                                  </p:childTnLst>
                                </p:cTn>
                              </p:par>
                            </p:childTnLst>
                          </p:cTn>
                        </p:par>
                        <p:par>
                          <p:cTn fill="hold">
                            <p:stCondLst>
                              <p:cond delay="36710"/>
                            </p:stCondLst>
                            <p:childTnLst>
                              <p:par>
                                <p:cTn fill="hold" nodeType="afterEffect" presetClass="entr" presetID="10" presetSubtype="0">
                                  <p:stCondLst>
                                    <p:cond delay="0"/>
                                  </p:stCondLst>
                                  <p:childTnLst>
                                    <p:set>
                                      <p:cBhvr>
                                        <p:cTn dur="1" fill="hold">
                                          <p:stCondLst>
                                            <p:cond delay="0"/>
                                          </p:stCondLst>
                                        </p:cTn>
                                        <p:tgtEl>
                                          <p:spTgt spid="315">
                                            <p:txEl>
                                              <p:pRg end="6" st="6"/>
                                            </p:txEl>
                                          </p:spTgt>
                                        </p:tgtEl>
                                        <p:attrNameLst>
                                          <p:attrName>style.visibility</p:attrName>
                                        </p:attrNameLst>
                                      </p:cBhvr>
                                      <p:to>
                                        <p:strVal val="visible"/>
                                      </p:to>
                                    </p:set>
                                    <p:animEffect filter="fade" transition="in">
                                      <p:cBhvr>
                                        <p:cTn dur="510"/>
                                        <p:tgtEl>
                                          <p:spTgt spid="315">
                                            <p:txEl>
                                              <p:pRg end="6" st="6"/>
                                            </p:txEl>
                                          </p:spTgt>
                                        </p:tgtEl>
                                      </p:cBhvr>
                                    </p:animEffect>
                                  </p:childTnLst>
                                </p:cTn>
                              </p:par>
                            </p:childTnLst>
                          </p:cTn>
                        </p:par>
                        <p:par>
                          <p:cTn fill="hold">
                            <p:stCondLst>
                              <p:cond delay="37220"/>
                            </p:stCondLst>
                            <p:childTnLst>
                              <p:par>
                                <p:cTn fill="hold" nodeType="afterEffect" presetClass="entr" presetID="10" presetSubtype="0">
                                  <p:stCondLst>
                                    <p:cond delay="0"/>
                                  </p:stCondLst>
                                  <p:childTnLst>
                                    <p:set>
                                      <p:cBhvr>
                                        <p:cTn dur="1" fill="hold">
                                          <p:stCondLst>
                                            <p:cond delay="0"/>
                                          </p:stCondLst>
                                        </p:cTn>
                                        <p:tgtEl>
                                          <p:spTgt spid="315">
                                            <p:txEl>
                                              <p:pRg end="7" st="7"/>
                                            </p:txEl>
                                          </p:spTgt>
                                        </p:tgtEl>
                                        <p:attrNameLst>
                                          <p:attrName>style.visibility</p:attrName>
                                        </p:attrNameLst>
                                      </p:cBhvr>
                                      <p:to>
                                        <p:strVal val="visible"/>
                                      </p:to>
                                    </p:set>
                                    <p:animEffect filter="fade" transition="in">
                                      <p:cBhvr>
                                        <p:cTn dur="510"/>
                                        <p:tgtEl>
                                          <p:spTgt spid="315">
                                            <p:txEl>
                                              <p:pRg end="7" st="7"/>
                                            </p:txEl>
                                          </p:spTgt>
                                        </p:tgtEl>
                                      </p:cBhvr>
                                    </p:animEffect>
                                  </p:childTnLst>
                                </p:cTn>
                              </p:par>
                            </p:childTnLst>
                          </p:cTn>
                        </p:par>
                        <p:par>
                          <p:cTn fill="hold">
                            <p:stCondLst>
                              <p:cond delay="37730"/>
                            </p:stCondLst>
                            <p:childTnLst>
                              <p:par>
                                <p:cTn fill="hold" nodeType="afterEffect" presetClass="entr" presetID="10" presetSubtype="0">
                                  <p:stCondLst>
                                    <p:cond delay="0"/>
                                  </p:stCondLst>
                                  <p:childTnLst>
                                    <p:set>
                                      <p:cBhvr>
                                        <p:cTn dur="1" fill="hold">
                                          <p:stCondLst>
                                            <p:cond delay="0"/>
                                          </p:stCondLst>
                                        </p:cTn>
                                        <p:tgtEl>
                                          <p:spTgt spid="315">
                                            <p:txEl>
                                              <p:pRg end="8" st="8"/>
                                            </p:txEl>
                                          </p:spTgt>
                                        </p:tgtEl>
                                        <p:attrNameLst>
                                          <p:attrName>style.visibility</p:attrName>
                                        </p:attrNameLst>
                                      </p:cBhvr>
                                      <p:to>
                                        <p:strVal val="visible"/>
                                      </p:to>
                                    </p:set>
                                    <p:animEffect filter="fade" transition="in">
                                      <p:cBhvr>
                                        <p:cTn dur="510"/>
                                        <p:tgtEl>
                                          <p:spTgt spid="315">
                                            <p:txEl>
                                              <p:pRg end="8" st="8"/>
                                            </p:txEl>
                                          </p:spTgt>
                                        </p:tgtEl>
                                      </p:cBhvr>
                                    </p:animEffect>
                                  </p:childTnLst>
                                </p:cTn>
                              </p:par>
                            </p:childTnLst>
                          </p:cTn>
                        </p:par>
                        <p:par>
                          <p:cTn fill="hold">
                            <p:stCondLst>
                              <p:cond delay="38240"/>
                            </p:stCondLst>
                            <p:childTnLst>
                              <p:par>
                                <p:cTn fill="hold" nodeType="after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510"/>
                                        <p:tgtEl>
                                          <p:spTgt spid="317"/>
                                        </p:tgtEl>
                                      </p:cBhvr>
                                    </p:animEffect>
                                  </p:childTnLst>
                                </p:cTn>
                              </p:par>
                            </p:childTnLst>
                          </p:cTn>
                        </p:par>
                        <p:par>
                          <p:cTn fill="hold">
                            <p:stCondLst>
                              <p:cond delay="38750"/>
                            </p:stCondLst>
                            <p:childTnLst>
                              <p:par>
                                <p:cTn fill="hold" nodeType="afterEffect" presetClass="entr" presetID="23" presetSubtype="16">
                                  <p:stCondLst>
                                    <p:cond delay="0"/>
                                  </p:stCondLst>
                                  <p:childTnLst>
                                    <p:set>
                                      <p:cBhvr>
                                        <p:cTn dur="1" fill="hold">
                                          <p:stCondLst>
                                            <p:cond delay="0"/>
                                          </p:stCondLst>
                                        </p:cTn>
                                        <p:tgtEl>
                                          <p:spTgt spid="318">
                                            <p:txEl>
                                              <p:pRg end="0" st="0"/>
                                            </p:txEl>
                                          </p:spTgt>
                                        </p:tgtEl>
                                        <p:attrNameLst>
                                          <p:attrName>style.visibility</p:attrName>
                                        </p:attrNameLst>
                                      </p:cBhvr>
                                      <p:to>
                                        <p:strVal val="visible"/>
                                      </p:to>
                                    </p:set>
                                    <p:anim calcmode="lin" valueType="num">
                                      <p:cBhvr additive="base">
                                        <p:cTn dur="510"/>
                                        <p:tgtEl>
                                          <p:spTgt spid="318">
                                            <p:txEl>
                                              <p:pRg end="0" st="0"/>
                                            </p:txEl>
                                          </p:spTgt>
                                        </p:tgtEl>
                                        <p:attrNameLst>
                                          <p:attrName>ppt_w</p:attrName>
                                        </p:attrNameLst>
                                      </p:cBhvr>
                                      <p:tavLst>
                                        <p:tav fmla="" tm="0">
                                          <p:val>
                                            <p:strVal val="0"/>
                                          </p:val>
                                        </p:tav>
                                        <p:tav fmla="" tm="100000">
                                          <p:val>
                                            <p:strVal val="#ppt_w"/>
                                          </p:val>
                                        </p:tav>
                                      </p:tavLst>
                                    </p:anim>
                                    <p:anim calcmode="lin" valueType="num">
                                      <p:cBhvr additive="base">
                                        <p:cTn dur="510"/>
                                        <p:tgtEl>
                                          <p:spTgt spid="318">
                                            <p:txEl>
                                              <p:pRg end="0" st="0"/>
                                            </p:txEl>
                                          </p:spTgt>
                                        </p:tgtEl>
                                        <p:attrNameLst>
                                          <p:attrName>ppt_h</p:attrName>
                                        </p:attrNameLst>
                                      </p:cBhvr>
                                      <p:tavLst>
                                        <p:tav fmla="" tm="0">
                                          <p:val>
                                            <p:strVal val="0"/>
                                          </p:val>
                                        </p:tav>
                                        <p:tav fmla="" tm="100000">
                                          <p:val>
                                            <p:strVal val="#ppt_h"/>
                                          </p:val>
                                        </p:tav>
                                      </p:tavLst>
                                    </p:anim>
                                  </p:childTnLst>
                                </p:cTn>
                              </p:par>
                            </p:childTnLst>
                          </p:cTn>
                        </p:par>
                        <p:par>
                          <p:cTn fill="hold">
                            <p:stCondLst>
                              <p:cond delay="39260"/>
                            </p:stCondLst>
                            <p:childTnLst>
                              <p:par>
                                <p:cTn fill="hold" nodeType="afterEffect" presetClass="entr" presetID="23" presetSubtype="16">
                                  <p:stCondLst>
                                    <p:cond delay="0"/>
                                  </p:stCondLst>
                                  <p:childTnLst>
                                    <p:set>
                                      <p:cBhvr>
                                        <p:cTn dur="1" fill="hold">
                                          <p:stCondLst>
                                            <p:cond delay="0"/>
                                          </p:stCondLst>
                                        </p:cTn>
                                        <p:tgtEl>
                                          <p:spTgt spid="318">
                                            <p:txEl>
                                              <p:pRg end="1" st="1"/>
                                            </p:txEl>
                                          </p:spTgt>
                                        </p:tgtEl>
                                        <p:attrNameLst>
                                          <p:attrName>style.visibility</p:attrName>
                                        </p:attrNameLst>
                                      </p:cBhvr>
                                      <p:to>
                                        <p:strVal val="visible"/>
                                      </p:to>
                                    </p:set>
                                    <p:anim calcmode="lin" valueType="num">
                                      <p:cBhvr additive="base">
                                        <p:cTn dur="510"/>
                                        <p:tgtEl>
                                          <p:spTgt spid="318">
                                            <p:txEl>
                                              <p:pRg end="1" st="1"/>
                                            </p:txEl>
                                          </p:spTgt>
                                        </p:tgtEl>
                                        <p:attrNameLst>
                                          <p:attrName>ppt_w</p:attrName>
                                        </p:attrNameLst>
                                      </p:cBhvr>
                                      <p:tavLst>
                                        <p:tav fmla="" tm="0">
                                          <p:val>
                                            <p:strVal val="0"/>
                                          </p:val>
                                        </p:tav>
                                        <p:tav fmla="" tm="100000">
                                          <p:val>
                                            <p:strVal val="#ppt_w"/>
                                          </p:val>
                                        </p:tav>
                                      </p:tavLst>
                                    </p:anim>
                                    <p:anim calcmode="lin" valueType="num">
                                      <p:cBhvr additive="base">
                                        <p:cTn dur="510"/>
                                        <p:tgtEl>
                                          <p:spTgt spid="318">
                                            <p:txEl>
                                              <p:pRg end="1" st="1"/>
                                            </p:txEl>
                                          </p:spTgt>
                                        </p:tgtEl>
                                        <p:attrNameLst>
                                          <p:attrName>ppt_h</p:attrName>
                                        </p:attrNameLst>
                                      </p:cBhvr>
                                      <p:tavLst>
                                        <p:tav fmla="" tm="0">
                                          <p:val>
                                            <p:strVal val="0"/>
                                          </p:val>
                                        </p:tav>
                                        <p:tav fmla="" tm="100000">
                                          <p:val>
                                            <p:strVal val="#ppt_h"/>
                                          </p:val>
                                        </p:tav>
                                      </p:tavLst>
                                    </p:anim>
                                  </p:childTnLst>
                                </p:cTn>
                              </p:par>
                            </p:childTnLst>
                          </p:cTn>
                        </p:par>
                        <p:par>
                          <p:cTn fill="hold">
                            <p:stCondLst>
                              <p:cond delay="39770"/>
                            </p:stCondLst>
                            <p:childTnLst>
                              <p:par>
                                <p:cTn fill="hold" nodeType="afterEffect" presetClass="entr" presetID="23" presetSubtype="16">
                                  <p:stCondLst>
                                    <p:cond delay="0"/>
                                  </p:stCondLst>
                                  <p:childTnLst>
                                    <p:set>
                                      <p:cBhvr>
                                        <p:cTn dur="1" fill="hold">
                                          <p:stCondLst>
                                            <p:cond delay="0"/>
                                          </p:stCondLst>
                                        </p:cTn>
                                        <p:tgtEl>
                                          <p:spTgt spid="318">
                                            <p:txEl>
                                              <p:pRg end="2" st="2"/>
                                            </p:txEl>
                                          </p:spTgt>
                                        </p:tgtEl>
                                        <p:attrNameLst>
                                          <p:attrName>style.visibility</p:attrName>
                                        </p:attrNameLst>
                                      </p:cBhvr>
                                      <p:to>
                                        <p:strVal val="visible"/>
                                      </p:to>
                                    </p:set>
                                    <p:anim calcmode="lin" valueType="num">
                                      <p:cBhvr additive="base">
                                        <p:cTn dur="510"/>
                                        <p:tgtEl>
                                          <p:spTgt spid="318">
                                            <p:txEl>
                                              <p:pRg end="2" st="2"/>
                                            </p:txEl>
                                          </p:spTgt>
                                        </p:tgtEl>
                                        <p:attrNameLst>
                                          <p:attrName>ppt_w</p:attrName>
                                        </p:attrNameLst>
                                      </p:cBhvr>
                                      <p:tavLst>
                                        <p:tav fmla="" tm="0">
                                          <p:val>
                                            <p:strVal val="0"/>
                                          </p:val>
                                        </p:tav>
                                        <p:tav fmla="" tm="100000">
                                          <p:val>
                                            <p:strVal val="#ppt_w"/>
                                          </p:val>
                                        </p:tav>
                                      </p:tavLst>
                                    </p:anim>
                                    <p:anim calcmode="lin" valueType="num">
                                      <p:cBhvr additive="base">
                                        <p:cTn dur="510"/>
                                        <p:tgtEl>
                                          <p:spTgt spid="318">
                                            <p:txEl>
                                              <p:pRg end="2" st="2"/>
                                            </p:txEl>
                                          </p:spTgt>
                                        </p:tgtEl>
                                        <p:attrNameLst>
                                          <p:attrName>ppt_h</p:attrName>
                                        </p:attrNameLst>
                                      </p:cBhvr>
                                      <p:tavLst>
                                        <p:tav fmla="" tm="0">
                                          <p:val>
                                            <p:strVal val="0"/>
                                          </p:val>
                                        </p:tav>
                                        <p:tav fmla="" tm="100000">
                                          <p:val>
                                            <p:strVal val="#ppt_h"/>
                                          </p:val>
                                        </p:tav>
                                      </p:tavLst>
                                    </p:anim>
                                  </p:childTnLst>
                                </p:cTn>
                              </p:par>
                            </p:childTnLst>
                          </p:cTn>
                        </p:par>
                        <p:par>
                          <p:cTn fill="hold">
                            <p:stCondLst>
                              <p:cond delay="40280"/>
                            </p:stCondLst>
                            <p:childTnLst>
                              <p:par>
                                <p:cTn fill="hold" nodeType="afterEffect" presetClass="entr" presetID="23" presetSubtype="16">
                                  <p:stCondLst>
                                    <p:cond delay="0"/>
                                  </p:stCondLst>
                                  <p:childTnLst>
                                    <p:set>
                                      <p:cBhvr>
                                        <p:cTn dur="1" fill="hold">
                                          <p:stCondLst>
                                            <p:cond delay="0"/>
                                          </p:stCondLst>
                                        </p:cTn>
                                        <p:tgtEl>
                                          <p:spTgt spid="318">
                                            <p:txEl>
                                              <p:pRg end="3" st="3"/>
                                            </p:txEl>
                                          </p:spTgt>
                                        </p:tgtEl>
                                        <p:attrNameLst>
                                          <p:attrName>style.visibility</p:attrName>
                                        </p:attrNameLst>
                                      </p:cBhvr>
                                      <p:to>
                                        <p:strVal val="visible"/>
                                      </p:to>
                                    </p:set>
                                    <p:anim calcmode="lin" valueType="num">
                                      <p:cBhvr additive="base">
                                        <p:cTn dur="510"/>
                                        <p:tgtEl>
                                          <p:spTgt spid="318">
                                            <p:txEl>
                                              <p:pRg end="3" st="3"/>
                                            </p:txEl>
                                          </p:spTgt>
                                        </p:tgtEl>
                                        <p:attrNameLst>
                                          <p:attrName>ppt_w</p:attrName>
                                        </p:attrNameLst>
                                      </p:cBhvr>
                                      <p:tavLst>
                                        <p:tav fmla="" tm="0">
                                          <p:val>
                                            <p:strVal val="0"/>
                                          </p:val>
                                        </p:tav>
                                        <p:tav fmla="" tm="100000">
                                          <p:val>
                                            <p:strVal val="#ppt_w"/>
                                          </p:val>
                                        </p:tav>
                                      </p:tavLst>
                                    </p:anim>
                                    <p:anim calcmode="lin" valueType="num">
                                      <p:cBhvr additive="base">
                                        <p:cTn dur="510"/>
                                        <p:tgtEl>
                                          <p:spTgt spid="318">
                                            <p:txEl>
                                              <p:pRg end="3" st="3"/>
                                            </p:txEl>
                                          </p:spTgt>
                                        </p:tgtEl>
                                        <p:attrNameLst>
                                          <p:attrName>ppt_h</p:attrName>
                                        </p:attrNameLst>
                                      </p:cBhvr>
                                      <p:tavLst>
                                        <p:tav fmla="" tm="0">
                                          <p:val>
                                            <p:strVal val="0"/>
                                          </p:val>
                                        </p:tav>
                                        <p:tav fmla="" tm="100000">
                                          <p:val>
                                            <p:strVal val="#ppt_h"/>
                                          </p:val>
                                        </p:tav>
                                      </p:tavLst>
                                    </p:anim>
                                  </p:childTnLst>
                                </p:cTn>
                              </p:par>
                            </p:childTnLst>
                          </p:cTn>
                        </p:par>
                        <p:par>
                          <p:cTn fill="hold">
                            <p:stCondLst>
                              <p:cond delay="40790"/>
                            </p:stCondLst>
                            <p:childTnLst>
                              <p:par>
                                <p:cTn fill="hold" nodeType="afterEffect" presetClass="entr" presetID="23" presetSubtype="16">
                                  <p:stCondLst>
                                    <p:cond delay="0"/>
                                  </p:stCondLst>
                                  <p:childTnLst>
                                    <p:set>
                                      <p:cBhvr>
                                        <p:cTn dur="1" fill="hold">
                                          <p:stCondLst>
                                            <p:cond delay="0"/>
                                          </p:stCondLst>
                                        </p:cTn>
                                        <p:tgtEl>
                                          <p:spTgt spid="318">
                                            <p:txEl>
                                              <p:pRg end="4" st="4"/>
                                            </p:txEl>
                                          </p:spTgt>
                                        </p:tgtEl>
                                        <p:attrNameLst>
                                          <p:attrName>style.visibility</p:attrName>
                                        </p:attrNameLst>
                                      </p:cBhvr>
                                      <p:to>
                                        <p:strVal val="visible"/>
                                      </p:to>
                                    </p:set>
                                    <p:anim calcmode="lin" valueType="num">
                                      <p:cBhvr additive="base">
                                        <p:cTn dur="510"/>
                                        <p:tgtEl>
                                          <p:spTgt spid="318">
                                            <p:txEl>
                                              <p:pRg end="4" st="4"/>
                                            </p:txEl>
                                          </p:spTgt>
                                        </p:tgtEl>
                                        <p:attrNameLst>
                                          <p:attrName>ppt_w</p:attrName>
                                        </p:attrNameLst>
                                      </p:cBhvr>
                                      <p:tavLst>
                                        <p:tav fmla="" tm="0">
                                          <p:val>
                                            <p:strVal val="0"/>
                                          </p:val>
                                        </p:tav>
                                        <p:tav fmla="" tm="100000">
                                          <p:val>
                                            <p:strVal val="#ppt_w"/>
                                          </p:val>
                                        </p:tav>
                                      </p:tavLst>
                                    </p:anim>
                                    <p:anim calcmode="lin" valueType="num">
                                      <p:cBhvr additive="base">
                                        <p:cTn dur="510"/>
                                        <p:tgtEl>
                                          <p:spTgt spid="318">
                                            <p:txEl>
                                              <p:pRg end="4" st="4"/>
                                            </p:txEl>
                                          </p:spTgt>
                                        </p:tgtEl>
                                        <p:attrNameLst>
                                          <p:attrName>ppt_h</p:attrName>
                                        </p:attrNameLst>
                                      </p:cBhvr>
                                      <p:tavLst>
                                        <p:tav fmla="" tm="0">
                                          <p:val>
                                            <p:strVal val="0"/>
                                          </p:val>
                                        </p:tav>
                                        <p:tav fmla="" tm="100000">
                                          <p:val>
                                            <p:strVal val="#ppt_h"/>
                                          </p:val>
                                        </p:tav>
                                      </p:tavLst>
                                    </p:anim>
                                  </p:childTnLst>
                                </p:cTn>
                              </p:par>
                            </p:childTnLst>
                          </p:cTn>
                        </p:par>
                        <p:par>
                          <p:cTn fill="hold">
                            <p:stCondLst>
                              <p:cond delay="41300"/>
                            </p:stCondLst>
                            <p:childTnLst>
                              <p:par>
                                <p:cTn fill="hold" nodeType="afterEffect" presetClass="entr" presetID="23" presetSubtype="16">
                                  <p:stCondLst>
                                    <p:cond delay="0"/>
                                  </p:stCondLst>
                                  <p:childTnLst>
                                    <p:set>
                                      <p:cBhvr>
                                        <p:cTn dur="1" fill="hold">
                                          <p:stCondLst>
                                            <p:cond delay="0"/>
                                          </p:stCondLst>
                                        </p:cTn>
                                        <p:tgtEl>
                                          <p:spTgt spid="318">
                                            <p:txEl>
                                              <p:pRg end="5" st="5"/>
                                            </p:txEl>
                                          </p:spTgt>
                                        </p:tgtEl>
                                        <p:attrNameLst>
                                          <p:attrName>style.visibility</p:attrName>
                                        </p:attrNameLst>
                                      </p:cBhvr>
                                      <p:to>
                                        <p:strVal val="visible"/>
                                      </p:to>
                                    </p:set>
                                    <p:anim calcmode="lin" valueType="num">
                                      <p:cBhvr additive="base">
                                        <p:cTn dur="510"/>
                                        <p:tgtEl>
                                          <p:spTgt spid="318">
                                            <p:txEl>
                                              <p:pRg end="5" st="5"/>
                                            </p:txEl>
                                          </p:spTgt>
                                        </p:tgtEl>
                                        <p:attrNameLst>
                                          <p:attrName>ppt_w</p:attrName>
                                        </p:attrNameLst>
                                      </p:cBhvr>
                                      <p:tavLst>
                                        <p:tav fmla="" tm="0">
                                          <p:val>
                                            <p:strVal val="0"/>
                                          </p:val>
                                        </p:tav>
                                        <p:tav fmla="" tm="100000">
                                          <p:val>
                                            <p:strVal val="#ppt_w"/>
                                          </p:val>
                                        </p:tav>
                                      </p:tavLst>
                                    </p:anim>
                                    <p:anim calcmode="lin" valueType="num">
                                      <p:cBhvr additive="base">
                                        <p:cTn dur="510"/>
                                        <p:tgtEl>
                                          <p:spTgt spid="318">
                                            <p:txEl>
                                              <p:pRg end="5" st="5"/>
                                            </p:txEl>
                                          </p:spTgt>
                                        </p:tgtEl>
                                        <p:attrNameLst>
                                          <p:attrName>ppt_h</p:attrName>
                                        </p:attrNameLst>
                                      </p:cBhvr>
                                      <p:tavLst>
                                        <p:tav fmla="" tm="0">
                                          <p:val>
                                            <p:strVal val="0"/>
                                          </p:val>
                                        </p:tav>
                                        <p:tav fmla="" tm="100000">
                                          <p:val>
                                            <p:strVal val="#ppt_h"/>
                                          </p:val>
                                        </p:tav>
                                      </p:tavLst>
                                    </p:anim>
                                  </p:childTnLst>
                                </p:cTn>
                              </p:par>
                            </p:childTnLst>
                          </p:cTn>
                        </p:par>
                        <p:par>
                          <p:cTn fill="hold">
                            <p:stCondLst>
                              <p:cond delay="41810"/>
                            </p:stCondLst>
                            <p:childTnLst>
                              <p:par>
                                <p:cTn fill="hold" nodeType="afterEffect" presetClass="entr" presetID="23" presetSubtype="16">
                                  <p:stCondLst>
                                    <p:cond delay="0"/>
                                  </p:stCondLst>
                                  <p:childTnLst>
                                    <p:set>
                                      <p:cBhvr>
                                        <p:cTn dur="1" fill="hold">
                                          <p:stCondLst>
                                            <p:cond delay="0"/>
                                          </p:stCondLst>
                                        </p:cTn>
                                        <p:tgtEl>
                                          <p:spTgt spid="318">
                                            <p:txEl>
                                              <p:pRg end="6" st="6"/>
                                            </p:txEl>
                                          </p:spTgt>
                                        </p:tgtEl>
                                        <p:attrNameLst>
                                          <p:attrName>style.visibility</p:attrName>
                                        </p:attrNameLst>
                                      </p:cBhvr>
                                      <p:to>
                                        <p:strVal val="visible"/>
                                      </p:to>
                                    </p:set>
                                    <p:anim calcmode="lin" valueType="num">
                                      <p:cBhvr additive="base">
                                        <p:cTn dur="510"/>
                                        <p:tgtEl>
                                          <p:spTgt spid="318">
                                            <p:txEl>
                                              <p:pRg end="6" st="6"/>
                                            </p:txEl>
                                          </p:spTgt>
                                        </p:tgtEl>
                                        <p:attrNameLst>
                                          <p:attrName>ppt_w</p:attrName>
                                        </p:attrNameLst>
                                      </p:cBhvr>
                                      <p:tavLst>
                                        <p:tav fmla="" tm="0">
                                          <p:val>
                                            <p:strVal val="0"/>
                                          </p:val>
                                        </p:tav>
                                        <p:tav fmla="" tm="100000">
                                          <p:val>
                                            <p:strVal val="#ppt_w"/>
                                          </p:val>
                                        </p:tav>
                                      </p:tavLst>
                                    </p:anim>
                                    <p:anim calcmode="lin" valueType="num">
                                      <p:cBhvr additive="base">
                                        <p:cTn dur="510"/>
                                        <p:tgtEl>
                                          <p:spTgt spid="318">
                                            <p:txEl>
                                              <p:pRg end="6" st="6"/>
                                            </p:txEl>
                                          </p:spTgt>
                                        </p:tgtEl>
                                        <p:attrNameLst>
                                          <p:attrName>ppt_h</p:attrName>
                                        </p:attrNameLst>
                                      </p:cBhvr>
                                      <p:tavLst>
                                        <p:tav fmla="" tm="0">
                                          <p:val>
                                            <p:strVal val="0"/>
                                          </p:val>
                                        </p:tav>
                                        <p:tav fmla="" tm="100000">
                                          <p:val>
                                            <p:strVal val="#ppt_h"/>
                                          </p:val>
                                        </p:tav>
                                      </p:tavLst>
                                    </p:anim>
                                  </p:childTnLst>
                                </p:cTn>
                              </p:par>
                            </p:childTnLst>
                          </p:cTn>
                        </p:par>
                        <p:par>
                          <p:cTn fill="hold">
                            <p:stCondLst>
                              <p:cond delay="42320"/>
                            </p:stCondLst>
                            <p:childTnLst>
                              <p:par>
                                <p:cTn fill="hold" nodeType="afterEffect" presetClass="entr" presetID="23" presetSubtype="16">
                                  <p:stCondLst>
                                    <p:cond delay="0"/>
                                  </p:stCondLst>
                                  <p:childTnLst>
                                    <p:set>
                                      <p:cBhvr>
                                        <p:cTn dur="1" fill="hold">
                                          <p:stCondLst>
                                            <p:cond delay="0"/>
                                          </p:stCondLst>
                                        </p:cTn>
                                        <p:tgtEl>
                                          <p:spTgt spid="318">
                                            <p:txEl>
                                              <p:pRg end="7" st="7"/>
                                            </p:txEl>
                                          </p:spTgt>
                                        </p:tgtEl>
                                        <p:attrNameLst>
                                          <p:attrName>style.visibility</p:attrName>
                                        </p:attrNameLst>
                                      </p:cBhvr>
                                      <p:to>
                                        <p:strVal val="visible"/>
                                      </p:to>
                                    </p:set>
                                    <p:anim calcmode="lin" valueType="num">
                                      <p:cBhvr additive="base">
                                        <p:cTn dur="510"/>
                                        <p:tgtEl>
                                          <p:spTgt spid="318">
                                            <p:txEl>
                                              <p:pRg end="7" st="7"/>
                                            </p:txEl>
                                          </p:spTgt>
                                        </p:tgtEl>
                                        <p:attrNameLst>
                                          <p:attrName>ppt_w</p:attrName>
                                        </p:attrNameLst>
                                      </p:cBhvr>
                                      <p:tavLst>
                                        <p:tav fmla="" tm="0">
                                          <p:val>
                                            <p:strVal val="0"/>
                                          </p:val>
                                        </p:tav>
                                        <p:tav fmla="" tm="100000">
                                          <p:val>
                                            <p:strVal val="#ppt_w"/>
                                          </p:val>
                                        </p:tav>
                                      </p:tavLst>
                                    </p:anim>
                                    <p:anim calcmode="lin" valueType="num">
                                      <p:cBhvr additive="base">
                                        <p:cTn dur="510"/>
                                        <p:tgtEl>
                                          <p:spTgt spid="318">
                                            <p:txEl>
                                              <p:pRg end="7" st="7"/>
                                            </p:txEl>
                                          </p:spTgt>
                                        </p:tgtEl>
                                        <p:attrNameLst>
                                          <p:attrName>ppt_h</p:attrName>
                                        </p:attrNameLst>
                                      </p:cBhvr>
                                      <p:tavLst>
                                        <p:tav fmla="" tm="0">
                                          <p:val>
                                            <p:strVal val="0"/>
                                          </p:val>
                                        </p:tav>
                                        <p:tav fmla="" tm="100000">
                                          <p:val>
                                            <p:strVal val="#ppt_h"/>
                                          </p:val>
                                        </p:tav>
                                      </p:tavLst>
                                    </p:anim>
                                  </p:childTnLst>
                                </p:cTn>
                              </p:par>
                            </p:childTnLst>
                          </p:cTn>
                        </p:par>
                        <p:par>
                          <p:cTn fill="hold">
                            <p:stCondLst>
                              <p:cond delay="42830"/>
                            </p:stCondLst>
                            <p:childTnLst>
                              <p:par>
                                <p:cTn fill="hold" nodeType="afterEffect" presetClass="entr" presetID="23" presetSubtype="16">
                                  <p:stCondLst>
                                    <p:cond delay="0"/>
                                  </p:stCondLst>
                                  <p:childTnLst>
                                    <p:set>
                                      <p:cBhvr>
                                        <p:cTn dur="1" fill="hold">
                                          <p:stCondLst>
                                            <p:cond delay="0"/>
                                          </p:stCondLst>
                                        </p:cTn>
                                        <p:tgtEl>
                                          <p:spTgt spid="318">
                                            <p:txEl>
                                              <p:pRg end="8" st="8"/>
                                            </p:txEl>
                                          </p:spTgt>
                                        </p:tgtEl>
                                        <p:attrNameLst>
                                          <p:attrName>style.visibility</p:attrName>
                                        </p:attrNameLst>
                                      </p:cBhvr>
                                      <p:to>
                                        <p:strVal val="visible"/>
                                      </p:to>
                                    </p:set>
                                    <p:anim calcmode="lin" valueType="num">
                                      <p:cBhvr additive="base">
                                        <p:cTn dur="510"/>
                                        <p:tgtEl>
                                          <p:spTgt spid="318">
                                            <p:txEl>
                                              <p:pRg end="8" st="8"/>
                                            </p:txEl>
                                          </p:spTgt>
                                        </p:tgtEl>
                                        <p:attrNameLst>
                                          <p:attrName>ppt_w</p:attrName>
                                        </p:attrNameLst>
                                      </p:cBhvr>
                                      <p:tavLst>
                                        <p:tav fmla="" tm="0">
                                          <p:val>
                                            <p:strVal val="0"/>
                                          </p:val>
                                        </p:tav>
                                        <p:tav fmla="" tm="100000">
                                          <p:val>
                                            <p:strVal val="#ppt_w"/>
                                          </p:val>
                                        </p:tav>
                                      </p:tavLst>
                                    </p:anim>
                                    <p:anim calcmode="lin" valueType="num">
                                      <p:cBhvr additive="base">
                                        <p:cTn dur="510"/>
                                        <p:tgtEl>
                                          <p:spTgt spid="318">
                                            <p:txEl>
                                              <p:pRg end="8" st="8"/>
                                            </p:txEl>
                                          </p:spTgt>
                                        </p:tgtEl>
                                        <p:attrNameLst>
                                          <p:attrName>ppt_h</p:attrName>
                                        </p:attrNameLst>
                                      </p:cBhvr>
                                      <p:tavLst>
                                        <p:tav fmla="" tm="0">
                                          <p:val>
                                            <p:strVal val="0"/>
                                          </p:val>
                                        </p:tav>
                                        <p:tav fmla="" tm="100000">
                                          <p:val>
                                            <p:strVal val="#ppt_h"/>
                                          </p:val>
                                        </p:tav>
                                      </p:tavLst>
                                    </p:anim>
                                  </p:childTnLst>
                                </p:cTn>
                              </p:par>
                            </p:childTnLst>
                          </p:cTn>
                        </p:par>
                        <p:par>
                          <p:cTn fill="hold">
                            <p:stCondLst>
                              <p:cond delay="43340"/>
                            </p:stCondLst>
                            <p:childTnLst>
                              <p:par>
                                <p:cTn fill="hold" nodeType="afterEffect" presetClass="entr" presetID="10" presetSubtype="0">
                                  <p:stCondLst>
                                    <p:cond delay="0"/>
                                  </p:stCondLst>
                                  <p:childTnLst>
                                    <p:set>
                                      <p:cBhvr>
                                        <p:cTn dur="1" fill="hold">
                                          <p:stCondLst>
                                            <p:cond delay="0"/>
                                          </p:stCondLst>
                                        </p:cTn>
                                        <p:tgtEl>
                                          <p:spTgt spid="321">
                                            <p:txEl>
                                              <p:pRg end="0" st="0"/>
                                            </p:txEl>
                                          </p:spTgt>
                                        </p:tgtEl>
                                        <p:attrNameLst>
                                          <p:attrName>style.visibility</p:attrName>
                                        </p:attrNameLst>
                                      </p:cBhvr>
                                      <p:to>
                                        <p:strVal val="visible"/>
                                      </p:to>
                                    </p:set>
                                    <p:animEffect filter="fade" transition="in">
                                      <p:cBhvr>
                                        <p:cTn dur="510"/>
                                        <p:tgtEl>
                                          <p:spTgt spid="321">
                                            <p:txEl>
                                              <p:pRg end="0" st="0"/>
                                            </p:txEl>
                                          </p:spTgt>
                                        </p:tgtEl>
                                      </p:cBhvr>
                                    </p:animEffect>
                                  </p:childTnLst>
                                </p:cTn>
                              </p:par>
                            </p:childTnLst>
                          </p:cTn>
                        </p:par>
                        <p:par>
                          <p:cTn fill="hold">
                            <p:stCondLst>
                              <p:cond delay="43850"/>
                            </p:stCondLst>
                            <p:childTnLst>
                              <p:par>
                                <p:cTn fill="hold" nodeType="afterEffect" presetClass="entr" presetID="10" presetSubtype="0">
                                  <p:stCondLst>
                                    <p:cond delay="0"/>
                                  </p:stCondLst>
                                  <p:childTnLst>
                                    <p:set>
                                      <p:cBhvr>
                                        <p:cTn dur="1" fill="hold">
                                          <p:stCondLst>
                                            <p:cond delay="0"/>
                                          </p:stCondLst>
                                        </p:cTn>
                                        <p:tgtEl>
                                          <p:spTgt spid="321">
                                            <p:txEl>
                                              <p:pRg end="1" st="1"/>
                                            </p:txEl>
                                          </p:spTgt>
                                        </p:tgtEl>
                                        <p:attrNameLst>
                                          <p:attrName>style.visibility</p:attrName>
                                        </p:attrNameLst>
                                      </p:cBhvr>
                                      <p:to>
                                        <p:strVal val="visible"/>
                                      </p:to>
                                    </p:set>
                                    <p:animEffect filter="fade" transition="in">
                                      <p:cBhvr>
                                        <p:cTn dur="510"/>
                                        <p:tgtEl>
                                          <p:spTgt spid="321">
                                            <p:txEl>
                                              <p:pRg end="1" st="1"/>
                                            </p:txEl>
                                          </p:spTgt>
                                        </p:tgtEl>
                                      </p:cBhvr>
                                    </p:animEffect>
                                  </p:childTnLst>
                                </p:cTn>
                              </p:par>
                            </p:childTnLst>
                          </p:cTn>
                        </p:par>
                        <p:par>
                          <p:cTn fill="hold">
                            <p:stCondLst>
                              <p:cond delay="44360"/>
                            </p:stCondLst>
                            <p:childTnLst>
                              <p:par>
                                <p:cTn fill="hold" nodeType="afterEffect" presetClass="entr" presetID="10" presetSubtype="0">
                                  <p:stCondLst>
                                    <p:cond delay="0"/>
                                  </p:stCondLst>
                                  <p:childTnLst>
                                    <p:set>
                                      <p:cBhvr>
                                        <p:cTn dur="1" fill="hold">
                                          <p:stCondLst>
                                            <p:cond delay="0"/>
                                          </p:stCondLst>
                                        </p:cTn>
                                        <p:tgtEl>
                                          <p:spTgt spid="321">
                                            <p:txEl>
                                              <p:pRg end="2" st="2"/>
                                            </p:txEl>
                                          </p:spTgt>
                                        </p:tgtEl>
                                        <p:attrNameLst>
                                          <p:attrName>style.visibility</p:attrName>
                                        </p:attrNameLst>
                                      </p:cBhvr>
                                      <p:to>
                                        <p:strVal val="visible"/>
                                      </p:to>
                                    </p:set>
                                    <p:animEffect filter="fade" transition="in">
                                      <p:cBhvr>
                                        <p:cTn dur="510"/>
                                        <p:tgtEl>
                                          <p:spTgt spid="321">
                                            <p:txEl>
                                              <p:pRg end="2" st="2"/>
                                            </p:txEl>
                                          </p:spTgt>
                                        </p:tgtEl>
                                      </p:cBhvr>
                                    </p:animEffect>
                                  </p:childTnLst>
                                </p:cTn>
                              </p:par>
                            </p:childTnLst>
                          </p:cTn>
                        </p:par>
                        <p:par>
                          <p:cTn fill="hold">
                            <p:stCondLst>
                              <p:cond delay="44870"/>
                            </p:stCondLst>
                            <p:childTnLst>
                              <p:par>
                                <p:cTn fill="hold" nodeType="afterEffect" presetClass="entr" presetID="10" presetSubtype="0">
                                  <p:stCondLst>
                                    <p:cond delay="0"/>
                                  </p:stCondLst>
                                  <p:childTnLst>
                                    <p:set>
                                      <p:cBhvr>
                                        <p:cTn dur="1" fill="hold">
                                          <p:stCondLst>
                                            <p:cond delay="0"/>
                                          </p:stCondLst>
                                        </p:cTn>
                                        <p:tgtEl>
                                          <p:spTgt spid="321">
                                            <p:txEl>
                                              <p:pRg end="3" st="3"/>
                                            </p:txEl>
                                          </p:spTgt>
                                        </p:tgtEl>
                                        <p:attrNameLst>
                                          <p:attrName>style.visibility</p:attrName>
                                        </p:attrNameLst>
                                      </p:cBhvr>
                                      <p:to>
                                        <p:strVal val="visible"/>
                                      </p:to>
                                    </p:set>
                                    <p:animEffect filter="fade" transition="in">
                                      <p:cBhvr>
                                        <p:cTn dur="510"/>
                                        <p:tgtEl>
                                          <p:spTgt spid="321">
                                            <p:txEl>
                                              <p:pRg end="3" st="3"/>
                                            </p:txEl>
                                          </p:spTgt>
                                        </p:tgtEl>
                                      </p:cBhvr>
                                    </p:animEffect>
                                  </p:childTnLst>
                                </p:cTn>
                              </p:par>
                            </p:childTnLst>
                          </p:cTn>
                        </p:par>
                        <p:par>
                          <p:cTn fill="hold">
                            <p:stCondLst>
                              <p:cond delay="45380"/>
                            </p:stCondLst>
                            <p:childTnLst>
                              <p:par>
                                <p:cTn fill="hold" nodeType="afterEffect" presetClass="entr" presetID="10" presetSubtype="0">
                                  <p:stCondLst>
                                    <p:cond delay="0"/>
                                  </p:stCondLst>
                                  <p:childTnLst>
                                    <p:set>
                                      <p:cBhvr>
                                        <p:cTn dur="1" fill="hold">
                                          <p:stCondLst>
                                            <p:cond delay="0"/>
                                          </p:stCondLst>
                                        </p:cTn>
                                        <p:tgtEl>
                                          <p:spTgt spid="321">
                                            <p:txEl>
                                              <p:pRg end="4" st="4"/>
                                            </p:txEl>
                                          </p:spTgt>
                                        </p:tgtEl>
                                        <p:attrNameLst>
                                          <p:attrName>style.visibility</p:attrName>
                                        </p:attrNameLst>
                                      </p:cBhvr>
                                      <p:to>
                                        <p:strVal val="visible"/>
                                      </p:to>
                                    </p:set>
                                    <p:animEffect filter="fade" transition="in">
                                      <p:cBhvr>
                                        <p:cTn dur="510"/>
                                        <p:tgtEl>
                                          <p:spTgt spid="321">
                                            <p:txEl>
                                              <p:pRg end="4" st="4"/>
                                            </p:txEl>
                                          </p:spTgt>
                                        </p:tgtEl>
                                      </p:cBhvr>
                                    </p:animEffect>
                                  </p:childTnLst>
                                </p:cTn>
                              </p:par>
                            </p:childTnLst>
                          </p:cTn>
                        </p:par>
                        <p:par>
                          <p:cTn fill="hold">
                            <p:stCondLst>
                              <p:cond delay="45890"/>
                            </p:stCondLst>
                            <p:childTnLst>
                              <p:par>
                                <p:cTn fill="hold" nodeType="afterEffect" presetClass="entr" presetID="10" presetSubtype="0">
                                  <p:stCondLst>
                                    <p:cond delay="0"/>
                                  </p:stCondLst>
                                  <p:childTnLst>
                                    <p:set>
                                      <p:cBhvr>
                                        <p:cTn dur="1" fill="hold">
                                          <p:stCondLst>
                                            <p:cond delay="0"/>
                                          </p:stCondLst>
                                        </p:cTn>
                                        <p:tgtEl>
                                          <p:spTgt spid="321">
                                            <p:txEl>
                                              <p:pRg end="5" st="5"/>
                                            </p:txEl>
                                          </p:spTgt>
                                        </p:tgtEl>
                                        <p:attrNameLst>
                                          <p:attrName>style.visibility</p:attrName>
                                        </p:attrNameLst>
                                      </p:cBhvr>
                                      <p:to>
                                        <p:strVal val="visible"/>
                                      </p:to>
                                    </p:set>
                                    <p:animEffect filter="fade" transition="in">
                                      <p:cBhvr>
                                        <p:cTn dur="510"/>
                                        <p:tgtEl>
                                          <p:spTgt spid="321">
                                            <p:txEl>
                                              <p:pRg end="5" st="5"/>
                                            </p:txEl>
                                          </p:spTgt>
                                        </p:tgtEl>
                                      </p:cBhvr>
                                    </p:animEffect>
                                  </p:childTnLst>
                                </p:cTn>
                              </p:par>
                            </p:childTnLst>
                          </p:cTn>
                        </p:par>
                        <p:par>
                          <p:cTn fill="hold">
                            <p:stCondLst>
                              <p:cond delay="46400"/>
                            </p:stCondLst>
                            <p:childTnLst>
                              <p:par>
                                <p:cTn fill="hold" nodeType="afterEffect" presetClass="entr" presetID="10" presetSubtype="0">
                                  <p:stCondLst>
                                    <p:cond delay="0"/>
                                  </p:stCondLst>
                                  <p:childTnLst>
                                    <p:set>
                                      <p:cBhvr>
                                        <p:cTn dur="1" fill="hold">
                                          <p:stCondLst>
                                            <p:cond delay="0"/>
                                          </p:stCondLst>
                                        </p:cTn>
                                        <p:tgtEl>
                                          <p:spTgt spid="321">
                                            <p:txEl>
                                              <p:pRg end="6" st="6"/>
                                            </p:txEl>
                                          </p:spTgt>
                                        </p:tgtEl>
                                        <p:attrNameLst>
                                          <p:attrName>style.visibility</p:attrName>
                                        </p:attrNameLst>
                                      </p:cBhvr>
                                      <p:to>
                                        <p:strVal val="visible"/>
                                      </p:to>
                                    </p:set>
                                    <p:animEffect filter="fade" transition="in">
                                      <p:cBhvr>
                                        <p:cTn dur="510"/>
                                        <p:tgtEl>
                                          <p:spTgt spid="321">
                                            <p:txEl>
                                              <p:pRg end="6" st="6"/>
                                            </p:txEl>
                                          </p:spTgt>
                                        </p:tgtEl>
                                      </p:cBhvr>
                                    </p:animEffect>
                                  </p:childTnLst>
                                </p:cTn>
                              </p:par>
                            </p:childTnLst>
                          </p:cTn>
                        </p:par>
                        <p:par>
                          <p:cTn fill="hold">
                            <p:stCondLst>
                              <p:cond delay="46910"/>
                            </p:stCondLst>
                            <p:childTnLst>
                              <p:par>
                                <p:cTn fill="hold" nodeType="afterEffect" presetClass="entr" presetID="10" presetSubtype="0">
                                  <p:stCondLst>
                                    <p:cond delay="0"/>
                                  </p:stCondLst>
                                  <p:childTnLst>
                                    <p:set>
                                      <p:cBhvr>
                                        <p:cTn dur="1" fill="hold">
                                          <p:stCondLst>
                                            <p:cond delay="0"/>
                                          </p:stCondLst>
                                        </p:cTn>
                                        <p:tgtEl>
                                          <p:spTgt spid="321">
                                            <p:txEl>
                                              <p:pRg end="7" st="7"/>
                                            </p:txEl>
                                          </p:spTgt>
                                        </p:tgtEl>
                                        <p:attrNameLst>
                                          <p:attrName>style.visibility</p:attrName>
                                        </p:attrNameLst>
                                      </p:cBhvr>
                                      <p:to>
                                        <p:strVal val="visible"/>
                                      </p:to>
                                    </p:set>
                                    <p:animEffect filter="fade" transition="in">
                                      <p:cBhvr>
                                        <p:cTn dur="510"/>
                                        <p:tgtEl>
                                          <p:spTgt spid="321">
                                            <p:txEl>
                                              <p:pRg end="7" st="7"/>
                                            </p:txEl>
                                          </p:spTgt>
                                        </p:tgtEl>
                                      </p:cBhvr>
                                    </p:animEffect>
                                  </p:childTnLst>
                                </p:cTn>
                              </p:par>
                            </p:childTnLst>
                          </p:cTn>
                        </p:par>
                        <p:par>
                          <p:cTn fill="hold">
                            <p:stCondLst>
                              <p:cond delay="47420"/>
                            </p:stCondLst>
                            <p:childTnLst>
                              <p:par>
                                <p:cTn fill="hold" nodeType="afterEffect" presetClass="entr" presetID="10" presetSubtype="0">
                                  <p:stCondLst>
                                    <p:cond delay="0"/>
                                  </p:stCondLst>
                                  <p:childTnLst>
                                    <p:set>
                                      <p:cBhvr>
                                        <p:cTn dur="1" fill="hold">
                                          <p:stCondLst>
                                            <p:cond delay="0"/>
                                          </p:stCondLst>
                                        </p:cTn>
                                        <p:tgtEl>
                                          <p:spTgt spid="321">
                                            <p:txEl>
                                              <p:pRg end="8" st="8"/>
                                            </p:txEl>
                                          </p:spTgt>
                                        </p:tgtEl>
                                        <p:attrNameLst>
                                          <p:attrName>style.visibility</p:attrName>
                                        </p:attrNameLst>
                                      </p:cBhvr>
                                      <p:to>
                                        <p:strVal val="visible"/>
                                      </p:to>
                                    </p:set>
                                    <p:animEffect filter="fade" transition="in">
                                      <p:cBhvr>
                                        <p:cTn dur="510"/>
                                        <p:tgtEl>
                                          <p:spTgt spid="321">
                                            <p:txEl>
                                              <p:pRg end="8" st="8"/>
                                            </p:txEl>
                                          </p:spTgt>
                                        </p:tgtEl>
                                      </p:cBhvr>
                                    </p:animEffect>
                                  </p:childTnLst>
                                </p:cTn>
                              </p:par>
                            </p:childTnLst>
                          </p:cTn>
                        </p:par>
                        <p:par>
                          <p:cTn fill="hold">
                            <p:stCondLst>
                              <p:cond delay="47930"/>
                            </p:stCondLst>
                            <p:childTnLst>
                              <p:par>
                                <p:cTn fill="hold" nodeType="afterEffect" presetClass="entr" presetID="10" presetSubtype="0">
                                  <p:stCondLst>
                                    <p:cond delay="0"/>
                                  </p:stCondLst>
                                  <p:childTnLst>
                                    <p:set>
                                      <p:cBhvr>
                                        <p:cTn dur="1" fill="hold">
                                          <p:stCondLst>
                                            <p:cond delay="0"/>
                                          </p:stCondLst>
                                        </p:cTn>
                                        <p:tgtEl>
                                          <p:spTgt spid="319">
                                            <p:txEl>
                                              <p:pRg end="0" st="0"/>
                                            </p:txEl>
                                          </p:spTgt>
                                        </p:tgtEl>
                                        <p:attrNameLst>
                                          <p:attrName>style.visibility</p:attrName>
                                        </p:attrNameLst>
                                      </p:cBhvr>
                                      <p:to>
                                        <p:strVal val="visible"/>
                                      </p:to>
                                    </p:set>
                                    <p:animEffect filter="fade" transition="in">
                                      <p:cBhvr>
                                        <p:cTn dur="510"/>
                                        <p:tgtEl>
                                          <p:spTgt spid="319">
                                            <p:txEl>
                                              <p:pRg end="0" st="0"/>
                                            </p:txEl>
                                          </p:spTgt>
                                        </p:tgtEl>
                                      </p:cBhvr>
                                    </p:animEffect>
                                  </p:childTnLst>
                                </p:cTn>
                              </p:par>
                            </p:childTnLst>
                          </p:cTn>
                        </p:par>
                        <p:par>
                          <p:cTn fill="hold">
                            <p:stCondLst>
                              <p:cond delay="48440"/>
                            </p:stCondLst>
                            <p:childTnLst>
                              <p:par>
                                <p:cTn fill="hold" nodeType="afterEffect" presetClass="entr" presetID="10" presetSubtype="0">
                                  <p:stCondLst>
                                    <p:cond delay="0"/>
                                  </p:stCondLst>
                                  <p:childTnLst>
                                    <p:set>
                                      <p:cBhvr>
                                        <p:cTn dur="1" fill="hold">
                                          <p:stCondLst>
                                            <p:cond delay="0"/>
                                          </p:stCondLst>
                                        </p:cTn>
                                        <p:tgtEl>
                                          <p:spTgt spid="319">
                                            <p:txEl>
                                              <p:pRg end="1" st="1"/>
                                            </p:txEl>
                                          </p:spTgt>
                                        </p:tgtEl>
                                        <p:attrNameLst>
                                          <p:attrName>style.visibility</p:attrName>
                                        </p:attrNameLst>
                                      </p:cBhvr>
                                      <p:to>
                                        <p:strVal val="visible"/>
                                      </p:to>
                                    </p:set>
                                    <p:animEffect filter="fade" transition="in">
                                      <p:cBhvr>
                                        <p:cTn dur="510"/>
                                        <p:tgtEl>
                                          <p:spTgt spid="319">
                                            <p:txEl>
                                              <p:pRg end="1" st="1"/>
                                            </p:txEl>
                                          </p:spTgt>
                                        </p:tgtEl>
                                      </p:cBhvr>
                                    </p:animEffect>
                                  </p:childTnLst>
                                </p:cTn>
                              </p:par>
                            </p:childTnLst>
                          </p:cTn>
                        </p:par>
                        <p:par>
                          <p:cTn fill="hold">
                            <p:stCondLst>
                              <p:cond delay="48950"/>
                            </p:stCondLst>
                            <p:childTnLst>
                              <p:par>
                                <p:cTn fill="hold" nodeType="afterEffect" presetClass="entr" presetID="10" presetSubtype="0">
                                  <p:stCondLst>
                                    <p:cond delay="0"/>
                                  </p:stCondLst>
                                  <p:childTnLst>
                                    <p:set>
                                      <p:cBhvr>
                                        <p:cTn dur="1" fill="hold">
                                          <p:stCondLst>
                                            <p:cond delay="0"/>
                                          </p:stCondLst>
                                        </p:cTn>
                                        <p:tgtEl>
                                          <p:spTgt spid="319">
                                            <p:txEl>
                                              <p:pRg end="2" st="2"/>
                                            </p:txEl>
                                          </p:spTgt>
                                        </p:tgtEl>
                                        <p:attrNameLst>
                                          <p:attrName>style.visibility</p:attrName>
                                        </p:attrNameLst>
                                      </p:cBhvr>
                                      <p:to>
                                        <p:strVal val="visible"/>
                                      </p:to>
                                    </p:set>
                                    <p:animEffect filter="fade" transition="in">
                                      <p:cBhvr>
                                        <p:cTn dur="510"/>
                                        <p:tgtEl>
                                          <p:spTgt spid="319">
                                            <p:txEl>
                                              <p:pRg end="2" st="2"/>
                                            </p:txEl>
                                          </p:spTgt>
                                        </p:tgtEl>
                                      </p:cBhvr>
                                    </p:animEffect>
                                  </p:childTnLst>
                                </p:cTn>
                              </p:par>
                            </p:childTnLst>
                          </p:cTn>
                        </p:par>
                        <p:par>
                          <p:cTn fill="hold">
                            <p:stCondLst>
                              <p:cond delay="49460"/>
                            </p:stCondLst>
                            <p:childTnLst>
                              <p:par>
                                <p:cTn fill="hold" nodeType="afterEffect" presetClass="entr" presetID="10" presetSubtype="0">
                                  <p:stCondLst>
                                    <p:cond delay="0"/>
                                  </p:stCondLst>
                                  <p:childTnLst>
                                    <p:set>
                                      <p:cBhvr>
                                        <p:cTn dur="1" fill="hold">
                                          <p:stCondLst>
                                            <p:cond delay="0"/>
                                          </p:stCondLst>
                                        </p:cTn>
                                        <p:tgtEl>
                                          <p:spTgt spid="319">
                                            <p:txEl>
                                              <p:pRg end="3" st="3"/>
                                            </p:txEl>
                                          </p:spTgt>
                                        </p:tgtEl>
                                        <p:attrNameLst>
                                          <p:attrName>style.visibility</p:attrName>
                                        </p:attrNameLst>
                                      </p:cBhvr>
                                      <p:to>
                                        <p:strVal val="visible"/>
                                      </p:to>
                                    </p:set>
                                    <p:animEffect filter="fade" transition="in">
                                      <p:cBhvr>
                                        <p:cTn dur="510"/>
                                        <p:tgtEl>
                                          <p:spTgt spid="319">
                                            <p:txEl>
                                              <p:pRg end="3" st="3"/>
                                            </p:txEl>
                                          </p:spTgt>
                                        </p:tgtEl>
                                      </p:cBhvr>
                                    </p:animEffect>
                                  </p:childTnLst>
                                </p:cTn>
                              </p:par>
                            </p:childTnLst>
                          </p:cTn>
                        </p:par>
                        <p:par>
                          <p:cTn fill="hold">
                            <p:stCondLst>
                              <p:cond delay="49970"/>
                            </p:stCondLst>
                            <p:childTnLst>
                              <p:par>
                                <p:cTn fill="hold" nodeType="afterEffect" presetClass="entr" presetID="10" presetSubtype="0">
                                  <p:stCondLst>
                                    <p:cond delay="0"/>
                                  </p:stCondLst>
                                  <p:childTnLst>
                                    <p:set>
                                      <p:cBhvr>
                                        <p:cTn dur="1" fill="hold">
                                          <p:stCondLst>
                                            <p:cond delay="0"/>
                                          </p:stCondLst>
                                        </p:cTn>
                                        <p:tgtEl>
                                          <p:spTgt spid="319">
                                            <p:txEl>
                                              <p:pRg end="4" st="4"/>
                                            </p:txEl>
                                          </p:spTgt>
                                        </p:tgtEl>
                                        <p:attrNameLst>
                                          <p:attrName>style.visibility</p:attrName>
                                        </p:attrNameLst>
                                      </p:cBhvr>
                                      <p:to>
                                        <p:strVal val="visible"/>
                                      </p:to>
                                    </p:set>
                                    <p:animEffect filter="fade" transition="in">
                                      <p:cBhvr>
                                        <p:cTn dur="510"/>
                                        <p:tgtEl>
                                          <p:spTgt spid="319">
                                            <p:txEl>
                                              <p:pRg end="4" st="4"/>
                                            </p:txEl>
                                          </p:spTgt>
                                        </p:tgtEl>
                                      </p:cBhvr>
                                    </p:animEffect>
                                  </p:childTnLst>
                                </p:cTn>
                              </p:par>
                            </p:childTnLst>
                          </p:cTn>
                        </p:par>
                        <p:par>
                          <p:cTn fill="hold">
                            <p:stCondLst>
                              <p:cond delay="50480"/>
                            </p:stCondLst>
                            <p:childTnLst>
                              <p:par>
                                <p:cTn fill="hold" nodeType="afterEffect" presetClass="entr" presetID="10" presetSubtype="0">
                                  <p:stCondLst>
                                    <p:cond delay="0"/>
                                  </p:stCondLst>
                                  <p:childTnLst>
                                    <p:set>
                                      <p:cBhvr>
                                        <p:cTn dur="1" fill="hold">
                                          <p:stCondLst>
                                            <p:cond delay="0"/>
                                          </p:stCondLst>
                                        </p:cTn>
                                        <p:tgtEl>
                                          <p:spTgt spid="319">
                                            <p:txEl>
                                              <p:pRg end="5" st="5"/>
                                            </p:txEl>
                                          </p:spTgt>
                                        </p:tgtEl>
                                        <p:attrNameLst>
                                          <p:attrName>style.visibility</p:attrName>
                                        </p:attrNameLst>
                                      </p:cBhvr>
                                      <p:to>
                                        <p:strVal val="visible"/>
                                      </p:to>
                                    </p:set>
                                    <p:animEffect filter="fade" transition="in">
                                      <p:cBhvr>
                                        <p:cTn dur="510"/>
                                        <p:tgtEl>
                                          <p:spTgt spid="319">
                                            <p:txEl>
                                              <p:pRg end="5" st="5"/>
                                            </p:txEl>
                                          </p:spTgt>
                                        </p:tgtEl>
                                      </p:cBhvr>
                                    </p:animEffect>
                                  </p:childTnLst>
                                </p:cTn>
                              </p:par>
                            </p:childTnLst>
                          </p:cTn>
                        </p:par>
                        <p:par>
                          <p:cTn fill="hold">
                            <p:stCondLst>
                              <p:cond delay="50990"/>
                            </p:stCondLst>
                            <p:childTnLst>
                              <p:par>
                                <p:cTn fill="hold" nodeType="afterEffect" presetClass="entr" presetID="10" presetSubtype="0">
                                  <p:stCondLst>
                                    <p:cond delay="0"/>
                                  </p:stCondLst>
                                  <p:childTnLst>
                                    <p:set>
                                      <p:cBhvr>
                                        <p:cTn dur="1" fill="hold">
                                          <p:stCondLst>
                                            <p:cond delay="0"/>
                                          </p:stCondLst>
                                        </p:cTn>
                                        <p:tgtEl>
                                          <p:spTgt spid="319">
                                            <p:txEl>
                                              <p:pRg end="6" st="6"/>
                                            </p:txEl>
                                          </p:spTgt>
                                        </p:tgtEl>
                                        <p:attrNameLst>
                                          <p:attrName>style.visibility</p:attrName>
                                        </p:attrNameLst>
                                      </p:cBhvr>
                                      <p:to>
                                        <p:strVal val="visible"/>
                                      </p:to>
                                    </p:set>
                                    <p:animEffect filter="fade" transition="in">
                                      <p:cBhvr>
                                        <p:cTn dur="510"/>
                                        <p:tgtEl>
                                          <p:spTgt spid="319">
                                            <p:txEl>
                                              <p:pRg end="6" st="6"/>
                                            </p:txEl>
                                          </p:spTgt>
                                        </p:tgtEl>
                                      </p:cBhvr>
                                    </p:animEffect>
                                  </p:childTnLst>
                                </p:cTn>
                              </p:par>
                            </p:childTnLst>
                          </p:cTn>
                        </p:par>
                        <p:par>
                          <p:cTn fill="hold">
                            <p:stCondLst>
                              <p:cond delay="51500"/>
                            </p:stCondLst>
                            <p:childTnLst>
                              <p:par>
                                <p:cTn fill="hold" nodeType="afterEffect" presetClass="entr" presetID="10" presetSubtype="0">
                                  <p:stCondLst>
                                    <p:cond delay="0"/>
                                  </p:stCondLst>
                                  <p:childTnLst>
                                    <p:set>
                                      <p:cBhvr>
                                        <p:cTn dur="1" fill="hold">
                                          <p:stCondLst>
                                            <p:cond delay="0"/>
                                          </p:stCondLst>
                                        </p:cTn>
                                        <p:tgtEl>
                                          <p:spTgt spid="319">
                                            <p:txEl>
                                              <p:pRg end="7" st="7"/>
                                            </p:txEl>
                                          </p:spTgt>
                                        </p:tgtEl>
                                        <p:attrNameLst>
                                          <p:attrName>style.visibility</p:attrName>
                                        </p:attrNameLst>
                                      </p:cBhvr>
                                      <p:to>
                                        <p:strVal val="visible"/>
                                      </p:to>
                                    </p:set>
                                    <p:animEffect filter="fade" transition="in">
                                      <p:cBhvr>
                                        <p:cTn dur="510"/>
                                        <p:tgtEl>
                                          <p:spTgt spid="319">
                                            <p:txEl>
                                              <p:pRg end="7" st="7"/>
                                            </p:txEl>
                                          </p:spTgt>
                                        </p:tgtEl>
                                      </p:cBhvr>
                                    </p:animEffect>
                                  </p:childTnLst>
                                </p:cTn>
                              </p:par>
                            </p:childTnLst>
                          </p:cTn>
                        </p:par>
                        <p:par>
                          <p:cTn fill="hold">
                            <p:stCondLst>
                              <p:cond delay="52010"/>
                            </p:stCondLst>
                            <p:childTnLst>
                              <p:par>
                                <p:cTn fill="hold" nodeType="afterEffect" presetClass="entr" presetID="10" presetSubtype="0">
                                  <p:stCondLst>
                                    <p:cond delay="0"/>
                                  </p:stCondLst>
                                  <p:childTnLst>
                                    <p:set>
                                      <p:cBhvr>
                                        <p:cTn dur="1" fill="hold">
                                          <p:stCondLst>
                                            <p:cond delay="0"/>
                                          </p:stCondLst>
                                        </p:cTn>
                                        <p:tgtEl>
                                          <p:spTgt spid="319">
                                            <p:txEl>
                                              <p:pRg end="8" st="8"/>
                                            </p:txEl>
                                          </p:spTgt>
                                        </p:tgtEl>
                                        <p:attrNameLst>
                                          <p:attrName>style.visibility</p:attrName>
                                        </p:attrNameLst>
                                      </p:cBhvr>
                                      <p:to>
                                        <p:strVal val="visible"/>
                                      </p:to>
                                    </p:set>
                                    <p:animEffect filter="fade" transition="in">
                                      <p:cBhvr>
                                        <p:cTn dur="510"/>
                                        <p:tgtEl>
                                          <p:spTgt spid="319">
                                            <p:txEl>
                                              <p:pRg end="8" st="8"/>
                                            </p:txEl>
                                          </p:spTgt>
                                        </p:tgtEl>
                                      </p:cBhvr>
                                    </p:animEffect>
                                  </p:childTnLst>
                                </p:cTn>
                              </p:par>
                            </p:childTnLst>
                          </p:cTn>
                        </p:par>
                        <p:par>
                          <p:cTn fill="hold">
                            <p:stCondLst>
                              <p:cond delay="52520"/>
                            </p:stCondLst>
                            <p:childTnLst>
                              <p:par>
                                <p:cTn fill="hold" nodeType="afterEffect" presetClass="entr" presetID="10" presetSubtype="0">
                                  <p:stCondLst>
                                    <p:cond delay="0"/>
                                  </p:stCondLst>
                                  <p:childTnLst>
                                    <p:set>
                                      <p:cBhvr>
                                        <p:cTn dur="1" fill="hold">
                                          <p:stCondLst>
                                            <p:cond delay="0"/>
                                          </p:stCondLst>
                                        </p:cTn>
                                        <p:tgtEl>
                                          <p:spTgt spid="320">
                                            <p:txEl>
                                              <p:pRg end="0" st="0"/>
                                            </p:txEl>
                                          </p:spTgt>
                                        </p:tgtEl>
                                        <p:attrNameLst>
                                          <p:attrName>style.visibility</p:attrName>
                                        </p:attrNameLst>
                                      </p:cBhvr>
                                      <p:to>
                                        <p:strVal val="visible"/>
                                      </p:to>
                                    </p:set>
                                    <p:animEffect filter="fade" transition="in">
                                      <p:cBhvr>
                                        <p:cTn dur="510"/>
                                        <p:tgtEl>
                                          <p:spTgt spid="320">
                                            <p:txEl>
                                              <p:pRg end="0" st="0"/>
                                            </p:txEl>
                                          </p:spTgt>
                                        </p:tgtEl>
                                      </p:cBhvr>
                                    </p:animEffect>
                                  </p:childTnLst>
                                </p:cTn>
                              </p:par>
                            </p:childTnLst>
                          </p:cTn>
                        </p:par>
                        <p:par>
                          <p:cTn fill="hold">
                            <p:stCondLst>
                              <p:cond delay="53030"/>
                            </p:stCondLst>
                            <p:childTnLst>
                              <p:par>
                                <p:cTn fill="hold" nodeType="afterEffect" presetClass="entr" presetID="10" presetSubtype="0">
                                  <p:stCondLst>
                                    <p:cond delay="0"/>
                                  </p:stCondLst>
                                  <p:childTnLst>
                                    <p:set>
                                      <p:cBhvr>
                                        <p:cTn dur="1" fill="hold">
                                          <p:stCondLst>
                                            <p:cond delay="0"/>
                                          </p:stCondLst>
                                        </p:cTn>
                                        <p:tgtEl>
                                          <p:spTgt spid="320">
                                            <p:txEl>
                                              <p:pRg end="1" st="1"/>
                                            </p:txEl>
                                          </p:spTgt>
                                        </p:tgtEl>
                                        <p:attrNameLst>
                                          <p:attrName>style.visibility</p:attrName>
                                        </p:attrNameLst>
                                      </p:cBhvr>
                                      <p:to>
                                        <p:strVal val="visible"/>
                                      </p:to>
                                    </p:set>
                                    <p:animEffect filter="fade" transition="in">
                                      <p:cBhvr>
                                        <p:cTn dur="510"/>
                                        <p:tgtEl>
                                          <p:spTgt spid="320">
                                            <p:txEl>
                                              <p:pRg end="1" st="1"/>
                                            </p:txEl>
                                          </p:spTgt>
                                        </p:tgtEl>
                                      </p:cBhvr>
                                    </p:animEffect>
                                  </p:childTnLst>
                                </p:cTn>
                              </p:par>
                            </p:childTnLst>
                          </p:cTn>
                        </p:par>
                        <p:par>
                          <p:cTn fill="hold">
                            <p:stCondLst>
                              <p:cond delay="53540"/>
                            </p:stCondLst>
                            <p:childTnLst>
                              <p:par>
                                <p:cTn fill="hold" nodeType="afterEffect" presetClass="entr" presetID="10" presetSubtype="0">
                                  <p:stCondLst>
                                    <p:cond delay="0"/>
                                  </p:stCondLst>
                                  <p:childTnLst>
                                    <p:set>
                                      <p:cBhvr>
                                        <p:cTn dur="1" fill="hold">
                                          <p:stCondLst>
                                            <p:cond delay="0"/>
                                          </p:stCondLst>
                                        </p:cTn>
                                        <p:tgtEl>
                                          <p:spTgt spid="320">
                                            <p:txEl>
                                              <p:pRg end="2" st="2"/>
                                            </p:txEl>
                                          </p:spTgt>
                                        </p:tgtEl>
                                        <p:attrNameLst>
                                          <p:attrName>style.visibility</p:attrName>
                                        </p:attrNameLst>
                                      </p:cBhvr>
                                      <p:to>
                                        <p:strVal val="visible"/>
                                      </p:to>
                                    </p:set>
                                    <p:animEffect filter="fade" transition="in">
                                      <p:cBhvr>
                                        <p:cTn dur="510"/>
                                        <p:tgtEl>
                                          <p:spTgt spid="320">
                                            <p:txEl>
                                              <p:pRg end="2" st="2"/>
                                            </p:txEl>
                                          </p:spTgt>
                                        </p:tgtEl>
                                      </p:cBhvr>
                                    </p:animEffect>
                                  </p:childTnLst>
                                </p:cTn>
                              </p:par>
                            </p:childTnLst>
                          </p:cTn>
                        </p:par>
                        <p:par>
                          <p:cTn fill="hold">
                            <p:stCondLst>
                              <p:cond delay="54050"/>
                            </p:stCondLst>
                            <p:childTnLst>
                              <p:par>
                                <p:cTn fill="hold" nodeType="afterEffect" presetClass="entr" presetID="10" presetSubtype="0">
                                  <p:stCondLst>
                                    <p:cond delay="0"/>
                                  </p:stCondLst>
                                  <p:childTnLst>
                                    <p:set>
                                      <p:cBhvr>
                                        <p:cTn dur="1" fill="hold">
                                          <p:stCondLst>
                                            <p:cond delay="0"/>
                                          </p:stCondLst>
                                        </p:cTn>
                                        <p:tgtEl>
                                          <p:spTgt spid="320">
                                            <p:txEl>
                                              <p:pRg end="3" st="3"/>
                                            </p:txEl>
                                          </p:spTgt>
                                        </p:tgtEl>
                                        <p:attrNameLst>
                                          <p:attrName>style.visibility</p:attrName>
                                        </p:attrNameLst>
                                      </p:cBhvr>
                                      <p:to>
                                        <p:strVal val="visible"/>
                                      </p:to>
                                    </p:set>
                                    <p:animEffect filter="fade" transition="in">
                                      <p:cBhvr>
                                        <p:cTn dur="510"/>
                                        <p:tgtEl>
                                          <p:spTgt spid="320">
                                            <p:txEl>
                                              <p:pRg end="3" st="3"/>
                                            </p:txEl>
                                          </p:spTgt>
                                        </p:tgtEl>
                                      </p:cBhvr>
                                    </p:animEffect>
                                  </p:childTnLst>
                                </p:cTn>
                              </p:par>
                            </p:childTnLst>
                          </p:cTn>
                        </p:par>
                        <p:par>
                          <p:cTn fill="hold">
                            <p:stCondLst>
                              <p:cond delay="54560"/>
                            </p:stCondLst>
                            <p:childTnLst>
                              <p:par>
                                <p:cTn fill="hold" nodeType="afterEffect" presetClass="entr" presetID="10" presetSubtype="0">
                                  <p:stCondLst>
                                    <p:cond delay="0"/>
                                  </p:stCondLst>
                                  <p:childTnLst>
                                    <p:set>
                                      <p:cBhvr>
                                        <p:cTn dur="1" fill="hold">
                                          <p:stCondLst>
                                            <p:cond delay="0"/>
                                          </p:stCondLst>
                                        </p:cTn>
                                        <p:tgtEl>
                                          <p:spTgt spid="320">
                                            <p:txEl>
                                              <p:pRg end="4" st="4"/>
                                            </p:txEl>
                                          </p:spTgt>
                                        </p:tgtEl>
                                        <p:attrNameLst>
                                          <p:attrName>style.visibility</p:attrName>
                                        </p:attrNameLst>
                                      </p:cBhvr>
                                      <p:to>
                                        <p:strVal val="visible"/>
                                      </p:to>
                                    </p:set>
                                    <p:animEffect filter="fade" transition="in">
                                      <p:cBhvr>
                                        <p:cTn dur="510"/>
                                        <p:tgtEl>
                                          <p:spTgt spid="320">
                                            <p:txEl>
                                              <p:pRg end="4" st="4"/>
                                            </p:txEl>
                                          </p:spTgt>
                                        </p:tgtEl>
                                      </p:cBhvr>
                                    </p:animEffect>
                                  </p:childTnLst>
                                </p:cTn>
                              </p:par>
                            </p:childTnLst>
                          </p:cTn>
                        </p:par>
                        <p:par>
                          <p:cTn fill="hold">
                            <p:stCondLst>
                              <p:cond delay="55070"/>
                            </p:stCondLst>
                            <p:childTnLst>
                              <p:par>
                                <p:cTn fill="hold" nodeType="afterEffect" presetClass="entr" presetID="10" presetSubtype="0">
                                  <p:stCondLst>
                                    <p:cond delay="0"/>
                                  </p:stCondLst>
                                  <p:childTnLst>
                                    <p:set>
                                      <p:cBhvr>
                                        <p:cTn dur="1" fill="hold">
                                          <p:stCondLst>
                                            <p:cond delay="0"/>
                                          </p:stCondLst>
                                        </p:cTn>
                                        <p:tgtEl>
                                          <p:spTgt spid="320">
                                            <p:txEl>
                                              <p:pRg end="5" st="5"/>
                                            </p:txEl>
                                          </p:spTgt>
                                        </p:tgtEl>
                                        <p:attrNameLst>
                                          <p:attrName>style.visibility</p:attrName>
                                        </p:attrNameLst>
                                      </p:cBhvr>
                                      <p:to>
                                        <p:strVal val="visible"/>
                                      </p:to>
                                    </p:set>
                                    <p:animEffect filter="fade" transition="in">
                                      <p:cBhvr>
                                        <p:cTn dur="510"/>
                                        <p:tgtEl>
                                          <p:spTgt spid="320">
                                            <p:txEl>
                                              <p:pRg end="5" st="5"/>
                                            </p:txEl>
                                          </p:spTgt>
                                        </p:tgtEl>
                                      </p:cBhvr>
                                    </p:animEffect>
                                  </p:childTnLst>
                                </p:cTn>
                              </p:par>
                            </p:childTnLst>
                          </p:cTn>
                        </p:par>
                        <p:par>
                          <p:cTn fill="hold">
                            <p:stCondLst>
                              <p:cond delay="55580"/>
                            </p:stCondLst>
                            <p:childTnLst>
                              <p:par>
                                <p:cTn fill="hold" nodeType="afterEffect" presetClass="entr" presetID="10" presetSubtype="0">
                                  <p:stCondLst>
                                    <p:cond delay="0"/>
                                  </p:stCondLst>
                                  <p:childTnLst>
                                    <p:set>
                                      <p:cBhvr>
                                        <p:cTn dur="1" fill="hold">
                                          <p:stCondLst>
                                            <p:cond delay="0"/>
                                          </p:stCondLst>
                                        </p:cTn>
                                        <p:tgtEl>
                                          <p:spTgt spid="320">
                                            <p:txEl>
                                              <p:pRg end="6" st="6"/>
                                            </p:txEl>
                                          </p:spTgt>
                                        </p:tgtEl>
                                        <p:attrNameLst>
                                          <p:attrName>style.visibility</p:attrName>
                                        </p:attrNameLst>
                                      </p:cBhvr>
                                      <p:to>
                                        <p:strVal val="visible"/>
                                      </p:to>
                                    </p:set>
                                    <p:animEffect filter="fade" transition="in">
                                      <p:cBhvr>
                                        <p:cTn dur="510"/>
                                        <p:tgtEl>
                                          <p:spTgt spid="320">
                                            <p:txEl>
                                              <p:pRg end="6" st="6"/>
                                            </p:txEl>
                                          </p:spTgt>
                                        </p:tgtEl>
                                      </p:cBhvr>
                                    </p:animEffect>
                                  </p:childTnLst>
                                </p:cTn>
                              </p:par>
                            </p:childTnLst>
                          </p:cTn>
                        </p:par>
                        <p:par>
                          <p:cTn fill="hold">
                            <p:stCondLst>
                              <p:cond delay="56090"/>
                            </p:stCondLst>
                            <p:childTnLst>
                              <p:par>
                                <p:cTn fill="hold" nodeType="afterEffect" presetClass="entr" presetID="10" presetSubtype="0">
                                  <p:stCondLst>
                                    <p:cond delay="0"/>
                                  </p:stCondLst>
                                  <p:childTnLst>
                                    <p:set>
                                      <p:cBhvr>
                                        <p:cTn dur="1" fill="hold">
                                          <p:stCondLst>
                                            <p:cond delay="0"/>
                                          </p:stCondLst>
                                        </p:cTn>
                                        <p:tgtEl>
                                          <p:spTgt spid="320">
                                            <p:txEl>
                                              <p:pRg end="7" st="7"/>
                                            </p:txEl>
                                          </p:spTgt>
                                        </p:tgtEl>
                                        <p:attrNameLst>
                                          <p:attrName>style.visibility</p:attrName>
                                        </p:attrNameLst>
                                      </p:cBhvr>
                                      <p:to>
                                        <p:strVal val="visible"/>
                                      </p:to>
                                    </p:set>
                                    <p:animEffect filter="fade" transition="in">
                                      <p:cBhvr>
                                        <p:cTn dur="510"/>
                                        <p:tgtEl>
                                          <p:spTgt spid="320">
                                            <p:txEl>
                                              <p:pRg end="7" st="7"/>
                                            </p:txEl>
                                          </p:spTgt>
                                        </p:tgtEl>
                                      </p:cBhvr>
                                    </p:animEffect>
                                  </p:childTnLst>
                                </p:cTn>
                              </p:par>
                            </p:childTnLst>
                          </p:cTn>
                        </p:par>
                        <p:par>
                          <p:cTn fill="hold">
                            <p:stCondLst>
                              <p:cond delay="56600"/>
                            </p:stCondLst>
                            <p:childTnLst>
                              <p:par>
                                <p:cTn fill="hold" nodeType="afterEffect" presetClass="entr" presetID="10" presetSubtype="0">
                                  <p:stCondLst>
                                    <p:cond delay="0"/>
                                  </p:stCondLst>
                                  <p:childTnLst>
                                    <p:set>
                                      <p:cBhvr>
                                        <p:cTn dur="1" fill="hold">
                                          <p:stCondLst>
                                            <p:cond delay="0"/>
                                          </p:stCondLst>
                                        </p:cTn>
                                        <p:tgtEl>
                                          <p:spTgt spid="320">
                                            <p:txEl>
                                              <p:pRg end="8" st="8"/>
                                            </p:txEl>
                                          </p:spTgt>
                                        </p:tgtEl>
                                        <p:attrNameLst>
                                          <p:attrName>style.visibility</p:attrName>
                                        </p:attrNameLst>
                                      </p:cBhvr>
                                      <p:to>
                                        <p:strVal val="visible"/>
                                      </p:to>
                                    </p:set>
                                    <p:animEffect filter="fade" transition="in">
                                      <p:cBhvr>
                                        <p:cTn dur="510"/>
                                        <p:tgtEl>
                                          <p:spTgt spid="320">
                                            <p:txEl>
                                              <p:pRg end="8" st="8"/>
                                            </p:txEl>
                                          </p:spTgt>
                                        </p:tgtEl>
                                      </p:cBhvr>
                                    </p:animEffect>
                                  </p:childTnLst>
                                </p:cTn>
                              </p:par>
                            </p:childTnLst>
                          </p:cTn>
                        </p:par>
                        <p:par>
                          <p:cTn fill="hold">
                            <p:stCondLst>
                              <p:cond delay="57110"/>
                            </p:stCondLst>
                            <p:childTnLst>
                              <p:par>
                                <p:cTn fill="hold" nodeType="afterEffect" presetClass="entr" presetID="23" presetSubtype="16">
                                  <p:stCondLst>
                                    <p:cond delay="0"/>
                                  </p:stCondLst>
                                  <p:childTnLst>
                                    <p:set>
                                      <p:cBhvr>
                                        <p:cTn dur="1" fill="hold">
                                          <p:stCondLst>
                                            <p:cond delay="0"/>
                                          </p:stCondLst>
                                        </p:cTn>
                                        <p:tgtEl>
                                          <p:spTgt spid="322"/>
                                        </p:tgtEl>
                                        <p:attrNameLst>
                                          <p:attrName>style.visibility</p:attrName>
                                        </p:attrNameLst>
                                      </p:cBhvr>
                                      <p:to>
                                        <p:strVal val="visible"/>
                                      </p:to>
                                    </p:set>
                                    <p:anim calcmode="lin" valueType="num">
                                      <p:cBhvr additive="base">
                                        <p:cTn dur="500"/>
                                        <p:tgtEl>
                                          <p:spTgt spid="322"/>
                                        </p:tgtEl>
                                        <p:attrNameLst>
                                          <p:attrName>ppt_w</p:attrName>
                                        </p:attrNameLst>
                                      </p:cBhvr>
                                      <p:tavLst>
                                        <p:tav fmla="" tm="0">
                                          <p:val>
                                            <p:strVal val="0"/>
                                          </p:val>
                                        </p:tav>
                                        <p:tav fmla="" tm="100000">
                                          <p:val>
                                            <p:strVal val="#ppt_w"/>
                                          </p:val>
                                        </p:tav>
                                      </p:tavLst>
                                    </p:anim>
                                    <p:anim calcmode="lin" valueType="num">
                                      <p:cBhvr additive="base">
                                        <p:cTn dur="500"/>
                                        <p:tgtEl>
                                          <p:spTgt spid="322"/>
                                        </p:tgtEl>
                                        <p:attrNameLst>
                                          <p:attrName>ppt_h</p:attrName>
                                        </p:attrNameLst>
                                      </p:cBhvr>
                                      <p:tavLst>
                                        <p:tav fmla="" tm="0">
                                          <p:val>
                                            <p:strVal val="0"/>
                                          </p:val>
                                        </p:tav>
                                        <p:tav fmla="" tm="100000">
                                          <p:val>
                                            <p:strVal val="#ppt_h"/>
                                          </p:val>
                                        </p:tav>
                                      </p:tavLst>
                                    </p:anim>
                                  </p:childTnLst>
                                </p:cTn>
                              </p:par>
                            </p:childTnLst>
                          </p:cTn>
                        </p:par>
                        <p:par>
                          <p:cTn fill="hold">
                            <p:stCondLst>
                              <p:cond delay="57610"/>
                            </p:stCondLst>
                            <p:childTnLst>
                              <p:par>
                                <p:cTn fill="hold" nodeType="afterEffect" presetClass="entr" presetID="23" presetSubtype="16">
                                  <p:stCondLst>
                                    <p:cond delay="0"/>
                                  </p:stCondLst>
                                  <p:childTnLst>
                                    <p:set>
                                      <p:cBhvr>
                                        <p:cTn dur="1" fill="hold">
                                          <p:stCondLst>
                                            <p:cond delay="0"/>
                                          </p:stCondLst>
                                        </p:cTn>
                                        <p:tgtEl>
                                          <p:spTgt spid="323"/>
                                        </p:tgtEl>
                                        <p:attrNameLst>
                                          <p:attrName>style.visibility</p:attrName>
                                        </p:attrNameLst>
                                      </p:cBhvr>
                                      <p:to>
                                        <p:strVal val="visible"/>
                                      </p:to>
                                    </p:set>
                                    <p:anim calcmode="lin" valueType="num">
                                      <p:cBhvr additive="base">
                                        <p:cTn dur="500"/>
                                        <p:tgtEl>
                                          <p:spTgt spid="323"/>
                                        </p:tgtEl>
                                        <p:attrNameLst>
                                          <p:attrName>ppt_w</p:attrName>
                                        </p:attrNameLst>
                                      </p:cBhvr>
                                      <p:tavLst>
                                        <p:tav fmla="" tm="0">
                                          <p:val>
                                            <p:strVal val="0"/>
                                          </p:val>
                                        </p:tav>
                                        <p:tav fmla="" tm="100000">
                                          <p:val>
                                            <p:strVal val="#ppt_w"/>
                                          </p:val>
                                        </p:tav>
                                      </p:tavLst>
                                    </p:anim>
                                    <p:anim calcmode="lin" valueType="num">
                                      <p:cBhvr additive="base">
                                        <p:cTn dur="500"/>
                                        <p:tgtEl>
                                          <p:spTgt spid="323"/>
                                        </p:tgtEl>
                                        <p:attrNameLst>
                                          <p:attrName>ppt_h</p:attrName>
                                        </p:attrNameLst>
                                      </p:cBhvr>
                                      <p:tavLst>
                                        <p:tav fmla="" tm="0">
                                          <p:val>
                                            <p:strVal val="0"/>
                                          </p:val>
                                        </p:tav>
                                        <p:tav fmla="" tm="100000">
                                          <p:val>
                                            <p:strVal val="#ppt_h"/>
                                          </p:val>
                                        </p:tav>
                                      </p:tavLst>
                                    </p:anim>
                                  </p:childTnLst>
                                </p:cTn>
                              </p:par>
                            </p:childTnLst>
                          </p:cTn>
                        </p:par>
                        <p:par>
                          <p:cTn fill="hold">
                            <p:stCondLst>
                              <p:cond delay="58110"/>
                            </p:stCondLst>
                            <p:childTnLst>
                              <p:par>
                                <p:cTn fill="hold" nodeType="afterEffect" presetClass="entr" presetID="23" presetSubtype="16">
                                  <p:stCondLst>
                                    <p:cond delay="0"/>
                                  </p:stCondLst>
                                  <p:childTnLst>
                                    <p:set>
                                      <p:cBhvr>
                                        <p:cTn dur="1" fill="hold">
                                          <p:stCondLst>
                                            <p:cond delay="0"/>
                                          </p:stCondLst>
                                        </p:cTn>
                                        <p:tgtEl>
                                          <p:spTgt spid="324"/>
                                        </p:tgtEl>
                                        <p:attrNameLst>
                                          <p:attrName>style.visibility</p:attrName>
                                        </p:attrNameLst>
                                      </p:cBhvr>
                                      <p:to>
                                        <p:strVal val="visible"/>
                                      </p:to>
                                    </p:set>
                                    <p:anim calcmode="lin" valueType="num">
                                      <p:cBhvr additive="base">
                                        <p:cTn dur="500"/>
                                        <p:tgtEl>
                                          <p:spTgt spid="324"/>
                                        </p:tgtEl>
                                        <p:attrNameLst>
                                          <p:attrName>ppt_w</p:attrName>
                                        </p:attrNameLst>
                                      </p:cBhvr>
                                      <p:tavLst>
                                        <p:tav fmla="" tm="0">
                                          <p:val>
                                            <p:strVal val="0"/>
                                          </p:val>
                                        </p:tav>
                                        <p:tav fmla="" tm="100000">
                                          <p:val>
                                            <p:strVal val="#ppt_w"/>
                                          </p:val>
                                        </p:tav>
                                      </p:tavLst>
                                    </p:anim>
                                    <p:anim calcmode="lin" valueType="num">
                                      <p:cBhvr additive="base">
                                        <p:cTn dur="500"/>
                                        <p:tgtEl>
                                          <p:spTgt spid="324"/>
                                        </p:tgtEl>
                                        <p:attrNameLst>
                                          <p:attrName>ppt_h</p:attrName>
                                        </p:attrNameLst>
                                      </p:cBhvr>
                                      <p:tavLst>
                                        <p:tav fmla="" tm="0">
                                          <p:val>
                                            <p:strVal val="0"/>
                                          </p:val>
                                        </p:tav>
                                        <p:tav fmla="" tm="100000">
                                          <p:val>
                                            <p:strVal val="#ppt_h"/>
                                          </p:val>
                                        </p:tav>
                                      </p:tavLst>
                                    </p:anim>
                                  </p:childTnLst>
                                </p:cTn>
                              </p:par>
                            </p:childTnLst>
                          </p:cTn>
                        </p:par>
                        <p:par>
                          <p:cTn fill="hold">
                            <p:stCondLst>
                              <p:cond delay="58610"/>
                            </p:stCondLst>
                            <p:childTnLst>
                              <p:par>
                                <p:cTn fill="hold" nodeType="afterEffect" presetClass="entr" presetID="23" presetSubtype="16">
                                  <p:stCondLst>
                                    <p:cond delay="0"/>
                                  </p:stCondLst>
                                  <p:childTnLst>
                                    <p:set>
                                      <p:cBhvr>
                                        <p:cTn dur="1" fill="hold">
                                          <p:stCondLst>
                                            <p:cond delay="0"/>
                                          </p:stCondLst>
                                        </p:cTn>
                                        <p:tgtEl>
                                          <p:spTgt spid="325"/>
                                        </p:tgtEl>
                                        <p:attrNameLst>
                                          <p:attrName>style.visibility</p:attrName>
                                        </p:attrNameLst>
                                      </p:cBhvr>
                                      <p:to>
                                        <p:strVal val="visible"/>
                                      </p:to>
                                    </p:set>
                                    <p:anim calcmode="lin" valueType="num">
                                      <p:cBhvr additive="base">
                                        <p:cTn dur="500"/>
                                        <p:tgtEl>
                                          <p:spTgt spid="325"/>
                                        </p:tgtEl>
                                        <p:attrNameLst>
                                          <p:attrName>ppt_w</p:attrName>
                                        </p:attrNameLst>
                                      </p:cBhvr>
                                      <p:tavLst>
                                        <p:tav fmla="" tm="0">
                                          <p:val>
                                            <p:strVal val="0"/>
                                          </p:val>
                                        </p:tav>
                                        <p:tav fmla="" tm="100000">
                                          <p:val>
                                            <p:strVal val="#ppt_w"/>
                                          </p:val>
                                        </p:tav>
                                      </p:tavLst>
                                    </p:anim>
                                    <p:anim calcmode="lin" valueType="num">
                                      <p:cBhvr additive="base">
                                        <p:cTn dur="500"/>
                                        <p:tgtEl>
                                          <p:spTgt spid="325"/>
                                        </p:tgtEl>
                                        <p:attrNameLst>
                                          <p:attrName>ppt_h</p:attrName>
                                        </p:attrNameLst>
                                      </p:cBhvr>
                                      <p:tavLst>
                                        <p:tav fmla="" tm="0">
                                          <p:val>
                                            <p:strVal val="0"/>
                                          </p:val>
                                        </p:tav>
                                        <p:tav fmla="" tm="100000">
                                          <p:val>
                                            <p:strVal val="#ppt_h"/>
                                          </p:val>
                                        </p:tav>
                                      </p:tavLst>
                                    </p:anim>
                                  </p:childTnLst>
                                </p:cTn>
                              </p:par>
                            </p:childTnLst>
                          </p:cTn>
                        </p:par>
                        <p:par>
                          <p:cTn fill="hold">
                            <p:stCondLst>
                              <p:cond delay="59110"/>
                            </p:stCondLst>
                            <p:childTnLst>
                              <p:par>
                                <p:cTn fill="hold" nodeType="afterEffect" presetClass="entr" presetID="23" presetSubtype="16">
                                  <p:stCondLst>
                                    <p:cond delay="0"/>
                                  </p:stCondLst>
                                  <p:childTnLst>
                                    <p:set>
                                      <p:cBhvr>
                                        <p:cTn dur="1" fill="hold">
                                          <p:stCondLst>
                                            <p:cond delay="0"/>
                                          </p:stCondLst>
                                        </p:cTn>
                                        <p:tgtEl>
                                          <p:spTgt spid="326"/>
                                        </p:tgtEl>
                                        <p:attrNameLst>
                                          <p:attrName>style.visibility</p:attrName>
                                        </p:attrNameLst>
                                      </p:cBhvr>
                                      <p:to>
                                        <p:strVal val="visible"/>
                                      </p:to>
                                    </p:set>
                                    <p:anim calcmode="lin" valueType="num">
                                      <p:cBhvr additive="base">
                                        <p:cTn dur="500"/>
                                        <p:tgtEl>
                                          <p:spTgt spid="326"/>
                                        </p:tgtEl>
                                        <p:attrNameLst>
                                          <p:attrName>ppt_w</p:attrName>
                                        </p:attrNameLst>
                                      </p:cBhvr>
                                      <p:tavLst>
                                        <p:tav fmla="" tm="0">
                                          <p:val>
                                            <p:strVal val="0"/>
                                          </p:val>
                                        </p:tav>
                                        <p:tav fmla="" tm="100000">
                                          <p:val>
                                            <p:strVal val="#ppt_w"/>
                                          </p:val>
                                        </p:tav>
                                      </p:tavLst>
                                    </p:anim>
                                    <p:anim calcmode="lin" valueType="num">
                                      <p:cBhvr additive="base">
                                        <p:cTn dur="500"/>
                                        <p:tgtEl>
                                          <p:spTgt spid="326"/>
                                        </p:tgtEl>
                                        <p:attrNameLst>
                                          <p:attrName>ppt_h</p:attrName>
                                        </p:attrNameLst>
                                      </p:cBhvr>
                                      <p:tavLst>
                                        <p:tav fmla="" tm="0">
                                          <p:val>
                                            <p:strVal val="0"/>
                                          </p:val>
                                        </p:tav>
                                        <p:tav fmla="" tm="100000">
                                          <p:val>
                                            <p:strVal val="#ppt_h"/>
                                          </p:val>
                                        </p:tav>
                                      </p:tavLst>
                                    </p:anim>
                                  </p:childTnLst>
                                </p:cTn>
                              </p:par>
                            </p:childTnLst>
                          </p:cTn>
                        </p:par>
                        <p:par>
                          <p:cTn fill="hold">
                            <p:stCondLst>
                              <p:cond delay="59610"/>
                            </p:stCondLst>
                            <p:childTnLst>
                              <p:par>
                                <p:cTn fill="hold" nodeType="after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500"/>
                                        <p:tgtEl>
                                          <p:spTgt spid="327"/>
                                        </p:tgtEl>
                                      </p:cBhvr>
                                    </p:animEffect>
                                  </p:childTnLst>
                                </p:cTn>
                              </p:par>
                            </p:childTnLst>
                          </p:cTn>
                        </p:par>
                        <p:par>
                          <p:cTn fill="hold">
                            <p:stCondLst>
                              <p:cond delay="60110"/>
                            </p:stCondLst>
                            <p:childTnLst>
                              <p:par>
                                <p:cTn fill="hold" nodeType="after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500"/>
                                        <p:tgtEl>
                                          <p:spTgt spid="328"/>
                                        </p:tgtEl>
                                      </p:cBhvr>
                                    </p:animEffect>
                                  </p:childTnLst>
                                </p:cTn>
                              </p:par>
                            </p:childTnLst>
                          </p:cTn>
                        </p:par>
                        <p:par>
                          <p:cTn fill="hold">
                            <p:stCondLst>
                              <p:cond delay="60610"/>
                            </p:stCondLst>
                            <p:childTnLst>
                              <p:par>
                                <p:cTn fill="hold" nodeType="after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500"/>
                                        <p:tgtEl>
                                          <p:spTgt spid="329"/>
                                        </p:tgtEl>
                                      </p:cBhvr>
                                    </p:animEffect>
                                  </p:childTnLst>
                                </p:cTn>
                              </p:par>
                            </p:childTnLst>
                          </p:cTn>
                        </p:par>
                        <p:par>
                          <p:cTn fill="hold">
                            <p:stCondLst>
                              <p:cond delay="61110"/>
                            </p:stCondLst>
                            <p:childTnLst>
                              <p:par>
                                <p:cTn fill="hold" nodeType="afterEffect" presetClass="entr" presetID="23" presetSubtype="16">
                                  <p:stCondLst>
                                    <p:cond delay="0"/>
                                  </p:stCondLst>
                                  <p:childTnLst>
                                    <p:set>
                                      <p:cBhvr>
                                        <p:cTn dur="1" fill="hold">
                                          <p:stCondLst>
                                            <p:cond delay="0"/>
                                          </p:stCondLst>
                                        </p:cTn>
                                        <p:tgtEl>
                                          <p:spTgt spid="330">
                                            <p:txEl>
                                              <p:pRg end="0" st="0"/>
                                            </p:txEl>
                                          </p:spTgt>
                                        </p:tgtEl>
                                        <p:attrNameLst>
                                          <p:attrName>style.visibility</p:attrName>
                                        </p:attrNameLst>
                                      </p:cBhvr>
                                      <p:to>
                                        <p:strVal val="visible"/>
                                      </p:to>
                                    </p:set>
                                    <p:anim calcmode="lin" valueType="num">
                                      <p:cBhvr additive="base">
                                        <p:cTn dur="300"/>
                                        <p:tgtEl>
                                          <p:spTgt spid="330">
                                            <p:txEl>
                                              <p:pRg end="0" st="0"/>
                                            </p:txEl>
                                          </p:spTgt>
                                        </p:tgtEl>
                                        <p:attrNameLst>
                                          <p:attrName>ppt_w</p:attrName>
                                        </p:attrNameLst>
                                      </p:cBhvr>
                                      <p:tavLst>
                                        <p:tav fmla="" tm="0">
                                          <p:val>
                                            <p:strVal val="0"/>
                                          </p:val>
                                        </p:tav>
                                        <p:tav fmla="" tm="100000">
                                          <p:val>
                                            <p:strVal val="#ppt_w"/>
                                          </p:val>
                                        </p:tav>
                                      </p:tavLst>
                                    </p:anim>
                                    <p:anim calcmode="lin" valueType="num">
                                      <p:cBhvr additive="base">
                                        <p:cTn dur="300"/>
                                        <p:tgtEl>
                                          <p:spTgt spid="330">
                                            <p:txEl>
                                              <p:pRg end="0" st="0"/>
                                            </p:txEl>
                                          </p:spTgt>
                                        </p:tgtEl>
                                        <p:attrNameLst>
                                          <p:attrName>ppt_h</p:attrName>
                                        </p:attrNameLst>
                                      </p:cBhvr>
                                      <p:tavLst>
                                        <p:tav fmla="" tm="0">
                                          <p:val>
                                            <p:strVal val="0"/>
                                          </p:val>
                                        </p:tav>
                                        <p:tav fmla="" tm="100000">
                                          <p:val>
                                            <p:strVal val="#ppt_h"/>
                                          </p:val>
                                        </p:tav>
                                      </p:tavLst>
                                    </p:anim>
                                  </p:childTnLst>
                                </p:cTn>
                              </p:par>
                            </p:childTnLst>
                          </p:cTn>
                        </p:par>
                        <p:par>
                          <p:cTn fill="hold">
                            <p:stCondLst>
                              <p:cond delay="61410"/>
                            </p:stCondLst>
                            <p:childTnLst>
                              <p:par>
                                <p:cTn fill="hold" nodeType="afterEffect" presetClass="entr" presetID="23" presetSubtype="16">
                                  <p:stCondLst>
                                    <p:cond delay="0"/>
                                  </p:stCondLst>
                                  <p:childTnLst>
                                    <p:set>
                                      <p:cBhvr>
                                        <p:cTn dur="1" fill="hold">
                                          <p:stCondLst>
                                            <p:cond delay="0"/>
                                          </p:stCondLst>
                                        </p:cTn>
                                        <p:tgtEl>
                                          <p:spTgt spid="330">
                                            <p:txEl>
                                              <p:pRg end="1" st="1"/>
                                            </p:txEl>
                                          </p:spTgt>
                                        </p:tgtEl>
                                        <p:attrNameLst>
                                          <p:attrName>style.visibility</p:attrName>
                                        </p:attrNameLst>
                                      </p:cBhvr>
                                      <p:to>
                                        <p:strVal val="visible"/>
                                      </p:to>
                                    </p:set>
                                    <p:anim calcmode="lin" valueType="num">
                                      <p:cBhvr additive="base">
                                        <p:cTn dur="300"/>
                                        <p:tgtEl>
                                          <p:spTgt spid="330">
                                            <p:txEl>
                                              <p:pRg end="1" st="1"/>
                                            </p:txEl>
                                          </p:spTgt>
                                        </p:tgtEl>
                                        <p:attrNameLst>
                                          <p:attrName>ppt_w</p:attrName>
                                        </p:attrNameLst>
                                      </p:cBhvr>
                                      <p:tavLst>
                                        <p:tav fmla="" tm="0">
                                          <p:val>
                                            <p:strVal val="0"/>
                                          </p:val>
                                        </p:tav>
                                        <p:tav fmla="" tm="100000">
                                          <p:val>
                                            <p:strVal val="#ppt_w"/>
                                          </p:val>
                                        </p:tav>
                                      </p:tavLst>
                                    </p:anim>
                                    <p:anim calcmode="lin" valueType="num">
                                      <p:cBhvr additive="base">
                                        <p:cTn dur="300"/>
                                        <p:tgtEl>
                                          <p:spTgt spid="330">
                                            <p:txEl>
                                              <p:pRg end="1" st="1"/>
                                            </p:txEl>
                                          </p:spTgt>
                                        </p:tgtEl>
                                        <p:attrNameLst>
                                          <p:attrName>ppt_h</p:attrName>
                                        </p:attrNameLst>
                                      </p:cBhvr>
                                      <p:tavLst>
                                        <p:tav fmla="" tm="0">
                                          <p:val>
                                            <p:strVal val="0"/>
                                          </p:val>
                                        </p:tav>
                                        <p:tav fmla="" tm="100000">
                                          <p:val>
                                            <p:strVal val="#ppt_h"/>
                                          </p:val>
                                        </p:tav>
                                      </p:tavLst>
                                    </p:anim>
                                  </p:childTnLst>
                                </p:cTn>
                              </p:par>
                            </p:childTnLst>
                          </p:cTn>
                        </p:par>
                        <p:par>
                          <p:cTn fill="hold">
                            <p:stCondLst>
                              <p:cond delay="61710"/>
                            </p:stCondLst>
                            <p:childTnLst>
                              <p:par>
                                <p:cTn fill="hold" nodeType="afterEffect" presetClass="entr" presetID="23" presetSubtype="16">
                                  <p:stCondLst>
                                    <p:cond delay="0"/>
                                  </p:stCondLst>
                                  <p:childTnLst>
                                    <p:set>
                                      <p:cBhvr>
                                        <p:cTn dur="1" fill="hold">
                                          <p:stCondLst>
                                            <p:cond delay="0"/>
                                          </p:stCondLst>
                                        </p:cTn>
                                        <p:tgtEl>
                                          <p:spTgt spid="330">
                                            <p:txEl>
                                              <p:pRg end="2" st="2"/>
                                            </p:txEl>
                                          </p:spTgt>
                                        </p:tgtEl>
                                        <p:attrNameLst>
                                          <p:attrName>style.visibility</p:attrName>
                                        </p:attrNameLst>
                                      </p:cBhvr>
                                      <p:to>
                                        <p:strVal val="visible"/>
                                      </p:to>
                                    </p:set>
                                    <p:anim calcmode="lin" valueType="num">
                                      <p:cBhvr additive="base">
                                        <p:cTn dur="300"/>
                                        <p:tgtEl>
                                          <p:spTgt spid="330">
                                            <p:txEl>
                                              <p:pRg end="2" st="2"/>
                                            </p:txEl>
                                          </p:spTgt>
                                        </p:tgtEl>
                                        <p:attrNameLst>
                                          <p:attrName>ppt_w</p:attrName>
                                        </p:attrNameLst>
                                      </p:cBhvr>
                                      <p:tavLst>
                                        <p:tav fmla="" tm="0">
                                          <p:val>
                                            <p:strVal val="0"/>
                                          </p:val>
                                        </p:tav>
                                        <p:tav fmla="" tm="100000">
                                          <p:val>
                                            <p:strVal val="#ppt_w"/>
                                          </p:val>
                                        </p:tav>
                                      </p:tavLst>
                                    </p:anim>
                                    <p:anim calcmode="lin" valueType="num">
                                      <p:cBhvr additive="base">
                                        <p:cTn dur="300"/>
                                        <p:tgtEl>
                                          <p:spTgt spid="330">
                                            <p:txEl>
                                              <p:pRg end="2" st="2"/>
                                            </p:txEl>
                                          </p:spTgt>
                                        </p:tgtEl>
                                        <p:attrNameLst>
                                          <p:attrName>ppt_h</p:attrName>
                                        </p:attrNameLst>
                                      </p:cBhvr>
                                      <p:tavLst>
                                        <p:tav fmla="" tm="0">
                                          <p:val>
                                            <p:strVal val="0"/>
                                          </p:val>
                                        </p:tav>
                                        <p:tav fmla="" tm="100000">
                                          <p:val>
                                            <p:strVal val="#ppt_h"/>
                                          </p:val>
                                        </p:tav>
                                      </p:tavLst>
                                    </p:anim>
                                  </p:childTnLst>
                                </p:cTn>
                              </p:par>
                            </p:childTnLst>
                          </p:cTn>
                        </p:par>
                        <p:par>
                          <p:cTn fill="hold">
                            <p:stCondLst>
                              <p:cond delay="62010"/>
                            </p:stCondLst>
                            <p:childTnLst>
                              <p:par>
                                <p:cTn fill="hold" nodeType="afterEffect" presetClass="entr" presetID="23" presetSubtype="16">
                                  <p:stCondLst>
                                    <p:cond delay="0"/>
                                  </p:stCondLst>
                                  <p:childTnLst>
                                    <p:set>
                                      <p:cBhvr>
                                        <p:cTn dur="1" fill="hold">
                                          <p:stCondLst>
                                            <p:cond delay="0"/>
                                          </p:stCondLst>
                                        </p:cTn>
                                        <p:tgtEl>
                                          <p:spTgt spid="330">
                                            <p:txEl>
                                              <p:pRg end="3" st="3"/>
                                            </p:txEl>
                                          </p:spTgt>
                                        </p:tgtEl>
                                        <p:attrNameLst>
                                          <p:attrName>style.visibility</p:attrName>
                                        </p:attrNameLst>
                                      </p:cBhvr>
                                      <p:to>
                                        <p:strVal val="visible"/>
                                      </p:to>
                                    </p:set>
                                    <p:anim calcmode="lin" valueType="num">
                                      <p:cBhvr additive="base">
                                        <p:cTn dur="300"/>
                                        <p:tgtEl>
                                          <p:spTgt spid="330">
                                            <p:txEl>
                                              <p:pRg end="3" st="3"/>
                                            </p:txEl>
                                          </p:spTgt>
                                        </p:tgtEl>
                                        <p:attrNameLst>
                                          <p:attrName>ppt_w</p:attrName>
                                        </p:attrNameLst>
                                      </p:cBhvr>
                                      <p:tavLst>
                                        <p:tav fmla="" tm="0">
                                          <p:val>
                                            <p:strVal val="0"/>
                                          </p:val>
                                        </p:tav>
                                        <p:tav fmla="" tm="100000">
                                          <p:val>
                                            <p:strVal val="#ppt_w"/>
                                          </p:val>
                                        </p:tav>
                                      </p:tavLst>
                                    </p:anim>
                                    <p:anim calcmode="lin" valueType="num">
                                      <p:cBhvr additive="base">
                                        <p:cTn dur="300"/>
                                        <p:tgtEl>
                                          <p:spTgt spid="330">
                                            <p:txEl>
                                              <p:pRg end="3" st="3"/>
                                            </p:txEl>
                                          </p:spTgt>
                                        </p:tgtEl>
                                        <p:attrNameLst>
                                          <p:attrName>ppt_h</p:attrName>
                                        </p:attrNameLst>
                                      </p:cBhvr>
                                      <p:tavLst>
                                        <p:tav fmla="" tm="0">
                                          <p:val>
                                            <p:strVal val="0"/>
                                          </p:val>
                                        </p:tav>
                                        <p:tav fmla="" tm="100000">
                                          <p:val>
                                            <p:strVal val="#ppt_h"/>
                                          </p:val>
                                        </p:tav>
                                      </p:tavLst>
                                    </p:anim>
                                  </p:childTnLst>
                                </p:cTn>
                              </p:par>
                            </p:childTnLst>
                          </p:cTn>
                        </p:par>
                        <p:par>
                          <p:cTn fill="hold">
                            <p:stCondLst>
                              <p:cond delay="62310"/>
                            </p:stCondLst>
                            <p:childTnLst>
                              <p:par>
                                <p:cTn fill="hold" nodeType="afterEffect" presetClass="entr" presetID="23" presetSubtype="16">
                                  <p:stCondLst>
                                    <p:cond delay="0"/>
                                  </p:stCondLst>
                                  <p:childTnLst>
                                    <p:set>
                                      <p:cBhvr>
                                        <p:cTn dur="1" fill="hold">
                                          <p:stCondLst>
                                            <p:cond delay="0"/>
                                          </p:stCondLst>
                                        </p:cTn>
                                        <p:tgtEl>
                                          <p:spTgt spid="330">
                                            <p:txEl>
                                              <p:pRg end="4" st="4"/>
                                            </p:txEl>
                                          </p:spTgt>
                                        </p:tgtEl>
                                        <p:attrNameLst>
                                          <p:attrName>style.visibility</p:attrName>
                                        </p:attrNameLst>
                                      </p:cBhvr>
                                      <p:to>
                                        <p:strVal val="visible"/>
                                      </p:to>
                                    </p:set>
                                    <p:anim calcmode="lin" valueType="num">
                                      <p:cBhvr additive="base">
                                        <p:cTn dur="300"/>
                                        <p:tgtEl>
                                          <p:spTgt spid="330">
                                            <p:txEl>
                                              <p:pRg end="4" st="4"/>
                                            </p:txEl>
                                          </p:spTgt>
                                        </p:tgtEl>
                                        <p:attrNameLst>
                                          <p:attrName>ppt_w</p:attrName>
                                        </p:attrNameLst>
                                      </p:cBhvr>
                                      <p:tavLst>
                                        <p:tav fmla="" tm="0">
                                          <p:val>
                                            <p:strVal val="0"/>
                                          </p:val>
                                        </p:tav>
                                        <p:tav fmla="" tm="100000">
                                          <p:val>
                                            <p:strVal val="#ppt_w"/>
                                          </p:val>
                                        </p:tav>
                                      </p:tavLst>
                                    </p:anim>
                                    <p:anim calcmode="lin" valueType="num">
                                      <p:cBhvr additive="base">
                                        <p:cTn dur="300"/>
                                        <p:tgtEl>
                                          <p:spTgt spid="330">
                                            <p:txEl>
                                              <p:pRg end="4" st="4"/>
                                            </p:txEl>
                                          </p:spTgt>
                                        </p:tgtEl>
                                        <p:attrNameLst>
                                          <p:attrName>ppt_h</p:attrName>
                                        </p:attrNameLst>
                                      </p:cBhvr>
                                      <p:tavLst>
                                        <p:tav fmla="" tm="0">
                                          <p:val>
                                            <p:strVal val="0"/>
                                          </p:val>
                                        </p:tav>
                                        <p:tav fmla="" tm="100000">
                                          <p:val>
                                            <p:strVal val="#ppt_h"/>
                                          </p:val>
                                        </p:tav>
                                      </p:tavLst>
                                    </p:anim>
                                  </p:childTnLst>
                                </p:cTn>
                              </p:par>
                            </p:childTnLst>
                          </p:cTn>
                        </p:par>
                        <p:par>
                          <p:cTn fill="hold">
                            <p:stCondLst>
                              <p:cond delay="62610"/>
                            </p:stCondLst>
                            <p:childTnLst>
                              <p:par>
                                <p:cTn fill="hold" nodeType="afterEffect" presetClass="entr" presetID="23" presetSubtype="16">
                                  <p:stCondLst>
                                    <p:cond delay="0"/>
                                  </p:stCondLst>
                                  <p:childTnLst>
                                    <p:set>
                                      <p:cBhvr>
                                        <p:cTn dur="1" fill="hold">
                                          <p:stCondLst>
                                            <p:cond delay="0"/>
                                          </p:stCondLst>
                                        </p:cTn>
                                        <p:tgtEl>
                                          <p:spTgt spid="330">
                                            <p:txEl>
                                              <p:pRg end="5" st="5"/>
                                            </p:txEl>
                                          </p:spTgt>
                                        </p:tgtEl>
                                        <p:attrNameLst>
                                          <p:attrName>style.visibility</p:attrName>
                                        </p:attrNameLst>
                                      </p:cBhvr>
                                      <p:to>
                                        <p:strVal val="visible"/>
                                      </p:to>
                                    </p:set>
                                    <p:anim calcmode="lin" valueType="num">
                                      <p:cBhvr additive="base">
                                        <p:cTn dur="300"/>
                                        <p:tgtEl>
                                          <p:spTgt spid="330">
                                            <p:txEl>
                                              <p:pRg end="5" st="5"/>
                                            </p:txEl>
                                          </p:spTgt>
                                        </p:tgtEl>
                                        <p:attrNameLst>
                                          <p:attrName>ppt_w</p:attrName>
                                        </p:attrNameLst>
                                      </p:cBhvr>
                                      <p:tavLst>
                                        <p:tav fmla="" tm="0">
                                          <p:val>
                                            <p:strVal val="0"/>
                                          </p:val>
                                        </p:tav>
                                        <p:tav fmla="" tm="100000">
                                          <p:val>
                                            <p:strVal val="#ppt_w"/>
                                          </p:val>
                                        </p:tav>
                                      </p:tavLst>
                                    </p:anim>
                                    <p:anim calcmode="lin" valueType="num">
                                      <p:cBhvr additive="base">
                                        <p:cTn dur="300"/>
                                        <p:tgtEl>
                                          <p:spTgt spid="330">
                                            <p:txEl>
                                              <p:pRg end="5" st="5"/>
                                            </p:txEl>
                                          </p:spTgt>
                                        </p:tgtEl>
                                        <p:attrNameLst>
                                          <p:attrName>ppt_h</p:attrName>
                                        </p:attrNameLst>
                                      </p:cBhvr>
                                      <p:tavLst>
                                        <p:tav fmla="" tm="0">
                                          <p:val>
                                            <p:strVal val="0"/>
                                          </p:val>
                                        </p:tav>
                                        <p:tav fmla="" tm="100000">
                                          <p:val>
                                            <p:strVal val="#ppt_h"/>
                                          </p:val>
                                        </p:tav>
                                      </p:tavLst>
                                    </p:anim>
                                  </p:childTnLst>
                                </p:cTn>
                              </p:par>
                            </p:childTnLst>
                          </p:cTn>
                        </p:par>
                        <p:par>
                          <p:cTn fill="hold">
                            <p:stCondLst>
                              <p:cond delay="62910"/>
                            </p:stCondLst>
                            <p:childTnLst>
                              <p:par>
                                <p:cTn fill="hold" nodeType="afterEffect" presetClass="entr" presetID="23" presetSubtype="16">
                                  <p:stCondLst>
                                    <p:cond delay="0"/>
                                  </p:stCondLst>
                                  <p:childTnLst>
                                    <p:set>
                                      <p:cBhvr>
                                        <p:cTn dur="1" fill="hold">
                                          <p:stCondLst>
                                            <p:cond delay="0"/>
                                          </p:stCondLst>
                                        </p:cTn>
                                        <p:tgtEl>
                                          <p:spTgt spid="330">
                                            <p:txEl>
                                              <p:pRg end="6" st="6"/>
                                            </p:txEl>
                                          </p:spTgt>
                                        </p:tgtEl>
                                        <p:attrNameLst>
                                          <p:attrName>style.visibility</p:attrName>
                                        </p:attrNameLst>
                                      </p:cBhvr>
                                      <p:to>
                                        <p:strVal val="visible"/>
                                      </p:to>
                                    </p:set>
                                    <p:anim calcmode="lin" valueType="num">
                                      <p:cBhvr additive="base">
                                        <p:cTn dur="300"/>
                                        <p:tgtEl>
                                          <p:spTgt spid="330">
                                            <p:txEl>
                                              <p:pRg end="6" st="6"/>
                                            </p:txEl>
                                          </p:spTgt>
                                        </p:tgtEl>
                                        <p:attrNameLst>
                                          <p:attrName>ppt_w</p:attrName>
                                        </p:attrNameLst>
                                      </p:cBhvr>
                                      <p:tavLst>
                                        <p:tav fmla="" tm="0">
                                          <p:val>
                                            <p:strVal val="0"/>
                                          </p:val>
                                        </p:tav>
                                        <p:tav fmla="" tm="100000">
                                          <p:val>
                                            <p:strVal val="#ppt_w"/>
                                          </p:val>
                                        </p:tav>
                                      </p:tavLst>
                                    </p:anim>
                                    <p:anim calcmode="lin" valueType="num">
                                      <p:cBhvr additive="base">
                                        <p:cTn dur="300"/>
                                        <p:tgtEl>
                                          <p:spTgt spid="330">
                                            <p:txEl>
                                              <p:pRg end="6" st="6"/>
                                            </p:txEl>
                                          </p:spTgt>
                                        </p:tgtEl>
                                        <p:attrNameLst>
                                          <p:attrName>ppt_h</p:attrName>
                                        </p:attrNameLst>
                                      </p:cBhvr>
                                      <p:tavLst>
                                        <p:tav fmla="" tm="0">
                                          <p:val>
                                            <p:strVal val="0"/>
                                          </p:val>
                                        </p:tav>
                                        <p:tav fmla="" tm="100000">
                                          <p:val>
                                            <p:strVal val="#ppt_h"/>
                                          </p:val>
                                        </p:tav>
                                      </p:tavLst>
                                    </p:anim>
                                  </p:childTnLst>
                                </p:cTn>
                              </p:par>
                            </p:childTnLst>
                          </p:cTn>
                        </p:par>
                        <p:par>
                          <p:cTn fill="hold">
                            <p:stCondLst>
                              <p:cond delay="63210"/>
                            </p:stCondLst>
                            <p:childTnLst>
                              <p:par>
                                <p:cTn fill="hold" nodeType="afterEffect" presetClass="entr" presetID="23" presetSubtype="16">
                                  <p:stCondLst>
                                    <p:cond delay="0"/>
                                  </p:stCondLst>
                                  <p:childTnLst>
                                    <p:set>
                                      <p:cBhvr>
                                        <p:cTn dur="1" fill="hold">
                                          <p:stCondLst>
                                            <p:cond delay="0"/>
                                          </p:stCondLst>
                                        </p:cTn>
                                        <p:tgtEl>
                                          <p:spTgt spid="330">
                                            <p:txEl>
                                              <p:pRg end="7" st="7"/>
                                            </p:txEl>
                                          </p:spTgt>
                                        </p:tgtEl>
                                        <p:attrNameLst>
                                          <p:attrName>style.visibility</p:attrName>
                                        </p:attrNameLst>
                                      </p:cBhvr>
                                      <p:to>
                                        <p:strVal val="visible"/>
                                      </p:to>
                                    </p:set>
                                    <p:anim calcmode="lin" valueType="num">
                                      <p:cBhvr additive="base">
                                        <p:cTn dur="300"/>
                                        <p:tgtEl>
                                          <p:spTgt spid="330">
                                            <p:txEl>
                                              <p:pRg end="7" st="7"/>
                                            </p:txEl>
                                          </p:spTgt>
                                        </p:tgtEl>
                                        <p:attrNameLst>
                                          <p:attrName>ppt_w</p:attrName>
                                        </p:attrNameLst>
                                      </p:cBhvr>
                                      <p:tavLst>
                                        <p:tav fmla="" tm="0">
                                          <p:val>
                                            <p:strVal val="0"/>
                                          </p:val>
                                        </p:tav>
                                        <p:tav fmla="" tm="100000">
                                          <p:val>
                                            <p:strVal val="#ppt_w"/>
                                          </p:val>
                                        </p:tav>
                                      </p:tavLst>
                                    </p:anim>
                                    <p:anim calcmode="lin" valueType="num">
                                      <p:cBhvr additive="base">
                                        <p:cTn dur="300"/>
                                        <p:tgtEl>
                                          <p:spTgt spid="330">
                                            <p:txEl>
                                              <p:pRg end="7" st="7"/>
                                            </p:txEl>
                                          </p:spTgt>
                                        </p:tgtEl>
                                        <p:attrNameLst>
                                          <p:attrName>ppt_h</p:attrName>
                                        </p:attrNameLst>
                                      </p:cBhvr>
                                      <p:tavLst>
                                        <p:tav fmla="" tm="0">
                                          <p:val>
                                            <p:strVal val="0"/>
                                          </p:val>
                                        </p:tav>
                                        <p:tav fmla="" tm="100000">
                                          <p:val>
                                            <p:strVal val="#ppt_h"/>
                                          </p:val>
                                        </p:tav>
                                      </p:tavLst>
                                    </p:anim>
                                  </p:childTnLst>
                                </p:cTn>
                              </p:par>
                            </p:childTnLst>
                          </p:cTn>
                        </p:par>
                        <p:par>
                          <p:cTn fill="hold">
                            <p:stCondLst>
                              <p:cond delay="63510"/>
                            </p:stCondLst>
                            <p:childTnLst>
                              <p:par>
                                <p:cTn fill="hold" nodeType="afterEffect" presetClass="entr" presetID="23" presetSubtype="16">
                                  <p:stCondLst>
                                    <p:cond delay="0"/>
                                  </p:stCondLst>
                                  <p:childTnLst>
                                    <p:set>
                                      <p:cBhvr>
                                        <p:cTn dur="1" fill="hold">
                                          <p:stCondLst>
                                            <p:cond delay="0"/>
                                          </p:stCondLst>
                                        </p:cTn>
                                        <p:tgtEl>
                                          <p:spTgt spid="330">
                                            <p:txEl>
                                              <p:pRg end="8" st="8"/>
                                            </p:txEl>
                                          </p:spTgt>
                                        </p:tgtEl>
                                        <p:attrNameLst>
                                          <p:attrName>style.visibility</p:attrName>
                                        </p:attrNameLst>
                                      </p:cBhvr>
                                      <p:to>
                                        <p:strVal val="visible"/>
                                      </p:to>
                                    </p:set>
                                    <p:anim calcmode="lin" valueType="num">
                                      <p:cBhvr additive="base">
                                        <p:cTn dur="300"/>
                                        <p:tgtEl>
                                          <p:spTgt spid="330">
                                            <p:txEl>
                                              <p:pRg end="8" st="8"/>
                                            </p:txEl>
                                          </p:spTgt>
                                        </p:tgtEl>
                                        <p:attrNameLst>
                                          <p:attrName>ppt_w</p:attrName>
                                        </p:attrNameLst>
                                      </p:cBhvr>
                                      <p:tavLst>
                                        <p:tav fmla="" tm="0">
                                          <p:val>
                                            <p:strVal val="0"/>
                                          </p:val>
                                        </p:tav>
                                        <p:tav fmla="" tm="100000">
                                          <p:val>
                                            <p:strVal val="#ppt_w"/>
                                          </p:val>
                                        </p:tav>
                                      </p:tavLst>
                                    </p:anim>
                                    <p:anim calcmode="lin" valueType="num">
                                      <p:cBhvr additive="base">
                                        <p:cTn dur="300"/>
                                        <p:tgtEl>
                                          <p:spTgt spid="330">
                                            <p:txEl>
                                              <p:pRg end="8" st="8"/>
                                            </p:txEl>
                                          </p:spTgt>
                                        </p:tgtEl>
                                        <p:attrNameLst>
                                          <p:attrName>ppt_h</p:attrName>
                                        </p:attrNameLst>
                                      </p:cBhvr>
                                      <p:tavLst>
                                        <p:tav fmla="" tm="0">
                                          <p:val>
                                            <p:strVal val="0"/>
                                          </p:val>
                                        </p:tav>
                                        <p:tav fmla="" tm="100000">
                                          <p:val>
                                            <p:strVal val="#ppt_h"/>
                                          </p:val>
                                        </p:tav>
                                      </p:tavLst>
                                    </p:anim>
                                  </p:childTnLst>
                                </p:cTn>
                              </p:par>
                            </p:childTnLst>
                          </p:cTn>
                        </p:par>
                        <p:par>
                          <p:cTn fill="hold">
                            <p:stCondLst>
                              <p:cond delay="63810"/>
                            </p:stCondLst>
                            <p:childTnLst>
                              <p:par>
                                <p:cTn fill="hold" nodeType="afterEffect" presetClass="entr" presetID="23" presetSubtype="16">
                                  <p:stCondLst>
                                    <p:cond delay="0"/>
                                  </p:stCondLst>
                                  <p:childTnLst>
                                    <p:set>
                                      <p:cBhvr>
                                        <p:cTn dur="1" fill="hold">
                                          <p:stCondLst>
                                            <p:cond delay="0"/>
                                          </p:stCondLst>
                                        </p:cTn>
                                        <p:tgtEl>
                                          <p:spTgt spid="331">
                                            <p:txEl>
                                              <p:pRg end="0" st="0"/>
                                            </p:txEl>
                                          </p:spTgt>
                                        </p:tgtEl>
                                        <p:attrNameLst>
                                          <p:attrName>style.visibility</p:attrName>
                                        </p:attrNameLst>
                                      </p:cBhvr>
                                      <p:to>
                                        <p:strVal val="visible"/>
                                      </p:to>
                                    </p:set>
                                    <p:anim calcmode="lin" valueType="num">
                                      <p:cBhvr additive="base">
                                        <p:cTn dur="300"/>
                                        <p:tgtEl>
                                          <p:spTgt spid="331">
                                            <p:txEl>
                                              <p:pRg end="0" st="0"/>
                                            </p:txEl>
                                          </p:spTgt>
                                        </p:tgtEl>
                                        <p:attrNameLst>
                                          <p:attrName>ppt_w</p:attrName>
                                        </p:attrNameLst>
                                      </p:cBhvr>
                                      <p:tavLst>
                                        <p:tav fmla="" tm="0">
                                          <p:val>
                                            <p:strVal val="0"/>
                                          </p:val>
                                        </p:tav>
                                        <p:tav fmla="" tm="100000">
                                          <p:val>
                                            <p:strVal val="#ppt_w"/>
                                          </p:val>
                                        </p:tav>
                                      </p:tavLst>
                                    </p:anim>
                                    <p:anim calcmode="lin" valueType="num">
                                      <p:cBhvr additive="base">
                                        <p:cTn dur="300"/>
                                        <p:tgtEl>
                                          <p:spTgt spid="331">
                                            <p:txEl>
                                              <p:pRg end="0" st="0"/>
                                            </p:txEl>
                                          </p:spTgt>
                                        </p:tgtEl>
                                        <p:attrNameLst>
                                          <p:attrName>ppt_h</p:attrName>
                                        </p:attrNameLst>
                                      </p:cBhvr>
                                      <p:tavLst>
                                        <p:tav fmla="" tm="0">
                                          <p:val>
                                            <p:strVal val="0"/>
                                          </p:val>
                                        </p:tav>
                                        <p:tav fmla="" tm="100000">
                                          <p:val>
                                            <p:strVal val="#ppt_h"/>
                                          </p:val>
                                        </p:tav>
                                      </p:tavLst>
                                    </p:anim>
                                  </p:childTnLst>
                                </p:cTn>
                              </p:par>
                            </p:childTnLst>
                          </p:cTn>
                        </p:par>
                        <p:par>
                          <p:cTn fill="hold">
                            <p:stCondLst>
                              <p:cond delay="64110"/>
                            </p:stCondLst>
                            <p:childTnLst>
                              <p:par>
                                <p:cTn fill="hold" nodeType="afterEffect" presetClass="entr" presetID="23" presetSubtype="16">
                                  <p:stCondLst>
                                    <p:cond delay="0"/>
                                  </p:stCondLst>
                                  <p:childTnLst>
                                    <p:set>
                                      <p:cBhvr>
                                        <p:cTn dur="1" fill="hold">
                                          <p:stCondLst>
                                            <p:cond delay="0"/>
                                          </p:stCondLst>
                                        </p:cTn>
                                        <p:tgtEl>
                                          <p:spTgt spid="331">
                                            <p:txEl>
                                              <p:pRg end="1" st="1"/>
                                            </p:txEl>
                                          </p:spTgt>
                                        </p:tgtEl>
                                        <p:attrNameLst>
                                          <p:attrName>style.visibility</p:attrName>
                                        </p:attrNameLst>
                                      </p:cBhvr>
                                      <p:to>
                                        <p:strVal val="visible"/>
                                      </p:to>
                                    </p:set>
                                    <p:anim calcmode="lin" valueType="num">
                                      <p:cBhvr additive="base">
                                        <p:cTn dur="300"/>
                                        <p:tgtEl>
                                          <p:spTgt spid="331">
                                            <p:txEl>
                                              <p:pRg end="1" st="1"/>
                                            </p:txEl>
                                          </p:spTgt>
                                        </p:tgtEl>
                                        <p:attrNameLst>
                                          <p:attrName>ppt_w</p:attrName>
                                        </p:attrNameLst>
                                      </p:cBhvr>
                                      <p:tavLst>
                                        <p:tav fmla="" tm="0">
                                          <p:val>
                                            <p:strVal val="0"/>
                                          </p:val>
                                        </p:tav>
                                        <p:tav fmla="" tm="100000">
                                          <p:val>
                                            <p:strVal val="#ppt_w"/>
                                          </p:val>
                                        </p:tav>
                                      </p:tavLst>
                                    </p:anim>
                                    <p:anim calcmode="lin" valueType="num">
                                      <p:cBhvr additive="base">
                                        <p:cTn dur="300"/>
                                        <p:tgtEl>
                                          <p:spTgt spid="331">
                                            <p:txEl>
                                              <p:pRg end="1" st="1"/>
                                            </p:txEl>
                                          </p:spTgt>
                                        </p:tgtEl>
                                        <p:attrNameLst>
                                          <p:attrName>ppt_h</p:attrName>
                                        </p:attrNameLst>
                                      </p:cBhvr>
                                      <p:tavLst>
                                        <p:tav fmla="" tm="0">
                                          <p:val>
                                            <p:strVal val="0"/>
                                          </p:val>
                                        </p:tav>
                                        <p:tav fmla="" tm="100000">
                                          <p:val>
                                            <p:strVal val="#ppt_h"/>
                                          </p:val>
                                        </p:tav>
                                      </p:tavLst>
                                    </p:anim>
                                  </p:childTnLst>
                                </p:cTn>
                              </p:par>
                            </p:childTnLst>
                          </p:cTn>
                        </p:par>
                        <p:par>
                          <p:cTn fill="hold">
                            <p:stCondLst>
                              <p:cond delay="64410"/>
                            </p:stCondLst>
                            <p:childTnLst>
                              <p:par>
                                <p:cTn fill="hold" nodeType="afterEffect" presetClass="entr" presetID="23" presetSubtype="16">
                                  <p:stCondLst>
                                    <p:cond delay="0"/>
                                  </p:stCondLst>
                                  <p:childTnLst>
                                    <p:set>
                                      <p:cBhvr>
                                        <p:cTn dur="1" fill="hold">
                                          <p:stCondLst>
                                            <p:cond delay="0"/>
                                          </p:stCondLst>
                                        </p:cTn>
                                        <p:tgtEl>
                                          <p:spTgt spid="331">
                                            <p:txEl>
                                              <p:pRg end="2" st="2"/>
                                            </p:txEl>
                                          </p:spTgt>
                                        </p:tgtEl>
                                        <p:attrNameLst>
                                          <p:attrName>style.visibility</p:attrName>
                                        </p:attrNameLst>
                                      </p:cBhvr>
                                      <p:to>
                                        <p:strVal val="visible"/>
                                      </p:to>
                                    </p:set>
                                    <p:anim calcmode="lin" valueType="num">
                                      <p:cBhvr additive="base">
                                        <p:cTn dur="300"/>
                                        <p:tgtEl>
                                          <p:spTgt spid="331">
                                            <p:txEl>
                                              <p:pRg end="2" st="2"/>
                                            </p:txEl>
                                          </p:spTgt>
                                        </p:tgtEl>
                                        <p:attrNameLst>
                                          <p:attrName>ppt_w</p:attrName>
                                        </p:attrNameLst>
                                      </p:cBhvr>
                                      <p:tavLst>
                                        <p:tav fmla="" tm="0">
                                          <p:val>
                                            <p:strVal val="0"/>
                                          </p:val>
                                        </p:tav>
                                        <p:tav fmla="" tm="100000">
                                          <p:val>
                                            <p:strVal val="#ppt_w"/>
                                          </p:val>
                                        </p:tav>
                                      </p:tavLst>
                                    </p:anim>
                                    <p:anim calcmode="lin" valueType="num">
                                      <p:cBhvr additive="base">
                                        <p:cTn dur="300"/>
                                        <p:tgtEl>
                                          <p:spTgt spid="331">
                                            <p:txEl>
                                              <p:pRg end="2" st="2"/>
                                            </p:txEl>
                                          </p:spTgt>
                                        </p:tgtEl>
                                        <p:attrNameLst>
                                          <p:attrName>ppt_h</p:attrName>
                                        </p:attrNameLst>
                                      </p:cBhvr>
                                      <p:tavLst>
                                        <p:tav fmla="" tm="0">
                                          <p:val>
                                            <p:strVal val="0"/>
                                          </p:val>
                                        </p:tav>
                                        <p:tav fmla="" tm="100000">
                                          <p:val>
                                            <p:strVal val="#ppt_h"/>
                                          </p:val>
                                        </p:tav>
                                      </p:tavLst>
                                    </p:anim>
                                  </p:childTnLst>
                                </p:cTn>
                              </p:par>
                            </p:childTnLst>
                          </p:cTn>
                        </p:par>
                        <p:par>
                          <p:cTn fill="hold">
                            <p:stCondLst>
                              <p:cond delay="64710"/>
                            </p:stCondLst>
                            <p:childTnLst>
                              <p:par>
                                <p:cTn fill="hold" nodeType="afterEffect" presetClass="entr" presetID="23" presetSubtype="16">
                                  <p:stCondLst>
                                    <p:cond delay="0"/>
                                  </p:stCondLst>
                                  <p:childTnLst>
                                    <p:set>
                                      <p:cBhvr>
                                        <p:cTn dur="1" fill="hold">
                                          <p:stCondLst>
                                            <p:cond delay="0"/>
                                          </p:stCondLst>
                                        </p:cTn>
                                        <p:tgtEl>
                                          <p:spTgt spid="331">
                                            <p:txEl>
                                              <p:pRg end="3" st="3"/>
                                            </p:txEl>
                                          </p:spTgt>
                                        </p:tgtEl>
                                        <p:attrNameLst>
                                          <p:attrName>style.visibility</p:attrName>
                                        </p:attrNameLst>
                                      </p:cBhvr>
                                      <p:to>
                                        <p:strVal val="visible"/>
                                      </p:to>
                                    </p:set>
                                    <p:anim calcmode="lin" valueType="num">
                                      <p:cBhvr additive="base">
                                        <p:cTn dur="300"/>
                                        <p:tgtEl>
                                          <p:spTgt spid="331">
                                            <p:txEl>
                                              <p:pRg end="3" st="3"/>
                                            </p:txEl>
                                          </p:spTgt>
                                        </p:tgtEl>
                                        <p:attrNameLst>
                                          <p:attrName>ppt_w</p:attrName>
                                        </p:attrNameLst>
                                      </p:cBhvr>
                                      <p:tavLst>
                                        <p:tav fmla="" tm="0">
                                          <p:val>
                                            <p:strVal val="0"/>
                                          </p:val>
                                        </p:tav>
                                        <p:tav fmla="" tm="100000">
                                          <p:val>
                                            <p:strVal val="#ppt_w"/>
                                          </p:val>
                                        </p:tav>
                                      </p:tavLst>
                                    </p:anim>
                                    <p:anim calcmode="lin" valueType="num">
                                      <p:cBhvr additive="base">
                                        <p:cTn dur="300"/>
                                        <p:tgtEl>
                                          <p:spTgt spid="331">
                                            <p:txEl>
                                              <p:pRg end="3" st="3"/>
                                            </p:txEl>
                                          </p:spTgt>
                                        </p:tgtEl>
                                        <p:attrNameLst>
                                          <p:attrName>ppt_h</p:attrName>
                                        </p:attrNameLst>
                                      </p:cBhvr>
                                      <p:tavLst>
                                        <p:tav fmla="" tm="0">
                                          <p:val>
                                            <p:strVal val="0"/>
                                          </p:val>
                                        </p:tav>
                                        <p:tav fmla="" tm="100000">
                                          <p:val>
                                            <p:strVal val="#ppt_h"/>
                                          </p:val>
                                        </p:tav>
                                      </p:tavLst>
                                    </p:anim>
                                  </p:childTnLst>
                                </p:cTn>
                              </p:par>
                            </p:childTnLst>
                          </p:cTn>
                        </p:par>
                        <p:par>
                          <p:cTn fill="hold">
                            <p:stCondLst>
                              <p:cond delay="65010"/>
                            </p:stCondLst>
                            <p:childTnLst>
                              <p:par>
                                <p:cTn fill="hold" nodeType="afterEffect" presetClass="entr" presetID="23" presetSubtype="16">
                                  <p:stCondLst>
                                    <p:cond delay="0"/>
                                  </p:stCondLst>
                                  <p:childTnLst>
                                    <p:set>
                                      <p:cBhvr>
                                        <p:cTn dur="1" fill="hold">
                                          <p:stCondLst>
                                            <p:cond delay="0"/>
                                          </p:stCondLst>
                                        </p:cTn>
                                        <p:tgtEl>
                                          <p:spTgt spid="331">
                                            <p:txEl>
                                              <p:pRg end="4" st="4"/>
                                            </p:txEl>
                                          </p:spTgt>
                                        </p:tgtEl>
                                        <p:attrNameLst>
                                          <p:attrName>style.visibility</p:attrName>
                                        </p:attrNameLst>
                                      </p:cBhvr>
                                      <p:to>
                                        <p:strVal val="visible"/>
                                      </p:to>
                                    </p:set>
                                    <p:anim calcmode="lin" valueType="num">
                                      <p:cBhvr additive="base">
                                        <p:cTn dur="300"/>
                                        <p:tgtEl>
                                          <p:spTgt spid="331">
                                            <p:txEl>
                                              <p:pRg end="4" st="4"/>
                                            </p:txEl>
                                          </p:spTgt>
                                        </p:tgtEl>
                                        <p:attrNameLst>
                                          <p:attrName>ppt_w</p:attrName>
                                        </p:attrNameLst>
                                      </p:cBhvr>
                                      <p:tavLst>
                                        <p:tav fmla="" tm="0">
                                          <p:val>
                                            <p:strVal val="0"/>
                                          </p:val>
                                        </p:tav>
                                        <p:tav fmla="" tm="100000">
                                          <p:val>
                                            <p:strVal val="#ppt_w"/>
                                          </p:val>
                                        </p:tav>
                                      </p:tavLst>
                                    </p:anim>
                                    <p:anim calcmode="lin" valueType="num">
                                      <p:cBhvr additive="base">
                                        <p:cTn dur="300"/>
                                        <p:tgtEl>
                                          <p:spTgt spid="331">
                                            <p:txEl>
                                              <p:pRg end="4" st="4"/>
                                            </p:txEl>
                                          </p:spTgt>
                                        </p:tgtEl>
                                        <p:attrNameLst>
                                          <p:attrName>ppt_h</p:attrName>
                                        </p:attrNameLst>
                                      </p:cBhvr>
                                      <p:tavLst>
                                        <p:tav fmla="" tm="0">
                                          <p:val>
                                            <p:strVal val="0"/>
                                          </p:val>
                                        </p:tav>
                                        <p:tav fmla="" tm="100000">
                                          <p:val>
                                            <p:strVal val="#ppt_h"/>
                                          </p:val>
                                        </p:tav>
                                      </p:tavLst>
                                    </p:anim>
                                  </p:childTnLst>
                                </p:cTn>
                              </p:par>
                            </p:childTnLst>
                          </p:cTn>
                        </p:par>
                        <p:par>
                          <p:cTn fill="hold">
                            <p:stCondLst>
                              <p:cond delay="65310"/>
                            </p:stCondLst>
                            <p:childTnLst>
                              <p:par>
                                <p:cTn fill="hold" nodeType="afterEffect" presetClass="entr" presetID="23" presetSubtype="16">
                                  <p:stCondLst>
                                    <p:cond delay="0"/>
                                  </p:stCondLst>
                                  <p:childTnLst>
                                    <p:set>
                                      <p:cBhvr>
                                        <p:cTn dur="1" fill="hold">
                                          <p:stCondLst>
                                            <p:cond delay="0"/>
                                          </p:stCondLst>
                                        </p:cTn>
                                        <p:tgtEl>
                                          <p:spTgt spid="331">
                                            <p:txEl>
                                              <p:pRg end="5" st="5"/>
                                            </p:txEl>
                                          </p:spTgt>
                                        </p:tgtEl>
                                        <p:attrNameLst>
                                          <p:attrName>style.visibility</p:attrName>
                                        </p:attrNameLst>
                                      </p:cBhvr>
                                      <p:to>
                                        <p:strVal val="visible"/>
                                      </p:to>
                                    </p:set>
                                    <p:anim calcmode="lin" valueType="num">
                                      <p:cBhvr additive="base">
                                        <p:cTn dur="300"/>
                                        <p:tgtEl>
                                          <p:spTgt spid="331">
                                            <p:txEl>
                                              <p:pRg end="5" st="5"/>
                                            </p:txEl>
                                          </p:spTgt>
                                        </p:tgtEl>
                                        <p:attrNameLst>
                                          <p:attrName>ppt_w</p:attrName>
                                        </p:attrNameLst>
                                      </p:cBhvr>
                                      <p:tavLst>
                                        <p:tav fmla="" tm="0">
                                          <p:val>
                                            <p:strVal val="0"/>
                                          </p:val>
                                        </p:tav>
                                        <p:tav fmla="" tm="100000">
                                          <p:val>
                                            <p:strVal val="#ppt_w"/>
                                          </p:val>
                                        </p:tav>
                                      </p:tavLst>
                                    </p:anim>
                                    <p:anim calcmode="lin" valueType="num">
                                      <p:cBhvr additive="base">
                                        <p:cTn dur="300"/>
                                        <p:tgtEl>
                                          <p:spTgt spid="331">
                                            <p:txEl>
                                              <p:pRg end="5" st="5"/>
                                            </p:txEl>
                                          </p:spTgt>
                                        </p:tgtEl>
                                        <p:attrNameLst>
                                          <p:attrName>ppt_h</p:attrName>
                                        </p:attrNameLst>
                                      </p:cBhvr>
                                      <p:tavLst>
                                        <p:tav fmla="" tm="0">
                                          <p:val>
                                            <p:strVal val="0"/>
                                          </p:val>
                                        </p:tav>
                                        <p:tav fmla="" tm="100000">
                                          <p:val>
                                            <p:strVal val="#ppt_h"/>
                                          </p:val>
                                        </p:tav>
                                      </p:tavLst>
                                    </p:anim>
                                  </p:childTnLst>
                                </p:cTn>
                              </p:par>
                            </p:childTnLst>
                          </p:cTn>
                        </p:par>
                        <p:par>
                          <p:cTn fill="hold">
                            <p:stCondLst>
                              <p:cond delay="65610"/>
                            </p:stCondLst>
                            <p:childTnLst>
                              <p:par>
                                <p:cTn fill="hold" nodeType="afterEffect" presetClass="entr" presetID="23" presetSubtype="16">
                                  <p:stCondLst>
                                    <p:cond delay="0"/>
                                  </p:stCondLst>
                                  <p:childTnLst>
                                    <p:set>
                                      <p:cBhvr>
                                        <p:cTn dur="1" fill="hold">
                                          <p:stCondLst>
                                            <p:cond delay="0"/>
                                          </p:stCondLst>
                                        </p:cTn>
                                        <p:tgtEl>
                                          <p:spTgt spid="331">
                                            <p:txEl>
                                              <p:pRg end="6" st="6"/>
                                            </p:txEl>
                                          </p:spTgt>
                                        </p:tgtEl>
                                        <p:attrNameLst>
                                          <p:attrName>style.visibility</p:attrName>
                                        </p:attrNameLst>
                                      </p:cBhvr>
                                      <p:to>
                                        <p:strVal val="visible"/>
                                      </p:to>
                                    </p:set>
                                    <p:anim calcmode="lin" valueType="num">
                                      <p:cBhvr additive="base">
                                        <p:cTn dur="300"/>
                                        <p:tgtEl>
                                          <p:spTgt spid="331">
                                            <p:txEl>
                                              <p:pRg end="6" st="6"/>
                                            </p:txEl>
                                          </p:spTgt>
                                        </p:tgtEl>
                                        <p:attrNameLst>
                                          <p:attrName>ppt_w</p:attrName>
                                        </p:attrNameLst>
                                      </p:cBhvr>
                                      <p:tavLst>
                                        <p:tav fmla="" tm="0">
                                          <p:val>
                                            <p:strVal val="0"/>
                                          </p:val>
                                        </p:tav>
                                        <p:tav fmla="" tm="100000">
                                          <p:val>
                                            <p:strVal val="#ppt_w"/>
                                          </p:val>
                                        </p:tav>
                                      </p:tavLst>
                                    </p:anim>
                                    <p:anim calcmode="lin" valueType="num">
                                      <p:cBhvr additive="base">
                                        <p:cTn dur="300"/>
                                        <p:tgtEl>
                                          <p:spTgt spid="331">
                                            <p:txEl>
                                              <p:pRg end="6" st="6"/>
                                            </p:txEl>
                                          </p:spTgt>
                                        </p:tgtEl>
                                        <p:attrNameLst>
                                          <p:attrName>ppt_h</p:attrName>
                                        </p:attrNameLst>
                                      </p:cBhvr>
                                      <p:tavLst>
                                        <p:tav fmla="" tm="0">
                                          <p:val>
                                            <p:strVal val="0"/>
                                          </p:val>
                                        </p:tav>
                                        <p:tav fmla="" tm="100000">
                                          <p:val>
                                            <p:strVal val="#ppt_h"/>
                                          </p:val>
                                        </p:tav>
                                      </p:tavLst>
                                    </p:anim>
                                  </p:childTnLst>
                                </p:cTn>
                              </p:par>
                            </p:childTnLst>
                          </p:cTn>
                        </p:par>
                        <p:par>
                          <p:cTn fill="hold">
                            <p:stCondLst>
                              <p:cond delay="65910"/>
                            </p:stCondLst>
                            <p:childTnLst>
                              <p:par>
                                <p:cTn fill="hold" nodeType="afterEffect" presetClass="entr" presetID="23" presetSubtype="16">
                                  <p:stCondLst>
                                    <p:cond delay="0"/>
                                  </p:stCondLst>
                                  <p:childTnLst>
                                    <p:set>
                                      <p:cBhvr>
                                        <p:cTn dur="1" fill="hold">
                                          <p:stCondLst>
                                            <p:cond delay="0"/>
                                          </p:stCondLst>
                                        </p:cTn>
                                        <p:tgtEl>
                                          <p:spTgt spid="331">
                                            <p:txEl>
                                              <p:pRg end="7" st="7"/>
                                            </p:txEl>
                                          </p:spTgt>
                                        </p:tgtEl>
                                        <p:attrNameLst>
                                          <p:attrName>style.visibility</p:attrName>
                                        </p:attrNameLst>
                                      </p:cBhvr>
                                      <p:to>
                                        <p:strVal val="visible"/>
                                      </p:to>
                                    </p:set>
                                    <p:anim calcmode="lin" valueType="num">
                                      <p:cBhvr additive="base">
                                        <p:cTn dur="300"/>
                                        <p:tgtEl>
                                          <p:spTgt spid="331">
                                            <p:txEl>
                                              <p:pRg end="7" st="7"/>
                                            </p:txEl>
                                          </p:spTgt>
                                        </p:tgtEl>
                                        <p:attrNameLst>
                                          <p:attrName>ppt_w</p:attrName>
                                        </p:attrNameLst>
                                      </p:cBhvr>
                                      <p:tavLst>
                                        <p:tav fmla="" tm="0">
                                          <p:val>
                                            <p:strVal val="0"/>
                                          </p:val>
                                        </p:tav>
                                        <p:tav fmla="" tm="100000">
                                          <p:val>
                                            <p:strVal val="#ppt_w"/>
                                          </p:val>
                                        </p:tav>
                                      </p:tavLst>
                                    </p:anim>
                                    <p:anim calcmode="lin" valueType="num">
                                      <p:cBhvr additive="base">
                                        <p:cTn dur="300"/>
                                        <p:tgtEl>
                                          <p:spTgt spid="331">
                                            <p:txEl>
                                              <p:pRg end="7" st="7"/>
                                            </p:txEl>
                                          </p:spTgt>
                                        </p:tgtEl>
                                        <p:attrNameLst>
                                          <p:attrName>ppt_h</p:attrName>
                                        </p:attrNameLst>
                                      </p:cBhvr>
                                      <p:tavLst>
                                        <p:tav fmla="" tm="0">
                                          <p:val>
                                            <p:strVal val="0"/>
                                          </p:val>
                                        </p:tav>
                                        <p:tav fmla="" tm="100000">
                                          <p:val>
                                            <p:strVal val="#ppt_h"/>
                                          </p:val>
                                        </p:tav>
                                      </p:tavLst>
                                    </p:anim>
                                  </p:childTnLst>
                                </p:cTn>
                              </p:par>
                            </p:childTnLst>
                          </p:cTn>
                        </p:par>
                        <p:par>
                          <p:cTn fill="hold">
                            <p:stCondLst>
                              <p:cond delay="66210"/>
                            </p:stCondLst>
                            <p:childTnLst>
                              <p:par>
                                <p:cTn fill="hold" nodeType="afterEffect" presetClass="entr" presetID="23" presetSubtype="16">
                                  <p:stCondLst>
                                    <p:cond delay="0"/>
                                  </p:stCondLst>
                                  <p:childTnLst>
                                    <p:set>
                                      <p:cBhvr>
                                        <p:cTn dur="1" fill="hold">
                                          <p:stCondLst>
                                            <p:cond delay="0"/>
                                          </p:stCondLst>
                                        </p:cTn>
                                        <p:tgtEl>
                                          <p:spTgt spid="331">
                                            <p:txEl>
                                              <p:pRg end="8" st="8"/>
                                            </p:txEl>
                                          </p:spTgt>
                                        </p:tgtEl>
                                        <p:attrNameLst>
                                          <p:attrName>style.visibility</p:attrName>
                                        </p:attrNameLst>
                                      </p:cBhvr>
                                      <p:to>
                                        <p:strVal val="visible"/>
                                      </p:to>
                                    </p:set>
                                    <p:anim calcmode="lin" valueType="num">
                                      <p:cBhvr additive="base">
                                        <p:cTn dur="300"/>
                                        <p:tgtEl>
                                          <p:spTgt spid="331">
                                            <p:txEl>
                                              <p:pRg end="8" st="8"/>
                                            </p:txEl>
                                          </p:spTgt>
                                        </p:tgtEl>
                                        <p:attrNameLst>
                                          <p:attrName>ppt_w</p:attrName>
                                        </p:attrNameLst>
                                      </p:cBhvr>
                                      <p:tavLst>
                                        <p:tav fmla="" tm="0">
                                          <p:val>
                                            <p:strVal val="0"/>
                                          </p:val>
                                        </p:tav>
                                        <p:tav fmla="" tm="100000">
                                          <p:val>
                                            <p:strVal val="#ppt_w"/>
                                          </p:val>
                                        </p:tav>
                                      </p:tavLst>
                                    </p:anim>
                                    <p:anim calcmode="lin" valueType="num">
                                      <p:cBhvr additive="base">
                                        <p:cTn dur="300"/>
                                        <p:tgtEl>
                                          <p:spTgt spid="331">
                                            <p:txEl>
                                              <p:pRg end="8" st="8"/>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conic list 6">
  <p:cSld name="1_Iconic list 6">
    <p:spTree>
      <p:nvGrpSpPr>
        <p:cNvPr id="332" name="Shape 332"/>
        <p:cNvGrpSpPr/>
        <p:nvPr/>
      </p:nvGrpSpPr>
      <p:grpSpPr>
        <a:xfrm>
          <a:off x="0" y="0"/>
          <a:ext cx="0" cy="0"/>
          <a:chOff x="0" y="0"/>
          <a:chExt cx="0" cy="0"/>
        </a:xfrm>
      </p:grpSpPr>
      <p:sp>
        <p:nvSpPr>
          <p:cNvPr id="333" name="Google Shape;333;p46"/>
          <p:cNvSpPr txBox="1"/>
          <p:nvPr>
            <p:ph idx="1" type="body"/>
          </p:nvPr>
        </p:nvSpPr>
        <p:spPr>
          <a:xfrm>
            <a:off x="603251" y="324582"/>
            <a:ext cx="10972800" cy="4317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3000"/>
              <a:buNone/>
              <a:defRPr b="1" sz="300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4" name="Google Shape;334;p46"/>
          <p:cNvSpPr txBox="1"/>
          <p:nvPr>
            <p:ph idx="2" type="body"/>
          </p:nvPr>
        </p:nvSpPr>
        <p:spPr>
          <a:xfrm>
            <a:off x="603251" y="827103"/>
            <a:ext cx="10972800" cy="228451"/>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accent3"/>
              </a:buClr>
              <a:buSzPts val="1440"/>
              <a:buNone/>
              <a:defRPr b="0" sz="1440">
                <a:solidFill>
                  <a:schemeClr val="accent3"/>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335" name="Google Shape;335;p46"/>
          <p:cNvGrpSpPr/>
          <p:nvPr/>
        </p:nvGrpSpPr>
        <p:grpSpPr>
          <a:xfrm>
            <a:off x="101309" y="385540"/>
            <a:ext cx="383999" cy="342172"/>
            <a:chOff x="5270500" y="1460500"/>
            <a:chExt cx="1701800" cy="2705100"/>
          </a:xfrm>
        </p:grpSpPr>
        <p:sp>
          <p:nvSpPr>
            <p:cNvPr id="336" name="Google Shape;336;p46"/>
            <p:cNvSpPr/>
            <p:nvPr/>
          </p:nvSpPr>
          <p:spPr>
            <a:xfrm>
              <a:off x="5270500" y="1460500"/>
              <a:ext cx="457200" cy="27051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337" name="Google Shape;337;p46"/>
            <p:cNvSpPr/>
            <p:nvPr/>
          </p:nvSpPr>
          <p:spPr>
            <a:xfrm>
              <a:off x="5892800" y="1460500"/>
              <a:ext cx="457200" cy="2705100"/>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338" name="Google Shape;338;p46"/>
            <p:cNvSpPr/>
            <p:nvPr/>
          </p:nvSpPr>
          <p:spPr>
            <a:xfrm>
              <a:off x="6515100" y="1460500"/>
              <a:ext cx="457200" cy="2705100"/>
            </a:xfrm>
            <a:prstGeom prst="roundRect">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grpSp>
      <p:sp>
        <p:nvSpPr>
          <p:cNvPr id="339" name="Google Shape;339;p46"/>
          <p:cNvSpPr/>
          <p:nvPr/>
        </p:nvSpPr>
        <p:spPr>
          <a:xfrm rot="-8117808">
            <a:off x="1282930" y="1573861"/>
            <a:ext cx="2709581" cy="2438623"/>
          </a:xfrm>
          <a:prstGeom prst="teardrop">
            <a:avLst>
              <a:gd fmla="val 107954"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340" name="Google Shape;340;p46"/>
          <p:cNvSpPr/>
          <p:nvPr/>
        </p:nvSpPr>
        <p:spPr>
          <a:xfrm rot="-8117808">
            <a:off x="4993448" y="1573861"/>
            <a:ext cx="2709581" cy="2438623"/>
          </a:xfrm>
          <a:prstGeom prst="teardrop">
            <a:avLst>
              <a:gd fmla="val 107954"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341" name="Google Shape;341;p46"/>
          <p:cNvSpPr/>
          <p:nvPr/>
        </p:nvSpPr>
        <p:spPr>
          <a:xfrm rot="-8117808">
            <a:off x="8921272" y="1573860"/>
            <a:ext cx="2709581" cy="2438623"/>
          </a:xfrm>
          <a:prstGeom prst="teardrop">
            <a:avLst>
              <a:gd fmla="val 107954"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342" name="Google Shape;342;p46"/>
          <p:cNvSpPr txBox="1"/>
          <p:nvPr>
            <p:ph idx="3" type="body"/>
          </p:nvPr>
        </p:nvSpPr>
        <p:spPr>
          <a:xfrm>
            <a:off x="1751186" y="1897750"/>
            <a:ext cx="1803879" cy="1727989"/>
          </a:xfrm>
          <a:prstGeom prst="rect">
            <a:avLst/>
          </a:prstGeom>
          <a:noFill/>
          <a:ln>
            <a:noFill/>
          </a:ln>
        </p:spPr>
        <p:txBody>
          <a:bodyPr anchorCtr="0" anchor="ctr" bIns="103875" lIns="0" spcFirstLastPara="1" rIns="0" wrap="square" tIns="103875">
            <a:normAutofit/>
          </a:bodyPr>
          <a:lstStyle>
            <a:lvl1pPr indent="-228600" lvl="0" marL="457200" algn="ctr">
              <a:lnSpc>
                <a:spcPct val="100000"/>
              </a:lnSpc>
              <a:spcBef>
                <a:spcPts val="0"/>
              </a:spcBef>
              <a:spcAft>
                <a:spcPts val="0"/>
              </a:spcAft>
              <a:buClr>
                <a:schemeClr val="lt1"/>
              </a:buClr>
              <a:buSzPts val="6000"/>
              <a:buNone/>
              <a:defRPr b="1" sz="6000">
                <a:solidFill>
                  <a:schemeClr val="l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3" name="Google Shape;343;p46"/>
          <p:cNvSpPr txBox="1"/>
          <p:nvPr>
            <p:ph idx="4" type="body"/>
          </p:nvPr>
        </p:nvSpPr>
        <p:spPr>
          <a:xfrm>
            <a:off x="5499097" y="1897750"/>
            <a:ext cx="1803879" cy="1727989"/>
          </a:xfrm>
          <a:prstGeom prst="rect">
            <a:avLst/>
          </a:prstGeom>
          <a:noFill/>
          <a:ln>
            <a:noFill/>
          </a:ln>
        </p:spPr>
        <p:txBody>
          <a:bodyPr anchorCtr="0" anchor="ctr" bIns="103875" lIns="0" spcFirstLastPara="1" rIns="0" wrap="square" tIns="103875">
            <a:normAutofit/>
          </a:bodyPr>
          <a:lstStyle>
            <a:lvl1pPr indent="-228600" lvl="0" marL="457200" algn="ctr">
              <a:lnSpc>
                <a:spcPct val="100000"/>
              </a:lnSpc>
              <a:spcBef>
                <a:spcPts val="0"/>
              </a:spcBef>
              <a:spcAft>
                <a:spcPts val="0"/>
              </a:spcAft>
              <a:buClr>
                <a:schemeClr val="lt1"/>
              </a:buClr>
              <a:buSzPts val="6000"/>
              <a:buNone/>
              <a:defRPr b="1" sz="6000">
                <a:solidFill>
                  <a:schemeClr val="l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4" name="Google Shape;344;p46"/>
          <p:cNvSpPr txBox="1"/>
          <p:nvPr>
            <p:ph idx="5" type="body"/>
          </p:nvPr>
        </p:nvSpPr>
        <p:spPr>
          <a:xfrm>
            <a:off x="9319682" y="1897750"/>
            <a:ext cx="1803879" cy="1727989"/>
          </a:xfrm>
          <a:prstGeom prst="rect">
            <a:avLst/>
          </a:prstGeom>
          <a:noFill/>
          <a:ln>
            <a:noFill/>
          </a:ln>
        </p:spPr>
        <p:txBody>
          <a:bodyPr anchorCtr="0" anchor="ctr" bIns="103875" lIns="0" spcFirstLastPara="1" rIns="0" wrap="square" tIns="103875">
            <a:normAutofit/>
          </a:bodyPr>
          <a:lstStyle>
            <a:lvl1pPr indent="-228600" lvl="0" marL="457200" algn="ctr">
              <a:lnSpc>
                <a:spcPct val="100000"/>
              </a:lnSpc>
              <a:spcBef>
                <a:spcPts val="0"/>
              </a:spcBef>
              <a:spcAft>
                <a:spcPts val="0"/>
              </a:spcAft>
              <a:buClr>
                <a:schemeClr val="lt1"/>
              </a:buClr>
              <a:buSzPts val="6000"/>
              <a:buNone/>
              <a:defRPr b="1" sz="6000">
                <a:solidFill>
                  <a:schemeClr val="l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5" name="Google Shape;345;p46"/>
          <p:cNvSpPr/>
          <p:nvPr/>
        </p:nvSpPr>
        <p:spPr>
          <a:xfrm>
            <a:off x="1067504" y="4549516"/>
            <a:ext cx="405696" cy="2786004"/>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346" name="Google Shape;346;p46"/>
          <p:cNvSpPr txBox="1"/>
          <p:nvPr>
            <p:ph idx="6" type="body"/>
          </p:nvPr>
        </p:nvSpPr>
        <p:spPr>
          <a:xfrm>
            <a:off x="1608669" y="5134498"/>
            <a:ext cx="2500489" cy="228451"/>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2160"/>
              <a:buNone/>
              <a:defRPr b="0" sz="216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7" name="Google Shape;347;p46"/>
          <p:cNvSpPr txBox="1"/>
          <p:nvPr>
            <p:ph idx="7" type="body"/>
          </p:nvPr>
        </p:nvSpPr>
        <p:spPr>
          <a:xfrm>
            <a:off x="1608669" y="5499631"/>
            <a:ext cx="2500489" cy="779972"/>
          </a:xfrm>
          <a:prstGeom prst="rect">
            <a:avLst/>
          </a:prstGeom>
          <a:noFill/>
          <a:ln>
            <a:noFill/>
          </a:ln>
        </p:spPr>
        <p:txBody>
          <a:bodyPr anchorCtr="0" anchor="t" bIns="0" lIns="0" spcFirstLastPara="1" rIns="0" wrap="square" tIns="0">
            <a:normAutofit/>
          </a:bodyPr>
          <a:lstStyle>
            <a:lvl1pPr indent="-228600" lvl="0" marL="457200" algn="l">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8" name="Google Shape;348;p46"/>
          <p:cNvSpPr txBox="1"/>
          <p:nvPr>
            <p:ph idx="8" type="body"/>
          </p:nvPr>
        </p:nvSpPr>
        <p:spPr>
          <a:xfrm>
            <a:off x="1608669" y="4554056"/>
            <a:ext cx="2500489" cy="4317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rgbClr val="F79498"/>
              </a:buClr>
              <a:buSzPts val="3000"/>
              <a:buNone/>
              <a:defRPr b="1" sz="3000">
                <a:solidFill>
                  <a:srgbClr val="F79498"/>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9" name="Google Shape;349;p46"/>
          <p:cNvSpPr/>
          <p:nvPr/>
        </p:nvSpPr>
        <p:spPr>
          <a:xfrm>
            <a:off x="4815415" y="4549516"/>
            <a:ext cx="405696" cy="2786004"/>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350" name="Google Shape;350;p46"/>
          <p:cNvSpPr txBox="1"/>
          <p:nvPr>
            <p:ph idx="9" type="body"/>
          </p:nvPr>
        </p:nvSpPr>
        <p:spPr>
          <a:xfrm>
            <a:off x="5356580" y="5134498"/>
            <a:ext cx="2500489" cy="228451"/>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2160"/>
              <a:buNone/>
              <a:defRPr b="0" sz="216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1" name="Google Shape;351;p46"/>
          <p:cNvSpPr txBox="1"/>
          <p:nvPr>
            <p:ph idx="13" type="body"/>
          </p:nvPr>
        </p:nvSpPr>
        <p:spPr>
          <a:xfrm>
            <a:off x="5356580" y="5499631"/>
            <a:ext cx="2500489" cy="779972"/>
          </a:xfrm>
          <a:prstGeom prst="rect">
            <a:avLst/>
          </a:prstGeom>
          <a:noFill/>
          <a:ln>
            <a:noFill/>
          </a:ln>
        </p:spPr>
        <p:txBody>
          <a:bodyPr anchorCtr="0" anchor="t" bIns="0" lIns="0" spcFirstLastPara="1" rIns="0" wrap="square" tIns="0">
            <a:normAutofit/>
          </a:bodyPr>
          <a:lstStyle>
            <a:lvl1pPr indent="-228600" lvl="0" marL="457200" algn="l">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2" name="Google Shape;352;p46"/>
          <p:cNvSpPr txBox="1"/>
          <p:nvPr>
            <p:ph idx="14" type="body"/>
          </p:nvPr>
        </p:nvSpPr>
        <p:spPr>
          <a:xfrm>
            <a:off x="5356580" y="4554056"/>
            <a:ext cx="2500489" cy="4317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accent2"/>
              </a:buClr>
              <a:buSzPts val="3000"/>
              <a:buNone/>
              <a:defRPr b="1" sz="3000">
                <a:solidFill>
                  <a:schemeClr val="accent2"/>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3" name="Google Shape;353;p46"/>
          <p:cNvSpPr/>
          <p:nvPr/>
        </p:nvSpPr>
        <p:spPr>
          <a:xfrm>
            <a:off x="8534400" y="4549514"/>
            <a:ext cx="405696" cy="2786005"/>
          </a:xfrm>
          <a:prstGeom prst="roundRect">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354" name="Google Shape;354;p46"/>
          <p:cNvSpPr txBox="1"/>
          <p:nvPr>
            <p:ph idx="15" type="body"/>
          </p:nvPr>
        </p:nvSpPr>
        <p:spPr>
          <a:xfrm>
            <a:off x="9075565" y="5134498"/>
            <a:ext cx="2500489" cy="228451"/>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2160"/>
              <a:buNone/>
              <a:defRPr b="0" sz="216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5" name="Google Shape;355;p46"/>
          <p:cNvSpPr txBox="1"/>
          <p:nvPr>
            <p:ph idx="16" type="body"/>
          </p:nvPr>
        </p:nvSpPr>
        <p:spPr>
          <a:xfrm>
            <a:off x="9075565" y="5499631"/>
            <a:ext cx="2500489" cy="779972"/>
          </a:xfrm>
          <a:prstGeom prst="rect">
            <a:avLst/>
          </a:prstGeom>
          <a:noFill/>
          <a:ln>
            <a:noFill/>
          </a:ln>
        </p:spPr>
        <p:txBody>
          <a:bodyPr anchorCtr="0" anchor="t" bIns="0" lIns="0" spcFirstLastPara="1" rIns="0" wrap="square" tIns="0">
            <a:normAutofit/>
          </a:bodyPr>
          <a:lstStyle>
            <a:lvl1pPr indent="-228600" lvl="0" marL="457200" algn="l">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6" name="Google Shape;356;p46"/>
          <p:cNvSpPr txBox="1"/>
          <p:nvPr>
            <p:ph idx="17" type="body"/>
          </p:nvPr>
        </p:nvSpPr>
        <p:spPr>
          <a:xfrm>
            <a:off x="9075565" y="4554056"/>
            <a:ext cx="2500489" cy="4317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accent3"/>
              </a:buClr>
              <a:buSzPts val="3000"/>
              <a:buNone/>
              <a:defRPr b="1" sz="3000">
                <a:solidFill>
                  <a:schemeClr val="accent3"/>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125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500"/>
                                        <p:tgtEl>
                                          <p:spTgt spid="335"/>
                                        </p:tgtEl>
                                      </p:cBhvr>
                                    </p:animEffect>
                                  </p:childTnLst>
                                </p:cTn>
                              </p:par>
                              <p:par>
                                <p:cTn fill="hold" nodeType="withEffect" presetClass="entr" presetID="10" presetSubtype="0">
                                  <p:stCondLst>
                                    <p:cond delay="200"/>
                                  </p:stCondLst>
                                  <p:childTnLst>
                                    <p:set>
                                      <p:cBhvr>
                                        <p:cTn dur="1" fill="hold">
                                          <p:stCondLst>
                                            <p:cond delay="0"/>
                                          </p:stCondLst>
                                        </p:cTn>
                                        <p:tgtEl>
                                          <p:spTgt spid="333">
                                            <p:txEl>
                                              <p:pRg end="0" st="0"/>
                                            </p:txEl>
                                          </p:spTgt>
                                        </p:tgtEl>
                                        <p:attrNameLst>
                                          <p:attrName>style.visibility</p:attrName>
                                        </p:attrNameLst>
                                      </p:cBhvr>
                                      <p:to>
                                        <p:strVal val="visible"/>
                                      </p:to>
                                    </p:set>
                                    <p:animEffect filter="fade" transition="in">
                                      <p:cBhvr>
                                        <p:cTn dur="400"/>
                                        <p:tgtEl>
                                          <p:spTgt spid="333">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33">
                                            <p:txEl>
                                              <p:pRg end="1" st="1"/>
                                            </p:txEl>
                                          </p:spTgt>
                                        </p:tgtEl>
                                        <p:attrNameLst>
                                          <p:attrName>style.visibility</p:attrName>
                                        </p:attrNameLst>
                                      </p:cBhvr>
                                      <p:to>
                                        <p:strVal val="visible"/>
                                      </p:to>
                                    </p:set>
                                    <p:animEffect filter="fade" transition="in">
                                      <p:cBhvr>
                                        <p:cTn dur="400"/>
                                        <p:tgtEl>
                                          <p:spTgt spid="333">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33">
                                            <p:txEl>
                                              <p:pRg end="2" st="2"/>
                                            </p:txEl>
                                          </p:spTgt>
                                        </p:tgtEl>
                                        <p:attrNameLst>
                                          <p:attrName>style.visibility</p:attrName>
                                        </p:attrNameLst>
                                      </p:cBhvr>
                                      <p:to>
                                        <p:strVal val="visible"/>
                                      </p:to>
                                    </p:set>
                                    <p:animEffect filter="fade" transition="in">
                                      <p:cBhvr>
                                        <p:cTn dur="400"/>
                                        <p:tgtEl>
                                          <p:spTgt spid="333">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33">
                                            <p:txEl>
                                              <p:pRg end="3" st="3"/>
                                            </p:txEl>
                                          </p:spTgt>
                                        </p:tgtEl>
                                        <p:attrNameLst>
                                          <p:attrName>style.visibility</p:attrName>
                                        </p:attrNameLst>
                                      </p:cBhvr>
                                      <p:to>
                                        <p:strVal val="visible"/>
                                      </p:to>
                                    </p:set>
                                    <p:animEffect filter="fade" transition="in">
                                      <p:cBhvr>
                                        <p:cTn dur="400"/>
                                        <p:tgtEl>
                                          <p:spTgt spid="333">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33">
                                            <p:txEl>
                                              <p:pRg end="4" st="4"/>
                                            </p:txEl>
                                          </p:spTgt>
                                        </p:tgtEl>
                                        <p:attrNameLst>
                                          <p:attrName>style.visibility</p:attrName>
                                        </p:attrNameLst>
                                      </p:cBhvr>
                                      <p:to>
                                        <p:strVal val="visible"/>
                                      </p:to>
                                    </p:set>
                                    <p:animEffect filter="fade" transition="in">
                                      <p:cBhvr>
                                        <p:cTn dur="400"/>
                                        <p:tgtEl>
                                          <p:spTgt spid="333">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33">
                                            <p:txEl>
                                              <p:pRg end="5" st="5"/>
                                            </p:txEl>
                                          </p:spTgt>
                                        </p:tgtEl>
                                        <p:attrNameLst>
                                          <p:attrName>style.visibility</p:attrName>
                                        </p:attrNameLst>
                                      </p:cBhvr>
                                      <p:to>
                                        <p:strVal val="visible"/>
                                      </p:to>
                                    </p:set>
                                    <p:animEffect filter="fade" transition="in">
                                      <p:cBhvr>
                                        <p:cTn dur="400"/>
                                        <p:tgtEl>
                                          <p:spTgt spid="333">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33">
                                            <p:txEl>
                                              <p:pRg end="6" st="6"/>
                                            </p:txEl>
                                          </p:spTgt>
                                        </p:tgtEl>
                                        <p:attrNameLst>
                                          <p:attrName>style.visibility</p:attrName>
                                        </p:attrNameLst>
                                      </p:cBhvr>
                                      <p:to>
                                        <p:strVal val="visible"/>
                                      </p:to>
                                    </p:set>
                                    <p:animEffect filter="fade" transition="in">
                                      <p:cBhvr>
                                        <p:cTn dur="400"/>
                                        <p:tgtEl>
                                          <p:spTgt spid="333">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33">
                                            <p:txEl>
                                              <p:pRg end="7" st="7"/>
                                            </p:txEl>
                                          </p:spTgt>
                                        </p:tgtEl>
                                        <p:attrNameLst>
                                          <p:attrName>style.visibility</p:attrName>
                                        </p:attrNameLst>
                                      </p:cBhvr>
                                      <p:to>
                                        <p:strVal val="visible"/>
                                      </p:to>
                                    </p:set>
                                    <p:animEffect filter="fade" transition="in">
                                      <p:cBhvr>
                                        <p:cTn dur="400"/>
                                        <p:tgtEl>
                                          <p:spTgt spid="333">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33">
                                            <p:txEl>
                                              <p:pRg end="8" st="8"/>
                                            </p:txEl>
                                          </p:spTgt>
                                        </p:tgtEl>
                                        <p:attrNameLst>
                                          <p:attrName>style.visibility</p:attrName>
                                        </p:attrNameLst>
                                      </p:cBhvr>
                                      <p:to>
                                        <p:strVal val="visible"/>
                                      </p:to>
                                    </p:set>
                                    <p:animEffect filter="fade" transition="in">
                                      <p:cBhvr>
                                        <p:cTn dur="400"/>
                                        <p:tgtEl>
                                          <p:spTgt spid="333">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34">
                                            <p:txEl>
                                              <p:pRg end="0" st="0"/>
                                            </p:txEl>
                                          </p:spTgt>
                                        </p:tgtEl>
                                        <p:attrNameLst>
                                          <p:attrName>style.visibility</p:attrName>
                                        </p:attrNameLst>
                                      </p:cBhvr>
                                      <p:to>
                                        <p:strVal val="visible"/>
                                      </p:to>
                                    </p:set>
                                    <p:animEffect filter="fade" transition="in">
                                      <p:cBhvr>
                                        <p:cTn dur="500"/>
                                        <p:tgtEl>
                                          <p:spTgt spid="334">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34">
                                            <p:txEl>
                                              <p:pRg end="1" st="1"/>
                                            </p:txEl>
                                          </p:spTgt>
                                        </p:tgtEl>
                                        <p:attrNameLst>
                                          <p:attrName>style.visibility</p:attrName>
                                        </p:attrNameLst>
                                      </p:cBhvr>
                                      <p:to>
                                        <p:strVal val="visible"/>
                                      </p:to>
                                    </p:set>
                                    <p:animEffect filter="fade" transition="in">
                                      <p:cBhvr>
                                        <p:cTn dur="500"/>
                                        <p:tgtEl>
                                          <p:spTgt spid="334">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34">
                                            <p:txEl>
                                              <p:pRg end="2" st="2"/>
                                            </p:txEl>
                                          </p:spTgt>
                                        </p:tgtEl>
                                        <p:attrNameLst>
                                          <p:attrName>style.visibility</p:attrName>
                                        </p:attrNameLst>
                                      </p:cBhvr>
                                      <p:to>
                                        <p:strVal val="visible"/>
                                      </p:to>
                                    </p:set>
                                    <p:animEffect filter="fade" transition="in">
                                      <p:cBhvr>
                                        <p:cTn dur="500"/>
                                        <p:tgtEl>
                                          <p:spTgt spid="334">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34">
                                            <p:txEl>
                                              <p:pRg end="3" st="3"/>
                                            </p:txEl>
                                          </p:spTgt>
                                        </p:tgtEl>
                                        <p:attrNameLst>
                                          <p:attrName>style.visibility</p:attrName>
                                        </p:attrNameLst>
                                      </p:cBhvr>
                                      <p:to>
                                        <p:strVal val="visible"/>
                                      </p:to>
                                    </p:set>
                                    <p:animEffect filter="fade" transition="in">
                                      <p:cBhvr>
                                        <p:cTn dur="500"/>
                                        <p:tgtEl>
                                          <p:spTgt spid="334">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34">
                                            <p:txEl>
                                              <p:pRg end="4" st="4"/>
                                            </p:txEl>
                                          </p:spTgt>
                                        </p:tgtEl>
                                        <p:attrNameLst>
                                          <p:attrName>style.visibility</p:attrName>
                                        </p:attrNameLst>
                                      </p:cBhvr>
                                      <p:to>
                                        <p:strVal val="visible"/>
                                      </p:to>
                                    </p:set>
                                    <p:animEffect filter="fade" transition="in">
                                      <p:cBhvr>
                                        <p:cTn dur="500"/>
                                        <p:tgtEl>
                                          <p:spTgt spid="334">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34">
                                            <p:txEl>
                                              <p:pRg end="5" st="5"/>
                                            </p:txEl>
                                          </p:spTgt>
                                        </p:tgtEl>
                                        <p:attrNameLst>
                                          <p:attrName>style.visibility</p:attrName>
                                        </p:attrNameLst>
                                      </p:cBhvr>
                                      <p:to>
                                        <p:strVal val="visible"/>
                                      </p:to>
                                    </p:set>
                                    <p:animEffect filter="fade" transition="in">
                                      <p:cBhvr>
                                        <p:cTn dur="500"/>
                                        <p:tgtEl>
                                          <p:spTgt spid="334">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34">
                                            <p:txEl>
                                              <p:pRg end="6" st="6"/>
                                            </p:txEl>
                                          </p:spTgt>
                                        </p:tgtEl>
                                        <p:attrNameLst>
                                          <p:attrName>style.visibility</p:attrName>
                                        </p:attrNameLst>
                                      </p:cBhvr>
                                      <p:to>
                                        <p:strVal val="visible"/>
                                      </p:to>
                                    </p:set>
                                    <p:animEffect filter="fade" transition="in">
                                      <p:cBhvr>
                                        <p:cTn dur="500"/>
                                        <p:tgtEl>
                                          <p:spTgt spid="334">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34">
                                            <p:txEl>
                                              <p:pRg end="7" st="7"/>
                                            </p:txEl>
                                          </p:spTgt>
                                        </p:tgtEl>
                                        <p:attrNameLst>
                                          <p:attrName>style.visibility</p:attrName>
                                        </p:attrNameLst>
                                      </p:cBhvr>
                                      <p:to>
                                        <p:strVal val="visible"/>
                                      </p:to>
                                    </p:set>
                                    <p:animEffect filter="fade" transition="in">
                                      <p:cBhvr>
                                        <p:cTn dur="500"/>
                                        <p:tgtEl>
                                          <p:spTgt spid="334">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34">
                                            <p:txEl>
                                              <p:pRg end="8" st="8"/>
                                            </p:txEl>
                                          </p:spTgt>
                                        </p:tgtEl>
                                        <p:attrNameLst>
                                          <p:attrName>style.visibility</p:attrName>
                                        </p:attrNameLst>
                                      </p:cBhvr>
                                      <p:to>
                                        <p:strVal val="visible"/>
                                      </p:to>
                                    </p:set>
                                    <p:animEffect filter="fade" transition="in">
                                      <p:cBhvr>
                                        <p:cTn dur="500"/>
                                        <p:tgtEl>
                                          <p:spTgt spid="334">
                                            <p:txEl>
                                              <p:pRg end="8" st="8"/>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500"/>
                                        <p:tgtEl>
                                          <p:spTgt spid="33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500"/>
                                        <p:tgtEl>
                                          <p:spTgt spid="340"/>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500"/>
                                        <p:tgtEl>
                                          <p:spTgt spid="341"/>
                                        </p:tgtEl>
                                      </p:cBhvr>
                                    </p:animEffect>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342">
                                            <p:txEl>
                                              <p:pRg end="0" st="0"/>
                                            </p:txEl>
                                          </p:spTgt>
                                        </p:tgtEl>
                                        <p:attrNameLst>
                                          <p:attrName>style.visibility</p:attrName>
                                        </p:attrNameLst>
                                      </p:cBhvr>
                                      <p:to>
                                        <p:strVal val="visible"/>
                                      </p:to>
                                    </p:set>
                                    <p:anim calcmode="lin" valueType="num">
                                      <p:cBhvr additive="base">
                                        <p:cTn dur="300"/>
                                        <p:tgtEl>
                                          <p:spTgt spid="342">
                                            <p:txEl>
                                              <p:pRg end="0" st="0"/>
                                            </p:txEl>
                                          </p:spTgt>
                                        </p:tgtEl>
                                        <p:attrNameLst>
                                          <p:attrName>ppt_w</p:attrName>
                                        </p:attrNameLst>
                                      </p:cBhvr>
                                      <p:tavLst>
                                        <p:tav fmla="" tm="0">
                                          <p:val>
                                            <p:strVal val="0"/>
                                          </p:val>
                                        </p:tav>
                                        <p:tav fmla="" tm="100000">
                                          <p:val>
                                            <p:strVal val="#ppt_w"/>
                                          </p:val>
                                        </p:tav>
                                      </p:tavLst>
                                    </p:anim>
                                    <p:anim calcmode="lin" valueType="num">
                                      <p:cBhvr additive="base">
                                        <p:cTn dur="300"/>
                                        <p:tgtEl>
                                          <p:spTgt spid="342">
                                            <p:txEl>
                                              <p:pRg end="0" st="0"/>
                                            </p:txEl>
                                          </p:spTgt>
                                        </p:tgtEl>
                                        <p:attrNameLst>
                                          <p:attrName>ppt_h</p:attrName>
                                        </p:attrNameLst>
                                      </p:cBhvr>
                                      <p:tavLst>
                                        <p:tav fmla="" tm="0">
                                          <p:val>
                                            <p:strVal val="0"/>
                                          </p:val>
                                        </p:tav>
                                        <p:tav fmla="" tm="100000">
                                          <p:val>
                                            <p:strVal val="#ppt_h"/>
                                          </p:val>
                                        </p:tav>
                                      </p:tavLst>
                                    </p:anim>
                                  </p:childTnLst>
                                </p:cTn>
                              </p:par>
                            </p:childTnLst>
                          </p:cTn>
                        </p:par>
                        <p:par>
                          <p:cTn fill="hold">
                            <p:stCondLst>
                              <p:cond delay="2300"/>
                            </p:stCondLst>
                            <p:childTnLst>
                              <p:par>
                                <p:cTn fill="hold" nodeType="afterEffect" presetClass="entr" presetID="23" presetSubtype="16">
                                  <p:stCondLst>
                                    <p:cond delay="0"/>
                                  </p:stCondLst>
                                  <p:childTnLst>
                                    <p:set>
                                      <p:cBhvr>
                                        <p:cTn dur="1" fill="hold">
                                          <p:stCondLst>
                                            <p:cond delay="0"/>
                                          </p:stCondLst>
                                        </p:cTn>
                                        <p:tgtEl>
                                          <p:spTgt spid="342">
                                            <p:txEl>
                                              <p:pRg end="1" st="1"/>
                                            </p:txEl>
                                          </p:spTgt>
                                        </p:tgtEl>
                                        <p:attrNameLst>
                                          <p:attrName>style.visibility</p:attrName>
                                        </p:attrNameLst>
                                      </p:cBhvr>
                                      <p:to>
                                        <p:strVal val="visible"/>
                                      </p:to>
                                    </p:set>
                                    <p:anim calcmode="lin" valueType="num">
                                      <p:cBhvr additive="base">
                                        <p:cTn dur="300"/>
                                        <p:tgtEl>
                                          <p:spTgt spid="342">
                                            <p:txEl>
                                              <p:pRg end="1" st="1"/>
                                            </p:txEl>
                                          </p:spTgt>
                                        </p:tgtEl>
                                        <p:attrNameLst>
                                          <p:attrName>ppt_w</p:attrName>
                                        </p:attrNameLst>
                                      </p:cBhvr>
                                      <p:tavLst>
                                        <p:tav fmla="" tm="0">
                                          <p:val>
                                            <p:strVal val="0"/>
                                          </p:val>
                                        </p:tav>
                                        <p:tav fmla="" tm="100000">
                                          <p:val>
                                            <p:strVal val="#ppt_w"/>
                                          </p:val>
                                        </p:tav>
                                      </p:tavLst>
                                    </p:anim>
                                    <p:anim calcmode="lin" valueType="num">
                                      <p:cBhvr additive="base">
                                        <p:cTn dur="300"/>
                                        <p:tgtEl>
                                          <p:spTgt spid="342">
                                            <p:txEl>
                                              <p:pRg end="1" st="1"/>
                                            </p:txEl>
                                          </p:spTgt>
                                        </p:tgtEl>
                                        <p:attrNameLst>
                                          <p:attrName>ppt_h</p:attrName>
                                        </p:attrNameLst>
                                      </p:cBhvr>
                                      <p:tavLst>
                                        <p:tav fmla="" tm="0">
                                          <p:val>
                                            <p:strVal val="0"/>
                                          </p:val>
                                        </p:tav>
                                        <p:tav fmla="" tm="100000">
                                          <p:val>
                                            <p:strVal val="#ppt_h"/>
                                          </p:val>
                                        </p:tav>
                                      </p:tavLst>
                                    </p:anim>
                                  </p:childTnLst>
                                </p:cTn>
                              </p:par>
                            </p:childTnLst>
                          </p:cTn>
                        </p:par>
                        <p:par>
                          <p:cTn fill="hold">
                            <p:stCondLst>
                              <p:cond delay="2600"/>
                            </p:stCondLst>
                            <p:childTnLst>
                              <p:par>
                                <p:cTn fill="hold" nodeType="afterEffect" presetClass="entr" presetID="23" presetSubtype="16">
                                  <p:stCondLst>
                                    <p:cond delay="0"/>
                                  </p:stCondLst>
                                  <p:childTnLst>
                                    <p:set>
                                      <p:cBhvr>
                                        <p:cTn dur="1" fill="hold">
                                          <p:stCondLst>
                                            <p:cond delay="0"/>
                                          </p:stCondLst>
                                        </p:cTn>
                                        <p:tgtEl>
                                          <p:spTgt spid="342">
                                            <p:txEl>
                                              <p:pRg end="2" st="2"/>
                                            </p:txEl>
                                          </p:spTgt>
                                        </p:tgtEl>
                                        <p:attrNameLst>
                                          <p:attrName>style.visibility</p:attrName>
                                        </p:attrNameLst>
                                      </p:cBhvr>
                                      <p:to>
                                        <p:strVal val="visible"/>
                                      </p:to>
                                    </p:set>
                                    <p:anim calcmode="lin" valueType="num">
                                      <p:cBhvr additive="base">
                                        <p:cTn dur="300"/>
                                        <p:tgtEl>
                                          <p:spTgt spid="342">
                                            <p:txEl>
                                              <p:pRg end="2" st="2"/>
                                            </p:txEl>
                                          </p:spTgt>
                                        </p:tgtEl>
                                        <p:attrNameLst>
                                          <p:attrName>ppt_w</p:attrName>
                                        </p:attrNameLst>
                                      </p:cBhvr>
                                      <p:tavLst>
                                        <p:tav fmla="" tm="0">
                                          <p:val>
                                            <p:strVal val="0"/>
                                          </p:val>
                                        </p:tav>
                                        <p:tav fmla="" tm="100000">
                                          <p:val>
                                            <p:strVal val="#ppt_w"/>
                                          </p:val>
                                        </p:tav>
                                      </p:tavLst>
                                    </p:anim>
                                    <p:anim calcmode="lin" valueType="num">
                                      <p:cBhvr additive="base">
                                        <p:cTn dur="300"/>
                                        <p:tgtEl>
                                          <p:spTgt spid="342">
                                            <p:txEl>
                                              <p:pRg end="2" st="2"/>
                                            </p:txEl>
                                          </p:spTgt>
                                        </p:tgtEl>
                                        <p:attrNameLst>
                                          <p:attrName>ppt_h</p:attrName>
                                        </p:attrNameLst>
                                      </p:cBhvr>
                                      <p:tavLst>
                                        <p:tav fmla="" tm="0">
                                          <p:val>
                                            <p:strVal val="0"/>
                                          </p:val>
                                        </p:tav>
                                        <p:tav fmla="" tm="100000">
                                          <p:val>
                                            <p:strVal val="#ppt_h"/>
                                          </p:val>
                                        </p:tav>
                                      </p:tavLst>
                                    </p:anim>
                                  </p:childTnLst>
                                </p:cTn>
                              </p:par>
                            </p:childTnLst>
                          </p:cTn>
                        </p:par>
                        <p:par>
                          <p:cTn fill="hold">
                            <p:stCondLst>
                              <p:cond delay="2900"/>
                            </p:stCondLst>
                            <p:childTnLst>
                              <p:par>
                                <p:cTn fill="hold" nodeType="afterEffect" presetClass="entr" presetID="23" presetSubtype="16">
                                  <p:stCondLst>
                                    <p:cond delay="0"/>
                                  </p:stCondLst>
                                  <p:childTnLst>
                                    <p:set>
                                      <p:cBhvr>
                                        <p:cTn dur="1" fill="hold">
                                          <p:stCondLst>
                                            <p:cond delay="0"/>
                                          </p:stCondLst>
                                        </p:cTn>
                                        <p:tgtEl>
                                          <p:spTgt spid="342">
                                            <p:txEl>
                                              <p:pRg end="3" st="3"/>
                                            </p:txEl>
                                          </p:spTgt>
                                        </p:tgtEl>
                                        <p:attrNameLst>
                                          <p:attrName>style.visibility</p:attrName>
                                        </p:attrNameLst>
                                      </p:cBhvr>
                                      <p:to>
                                        <p:strVal val="visible"/>
                                      </p:to>
                                    </p:set>
                                    <p:anim calcmode="lin" valueType="num">
                                      <p:cBhvr additive="base">
                                        <p:cTn dur="300"/>
                                        <p:tgtEl>
                                          <p:spTgt spid="342">
                                            <p:txEl>
                                              <p:pRg end="3" st="3"/>
                                            </p:txEl>
                                          </p:spTgt>
                                        </p:tgtEl>
                                        <p:attrNameLst>
                                          <p:attrName>ppt_w</p:attrName>
                                        </p:attrNameLst>
                                      </p:cBhvr>
                                      <p:tavLst>
                                        <p:tav fmla="" tm="0">
                                          <p:val>
                                            <p:strVal val="0"/>
                                          </p:val>
                                        </p:tav>
                                        <p:tav fmla="" tm="100000">
                                          <p:val>
                                            <p:strVal val="#ppt_w"/>
                                          </p:val>
                                        </p:tav>
                                      </p:tavLst>
                                    </p:anim>
                                    <p:anim calcmode="lin" valueType="num">
                                      <p:cBhvr additive="base">
                                        <p:cTn dur="300"/>
                                        <p:tgtEl>
                                          <p:spTgt spid="342">
                                            <p:txEl>
                                              <p:pRg end="3" st="3"/>
                                            </p:txEl>
                                          </p:spTgt>
                                        </p:tgtEl>
                                        <p:attrNameLst>
                                          <p:attrName>ppt_h</p:attrName>
                                        </p:attrNameLst>
                                      </p:cBhvr>
                                      <p:tavLst>
                                        <p:tav fmla="" tm="0">
                                          <p:val>
                                            <p:strVal val="0"/>
                                          </p:val>
                                        </p:tav>
                                        <p:tav fmla="" tm="100000">
                                          <p:val>
                                            <p:strVal val="#ppt_h"/>
                                          </p:val>
                                        </p:tav>
                                      </p:tavLst>
                                    </p:anim>
                                  </p:childTnLst>
                                </p:cTn>
                              </p:par>
                            </p:childTnLst>
                          </p:cTn>
                        </p:par>
                        <p:par>
                          <p:cTn fill="hold">
                            <p:stCondLst>
                              <p:cond delay="3200"/>
                            </p:stCondLst>
                            <p:childTnLst>
                              <p:par>
                                <p:cTn fill="hold" nodeType="afterEffect" presetClass="entr" presetID="23" presetSubtype="16">
                                  <p:stCondLst>
                                    <p:cond delay="0"/>
                                  </p:stCondLst>
                                  <p:childTnLst>
                                    <p:set>
                                      <p:cBhvr>
                                        <p:cTn dur="1" fill="hold">
                                          <p:stCondLst>
                                            <p:cond delay="0"/>
                                          </p:stCondLst>
                                        </p:cTn>
                                        <p:tgtEl>
                                          <p:spTgt spid="342">
                                            <p:txEl>
                                              <p:pRg end="4" st="4"/>
                                            </p:txEl>
                                          </p:spTgt>
                                        </p:tgtEl>
                                        <p:attrNameLst>
                                          <p:attrName>style.visibility</p:attrName>
                                        </p:attrNameLst>
                                      </p:cBhvr>
                                      <p:to>
                                        <p:strVal val="visible"/>
                                      </p:to>
                                    </p:set>
                                    <p:anim calcmode="lin" valueType="num">
                                      <p:cBhvr additive="base">
                                        <p:cTn dur="300"/>
                                        <p:tgtEl>
                                          <p:spTgt spid="342">
                                            <p:txEl>
                                              <p:pRg end="4" st="4"/>
                                            </p:txEl>
                                          </p:spTgt>
                                        </p:tgtEl>
                                        <p:attrNameLst>
                                          <p:attrName>ppt_w</p:attrName>
                                        </p:attrNameLst>
                                      </p:cBhvr>
                                      <p:tavLst>
                                        <p:tav fmla="" tm="0">
                                          <p:val>
                                            <p:strVal val="0"/>
                                          </p:val>
                                        </p:tav>
                                        <p:tav fmla="" tm="100000">
                                          <p:val>
                                            <p:strVal val="#ppt_w"/>
                                          </p:val>
                                        </p:tav>
                                      </p:tavLst>
                                    </p:anim>
                                    <p:anim calcmode="lin" valueType="num">
                                      <p:cBhvr additive="base">
                                        <p:cTn dur="300"/>
                                        <p:tgtEl>
                                          <p:spTgt spid="342">
                                            <p:txEl>
                                              <p:pRg end="4" st="4"/>
                                            </p:txEl>
                                          </p:spTgt>
                                        </p:tgtEl>
                                        <p:attrNameLst>
                                          <p:attrName>ppt_h</p:attrName>
                                        </p:attrNameLst>
                                      </p:cBhvr>
                                      <p:tavLst>
                                        <p:tav fmla="" tm="0">
                                          <p:val>
                                            <p:strVal val="0"/>
                                          </p:val>
                                        </p:tav>
                                        <p:tav fmla="" tm="100000">
                                          <p:val>
                                            <p:strVal val="#ppt_h"/>
                                          </p:val>
                                        </p:tav>
                                      </p:tavLst>
                                    </p:anim>
                                  </p:childTnLst>
                                </p:cTn>
                              </p:par>
                            </p:childTnLst>
                          </p:cTn>
                        </p:par>
                        <p:par>
                          <p:cTn fill="hold">
                            <p:stCondLst>
                              <p:cond delay="3500"/>
                            </p:stCondLst>
                            <p:childTnLst>
                              <p:par>
                                <p:cTn fill="hold" nodeType="afterEffect" presetClass="entr" presetID="23" presetSubtype="16">
                                  <p:stCondLst>
                                    <p:cond delay="0"/>
                                  </p:stCondLst>
                                  <p:childTnLst>
                                    <p:set>
                                      <p:cBhvr>
                                        <p:cTn dur="1" fill="hold">
                                          <p:stCondLst>
                                            <p:cond delay="0"/>
                                          </p:stCondLst>
                                        </p:cTn>
                                        <p:tgtEl>
                                          <p:spTgt spid="342">
                                            <p:txEl>
                                              <p:pRg end="5" st="5"/>
                                            </p:txEl>
                                          </p:spTgt>
                                        </p:tgtEl>
                                        <p:attrNameLst>
                                          <p:attrName>style.visibility</p:attrName>
                                        </p:attrNameLst>
                                      </p:cBhvr>
                                      <p:to>
                                        <p:strVal val="visible"/>
                                      </p:to>
                                    </p:set>
                                    <p:anim calcmode="lin" valueType="num">
                                      <p:cBhvr additive="base">
                                        <p:cTn dur="300"/>
                                        <p:tgtEl>
                                          <p:spTgt spid="342">
                                            <p:txEl>
                                              <p:pRg end="5" st="5"/>
                                            </p:txEl>
                                          </p:spTgt>
                                        </p:tgtEl>
                                        <p:attrNameLst>
                                          <p:attrName>ppt_w</p:attrName>
                                        </p:attrNameLst>
                                      </p:cBhvr>
                                      <p:tavLst>
                                        <p:tav fmla="" tm="0">
                                          <p:val>
                                            <p:strVal val="0"/>
                                          </p:val>
                                        </p:tav>
                                        <p:tav fmla="" tm="100000">
                                          <p:val>
                                            <p:strVal val="#ppt_w"/>
                                          </p:val>
                                        </p:tav>
                                      </p:tavLst>
                                    </p:anim>
                                    <p:anim calcmode="lin" valueType="num">
                                      <p:cBhvr additive="base">
                                        <p:cTn dur="300"/>
                                        <p:tgtEl>
                                          <p:spTgt spid="342">
                                            <p:txEl>
                                              <p:pRg end="5" st="5"/>
                                            </p:txEl>
                                          </p:spTgt>
                                        </p:tgtEl>
                                        <p:attrNameLst>
                                          <p:attrName>ppt_h</p:attrName>
                                        </p:attrNameLst>
                                      </p:cBhvr>
                                      <p:tavLst>
                                        <p:tav fmla="" tm="0">
                                          <p:val>
                                            <p:strVal val="0"/>
                                          </p:val>
                                        </p:tav>
                                        <p:tav fmla="" tm="100000">
                                          <p:val>
                                            <p:strVal val="#ppt_h"/>
                                          </p:val>
                                        </p:tav>
                                      </p:tavLst>
                                    </p:anim>
                                  </p:childTnLst>
                                </p:cTn>
                              </p:par>
                            </p:childTnLst>
                          </p:cTn>
                        </p:par>
                        <p:par>
                          <p:cTn fill="hold">
                            <p:stCondLst>
                              <p:cond delay="3800"/>
                            </p:stCondLst>
                            <p:childTnLst>
                              <p:par>
                                <p:cTn fill="hold" nodeType="afterEffect" presetClass="entr" presetID="23" presetSubtype="16">
                                  <p:stCondLst>
                                    <p:cond delay="0"/>
                                  </p:stCondLst>
                                  <p:childTnLst>
                                    <p:set>
                                      <p:cBhvr>
                                        <p:cTn dur="1" fill="hold">
                                          <p:stCondLst>
                                            <p:cond delay="0"/>
                                          </p:stCondLst>
                                        </p:cTn>
                                        <p:tgtEl>
                                          <p:spTgt spid="342">
                                            <p:txEl>
                                              <p:pRg end="6" st="6"/>
                                            </p:txEl>
                                          </p:spTgt>
                                        </p:tgtEl>
                                        <p:attrNameLst>
                                          <p:attrName>style.visibility</p:attrName>
                                        </p:attrNameLst>
                                      </p:cBhvr>
                                      <p:to>
                                        <p:strVal val="visible"/>
                                      </p:to>
                                    </p:set>
                                    <p:anim calcmode="lin" valueType="num">
                                      <p:cBhvr additive="base">
                                        <p:cTn dur="300"/>
                                        <p:tgtEl>
                                          <p:spTgt spid="342">
                                            <p:txEl>
                                              <p:pRg end="6" st="6"/>
                                            </p:txEl>
                                          </p:spTgt>
                                        </p:tgtEl>
                                        <p:attrNameLst>
                                          <p:attrName>ppt_w</p:attrName>
                                        </p:attrNameLst>
                                      </p:cBhvr>
                                      <p:tavLst>
                                        <p:tav fmla="" tm="0">
                                          <p:val>
                                            <p:strVal val="0"/>
                                          </p:val>
                                        </p:tav>
                                        <p:tav fmla="" tm="100000">
                                          <p:val>
                                            <p:strVal val="#ppt_w"/>
                                          </p:val>
                                        </p:tav>
                                      </p:tavLst>
                                    </p:anim>
                                    <p:anim calcmode="lin" valueType="num">
                                      <p:cBhvr additive="base">
                                        <p:cTn dur="300"/>
                                        <p:tgtEl>
                                          <p:spTgt spid="342">
                                            <p:txEl>
                                              <p:pRg end="6" st="6"/>
                                            </p:txEl>
                                          </p:spTgt>
                                        </p:tgtEl>
                                        <p:attrNameLst>
                                          <p:attrName>ppt_h</p:attrName>
                                        </p:attrNameLst>
                                      </p:cBhvr>
                                      <p:tavLst>
                                        <p:tav fmla="" tm="0">
                                          <p:val>
                                            <p:strVal val="0"/>
                                          </p:val>
                                        </p:tav>
                                        <p:tav fmla="" tm="100000">
                                          <p:val>
                                            <p:strVal val="#ppt_h"/>
                                          </p:val>
                                        </p:tav>
                                      </p:tavLst>
                                    </p:anim>
                                  </p:childTnLst>
                                </p:cTn>
                              </p:par>
                            </p:childTnLst>
                          </p:cTn>
                        </p:par>
                        <p:par>
                          <p:cTn fill="hold">
                            <p:stCondLst>
                              <p:cond delay="4100"/>
                            </p:stCondLst>
                            <p:childTnLst>
                              <p:par>
                                <p:cTn fill="hold" nodeType="afterEffect" presetClass="entr" presetID="23" presetSubtype="16">
                                  <p:stCondLst>
                                    <p:cond delay="0"/>
                                  </p:stCondLst>
                                  <p:childTnLst>
                                    <p:set>
                                      <p:cBhvr>
                                        <p:cTn dur="1" fill="hold">
                                          <p:stCondLst>
                                            <p:cond delay="0"/>
                                          </p:stCondLst>
                                        </p:cTn>
                                        <p:tgtEl>
                                          <p:spTgt spid="342">
                                            <p:txEl>
                                              <p:pRg end="7" st="7"/>
                                            </p:txEl>
                                          </p:spTgt>
                                        </p:tgtEl>
                                        <p:attrNameLst>
                                          <p:attrName>style.visibility</p:attrName>
                                        </p:attrNameLst>
                                      </p:cBhvr>
                                      <p:to>
                                        <p:strVal val="visible"/>
                                      </p:to>
                                    </p:set>
                                    <p:anim calcmode="lin" valueType="num">
                                      <p:cBhvr additive="base">
                                        <p:cTn dur="300"/>
                                        <p:tgtEl>
                                          <p:spTgt spid="342">
                                            <p:txEl>
                                              <p:pRg end="7" st="7"/>
                                            </p:txEl>
                                          </p:spTgt>
                                        </p:tgtEl>
                                        <p:attrNameLst>
                                          <p:attrName>ppt_w</p:attrName>
                                        </p:attrNameLst>
                                      </p:cBhvr>
                                      <p:tavLst>
                                        <p:tav fmla="" tm="0">
                                          <p:val>
                                            <p:strVal val="0"/>
                                          </p:val>
                                        </p:tav>
                                        <p:tav fmla="" tm="100000">
                                          <p:val>
                                            <p:strVal val="#ppt_w"/>
                                          </p:val>
                                        </p:tav>
                                      </p:tavLst>
                                    </p:anim>
                                    <p:anim calcmode="lin" valueType="num">
                                      <p:cBhvr additive="base">
                                        <p:cTn dur="300"/>
                                        <p:tgtEl>
                                          <p:spTgt spid="342">
                                            <p:txEl>
                                              <p:pRg end="7" st="7"/>
                                            </p:txEl>
                                          </p:spTgt>
                                        </p:tgtEl>
                                        <p:attrNameLst>
                                          <p:attrName>ppt_h</p:attrName>
                                        </p:attrNameLst>
                                      </p:cBhvr>
                                      <p:tavLst>
                                        <p:tav fmla="" tm="0">
                                          <p:val>
                                            <p:strVal val="0"/>
                                          </p:val>
                                        </p:tav>
                                        <p:tav fmla="" tm="100000">
                                          <p:val>
                                            <p:strVal val="#ppt_h"/>
                                          </p:val>
                                        </p:tav>
                                      </p:tavLst>
                                    </p:anim>
                                  </p:childTnLst>
                                </p:cTn>
                              </p:par>
                            </p:childTnLst>
                          </p:cTn>
                        </p:par>
                        <p:par>
                          <p:cTn fill="hold">
                            <p:stCondLst>
                              <p:cond delay="4400"/>
                            </p:stCondLst>
                            <p:childTnLst>
                              <p:par>
                                <p:cTn fill="hold" nodeType="afterEffect" presetClass="entr" presetID="23" presetSubtype="16">
                                  <p:stCondLst>
                                    <p:cond delay="0"/>
                                  </p:stCondLst>
                                  <p:childTnLst>
                                    <p:set>
                                      <p:cBhvr>
                                        <p:cTn dur="1" fill="hold">
                                          <p:stCondLst>
                                            <p:cond delay="0"/>
                                          </p:stCondLst>
                                        </p:cTn>
                                        <p:tgtEl>
                                          <p:spTgt spid="342">
                                            <p:txEl>
                                              <p:pRg end="8" st="8"/>
                                            </p:txEl>
                                          </p:spTgt>
                                        </p:tgtEl>
                                        <p:attrNameLst>
                                          <p:attrName>style.visibility</p:attrName>
                                        </p:attrNameLst>
                                      </p:cBhvr>
                                      <p:to>
                                        <p:strVal val="visible"/>
                                      </p:to>
                                    </p:set>
                                    <p:anim calcmode="lin" valueType="num">
                                      <p:cBhvr additive="base">
                                        <p:cTn dur="300"/>
                                        <p:tgtEl>
                                          <p:spTgt spid="342">
                                            <p:txEl>
                                              <p:pRg end="8" st="8"/>
                                            </p:txEl>
                                          </p:spTgt>
                                        </p:tgtEl>
                                        <p:attrNameLst>
                                          <p:attrName>ppt_w</p:attrName>
                                        </p:attrNameLst>
                                      </p:cBhvr>
                                      <p:tavLst>
                                        <p:tav fmla="" tm="0">
                                          <p:val>
                                            <p:strVal val="0"/>
                                          </p:val>
                                        </p:tav>
                                        <p:tav fmla="" tm="100000">
                                          <p:val>
                                            <p:strVal val="#ppt_w"/>
                                          </p:val>
                                        </p:tav>
                                      </p:tavLst>
                                    </p:anim>
                                    <p:anim calcmode="lin" valueType="num">
                                      <p:cBhvr additive="base">
                                        <p:cTn dur="300"/>
                                        <p:tgtEl>
                                          <p:spTgt spid="342">
                                            <p:txEl>
                                              <p:pRg end="8" st="8"/>
                                            </p:txEl>
                                          </p:spTgt>
                                        </p:tgtEl>
                                        <p:attrNameLst>
                                          <p:attrName>ppt_h</p:attrName>
                                        </p:attrNameLst>
                                      </p:cBhvr>
                                      <p:tavLst>
                                        <p:tav fmla="" tm="0">
                                          <p:val>
                                            <p:strVal val="0"/>
                                          </p:val>
                                        </p:tav>
                                        <p:tav fmla="" tm="100000">
                                          <p:val>
                                            <p:strVal val="#ppt_h"/>
                                          </p:val>
                                        </p:tav>
                                      </p:tavLst>
                                    </p:anim>
                                  </p:childTnLst>
                                </p:cTn>
                              </p:par>
                            </p:childTnLst>
                          </p:cTn>
                        </p:par>
                        <p:par>
                          <p:cTn fill="hold">
                            <p:stCondLst>
                              <p:cond delay="4700"/>
                            </p:stCondLst>
                            <p:childTnLst>
                              <p:par>
                                <p:cTn fill="hold" nodeType="afterEffect" presetClass="entr" presetID="23" presetSubtype="16">
                                  <p:stCondLst>
                                    <p:cond delay="0"/>
                                  </p:stCondLst>
                                  <p:childTnLst>
                                    <p:set>
                                      <p:cBhvr>
                                        <p:cTn dur="1" fill="hold">
                                          <p:stCondLst>
                                            <p:cond delay="0"/>
                                          </p:stCondLst>
                                        </p:cTn>
                                        <p:tgtEl>
                                          <p:spTgt spid="343">
                                            <p:txEl>
                                              <p:pRg end="0" st="0"/>
                                            </p:txEl>
                                          </p:spTgt>
                                        </p:tgtEl>
                                        <p:attrNameLst>
                                          <p:attrName>style.visibility</p:attrName>
                                        </p:attrNameLst>
                                      </p:cBhvr>
                                      <p:to>
                                        <p:strVal val="visible"/>
                                      </p:to>
                                    </p:set>
                                    <p:anim calcmode="lin" valueType="num">
                                      <p:cBhvr additive="base">
                                        <p:cTn dur="300"/>
                                        <p:tgtEl>
                                          <p:spTgt spid="343">
                                            <p:txEl>
                                              <p:pRg end="0" st="0"/>
                                            </p:txEl>
                                          </p:spTgt>
                                        </p:tgtEl>
                                        <p:attrNameLst>
                                          <p:attrName>ppt_w</p:attrName>
                                        </p:attrNameLst>
                                      </p:cBhvr>
                                      <p:tavLst>
                                        <p:tav fmla="" tm="0">
                                          <p:val>
                                            <p:strVal val="0"/>
                                          </p:val>
                                        </p:tav>
                                        <p:tav fmla="" tm="100000">
                                          <p:val>
                                            <p:strVal val="#ppt_w"/>
                                          </p:val>
                                        </p:tav>
                                      </p:tavLst>
                                    </p:anim>
                                    <p:anim calcmode="lin" valueType="num">
                                      <p:cBhvr additive="base">
                                        <p:cTn dur="300"/>
                                        <p:tgtEl>
                                          <p:spTgt spid="343">
                                            <p:txEl>
                                              <p:pRg end="0" st="0"/>
                                            </p:txEl>
                                          </p:spTgt>
                                        </p:tgtEl>
                                        <p:attrNameLst>
                                          <p:attrName>ppt_h</p:attrName>
                                        </p:attrNameLst>
                                      </p:cBhvr>
                                      <p:tavLst>
                                        <p:tav fmla="" tm="0">
                                          <p:val>
                                            <p:strVal val="0"/>
                                          </p:val>
                                        </p:tav>
                                        <p:tav fmla="" tm="100000">
                                          <p:val>
                                            <p:strVal val="#ppt_h"/>
                                          </p:val>
                                        </p:tav>
                                      </p:tavLst>
                                    </p:anim>
                                  </p:childTnLst>
                                </p:cTn>
                              </p:par>
                            </p:childTnLst>
                          </p:cTn>
                        </p:par>
                        <p:par>
                          <p:cTn fill="hold">
                            <p:stCondLst>
                              <p:cond delay="5000"/>
                            </p:stCondLst>
                            <p:childTnLst>
                              <p:par>
                                <p:cTn fill="hold" nodeType="afterEffect" presetClass="entr" presetID="23" presetSubtype="16">
                                  <p:stCondLst>
                                    <p:cond delay="0"/>
                                  </p:stCondLst>
                                  <p:childTnLst>
                                    <p:set>
                                      <p:cBhvr>
                                        <p:cTn dur="1" fill="hold">
                                          <p:stCondLst>
                                            <p:cond delay="0"/>
                                          </p:stCondLst>
                                        </p:cTn>
                                        <p:tgtEl>
                                          <p:spTgt spid="343">
                                            <p:txEl>
                                              <p:pRg end="1" st="1"/>
                                            </p:txEl>
                                          </p:spTgt>
                                        </p:tgtEl>
                                        <p:attrNameLst>
                                          <p:attrName>style.visibility</p:attrName>
                                        </p:attrNameLst>
                                      </p:cBhvr>
                                      <p:to>
                                        <p:strVal val="visible"/>
                                      </p:to>
                                    </p:set>
                                    <p:anim calcmode="lin" valueType="num">
                                      <p:cBhvr additive="base">
                                        <p:cTn dur="300"/>
                                        <p:tgtEl>
                                          <p:spTgt spid="343">
                                            <p:txEl>
                                              <p:pRg end="1" st="1"/>
                                            </p:txEl>
                                          </p:spTgt>
                                        </p:tgtEl>
                                        <p:attrNameLst>
                                          <p:attrName>ppt_w</p:attrName>
                                        </p:attrNameLst>
                                      </p:cBhvr>
                                      <p:tavLst>
                                        <p:tav fmla="" tm="0">
                                          <p:val>
                                            <p:strVal val="0"/>
                                          </p:val>
                                        </p:tav>
                                        <p:tav fmla="" tm="100000">
                                          <p:val>
                                            <p:strVal val="#ppt_w"/>
                                          </p:val>
                                        </p:tav>
                                      </p:tavLst>
                                    </p:anim>
                                    <p:anim calcmode="lin" valueType="num">
                                      <p:cBhvr additive="base">
                                        <p:cTn dur="300"/>
                                        <p:tgtEl>
                                          <p:spTgt spid="343">
                                            <p:txEl>
                                              <p:pRg end="1" st="1"/>
                                            </p:txEl>
                                          </p:spTgt>
                                        </p:tgtEl>
                                        <p:attrNameLst>
                                          <p:attrName>ppt_h</p:attrName>
                                        </p:attrNameLst>
                                      </p:cBhvr>
                                      <p:tavLst>
                                        <p:tav fmla="" tm="0">
                                          <p:val>
                                            <p:strVal val="0"/>
                                          </p:val>
                                        </p:tav>
                                        <p:tav fmla="" tm="100000">
                                          <p:val>
                                            <p:strVal val="#ppt_h"/>
                                          </p:val>
                                        </p:tav>
                                      </p:tavLst>
                                    </p:anim>
                                  </p:childTnLst>
                                </p:cTn>
                              </p:par>
                            </p:childTnLst>
                          </p:cTn>
                        </p:par>
                        <p:par>
                          <p:cTn fill="hold">
                            <p:stCondLst>
                              <p:cond delay="5300"/>
                            </p:stCondLst>
                            <p:childTnLst>
                              <p:par>
                                <p:cTn fill="hold" nodeType="afterEffect" presetClass="entr" presetID="23" presetSubtype="16">
                                  <p:stCondLst>
                                    <p:cond delay="0"/>
                                  </p:stCondLst>
                                  <p:childTnLst>
                                    <p:set>
                                      <p:cBhvr>
                                        <p:cTn dur="1" fill="hold">
                                          <p:stCondLst>
                                            <p:cond delay="0"/>
                                          </p:stCondLst>
                                        </p:cTn>
                                        <p:tgtEl>
                                          <p:spTgt spid="343">
                                            <p:txEl>
                                              <p:pRg end="2" st="2"/>
                                            </p:txEl>
                                          </p:spTgt>
                                        </p:tgtEl>
                                        <p:attrNameLst>
                                          <p:attrName>style.visibility</p:attrName>
                                        </p:attrNameLst>
                                      </p:cBhvr>
                                      <p:to>
                                        <p:strVal val="visible"/>
                                      </p:to>
                                    </p:set>
                                    <p:anim calcmode="lin" valueType="num">
                                      <p:cBhvr additive="base">
                                        <p:cTn dur="300"/>
                                        <p:tgtEl>
                                          <p:spTgt spid="343">
                                            <p:txEl>
                                              <p:pRg end="2" st="2"/>
                                            </p:txEl>
                                          </p:spTgt>
                                        </p:tgtEl>
                                        <p:attrNameLst>
                                          <p:attrName>ppt_w</p:attrName>
                                        </p:attrNameLst>
                                      </p:cBhvr>
                                      <p:tavLst>
                                        <p:tav fmla="" tm="0">
                                          <p:val>
                                            <p:strVal val="0"/>
                                          </p:val>
                                        </p:tav>
                                        <p:tav fmla="" tm="100000">
                                          <p:val>
                                            <p:strVal val="#ppt_w"/>
                                          </p:val>
                                        </p:tav>
                                      </p:tavLst>
                                    </p:anim>
                                    <p:anim calcmode="lin" valueType="num">
                                      <p:cBhvr additive="base">
                                        <p:cTn dur="300"/>
                                        <p:tgtEl>
                                          <p:spTgt spid="343">
                                            <p:txEl>
                                              <p:pRg end="2" st="2"/>
                                            </p:txEl>
                                          </p:spTgt>
                                        </p:tgtEl>
                                        <p:attrNameLst>
                                          <p:attrName>ppt_h</p:attrName>
                                        </p:attrNameLst>
                                      </p:cBhvr>
                                      <p:tavLst>
                                        <p:tav fmla="" tm="0">
                                          <p:val>
                                            <p:strVal val="0"/>
                                          </p:val>
                                        </p:tav>
                                        <p:tav fmla="" tm="100000">
                                          <p:val>
                                            <p:strVal val="#ppt_h"/>
                                          </p:val>
                                        </p:tav>
                                      </p:tavLst>
                                    </p:anim>
                                  </p:childTnLst>
                                </p:cTn>
                              </p:par>
                            </p:childTnLst>
                          </p:cTn>
                        </p:par>
                        <p:par>
                          <p:cTn fill="hold">
                            <p:stCondLst>
                              <p:cond delay="5600"/>
                            </p:stCondLst>
                            <p:childTnLst>
                              <p:par>
                                <p:cTn fill="hold" nodeType="afterEffect" presetClass="entr" presetID="23" presetSubtype="16">
                                  <p:stCondLst>
                                    <p:cond delay="0"/>
                                  </p:stCondLst>
                                  <p:childTnLst>
                                    <p:set>
                                      <p:cBhvr>
                                        <p:cTn dur="1" fill="hold">
                                          <p:stCondLst>
                                            <p:cond delay="0"/>
                                          </p:stCondLst>
                                        </p:cTn>
                                        <p:tgtEl>
                                          <p:spTgt spid="343">
                                            <p:txEl>
                                              <p:pRg end="3" st="3"/>
                                            </p:txEl>
                                          </p:spTgt>
                                        </p:tgtEl>
                                        <p:attrNameLst>
                                          <p:attrName>style.visibility</p:attrName>
                                        </p:attrNameLst>
                                      </p:cBhvr>
                                      <p:to>
                                        <p:strVal val="visible"/>
                                      </p:to>
                                    </p:set>
                                    <p:anim calcmode="lin" valueType="num">
                                      <p:cBhvr additive="base">
                                        <p:cTn dur="300"/>
                                        <p:tgtEl>
                                          <p:spTgt spid="343">
                                            <p:txEl>
                                              <p:pRg end="3" st="3"/>
                                            </p:txEl>
                                          </p:spTgt>
                                        </p:tgtEl>
                                        <p:attrNameLst>
                                          <p:attrName>ppt_w</p:attrName>
                                        </p:attrNameLst>
                                      </p:cBhvr>
                                      <p:tavLst>
                                        <p:tav fmla="" tm="0">
                                          <p:val>
                                            <p:strVal val="0"/>
                                          </p:val>
                                        </p:tav>
                                        <p:tav fmla="" tm="100000">
                                          <p:val>
                                            <p:strVal val="#ppt_w"/>
                                          </p:val>
                                        </p:tav>
                                      </p:tavLst>
                                    </p:anim>
                                    <p:anim calcmode="lin" valueType="num">
                                      <p:cBhvr additive="base">
                                        <p:cTn dur="300"/>
                                        <p:tgtEl>
                                          <p:spTgt spid="343">
                                            <p:txEl>
                                              <p:pRg end="3" st="3"/>
                                            </p:txEl>
                                          </p:spTgt>
                                        </p:tgtEl>
                                        <p:attrNameLst>
                                          <p:attrName>ppt_h</p:attrName>
                                        </p:attrNameLst>
                                      </p:cBhvr>
                                      <p:tavLst>
                                        <p:tav fmla="" tm="0">
                                          <p:val>
                                            <p:strVal val="0"/>
                                          </p:val>
                                        </p:tav>
                                        <p:tav fmla="" tm="100000">
                                          <p:val>
                                            <p:strVal val="#ppt_h"/>
                                          </p:val>
                                        </p:tav>
                                      </p:tavLst>
                                    </p:anim>
                                  </p:childTnLst>
                                </p:cTn>
                              </p:par>
                            </p:childTnLst>
                          </p:cTn>
                        </p:par>
                        <p:par>
                          <p:cTn fill="hold">
                            <p:stCondLst>
                              <p:cond delay="5900"/>
                            </p:stCondLst>
                            <p:childTnLst>
                              <p:par>
                                <p:cTn fill="hold" nodeType="afterEffect" presetClass="entr" presetID="23" presetSubtype="16">
                                  <p:stCondLst>
                                    <p:cond delay="0"/>
                                  </p:stCondLst>
                                  <p:childTnLst>
                                    <p:set>
                                      <p:cBhvr>
                                        <p:cTn dur="1" fill="hold">
                                          <p:stCondLst>
                                            <p:cond delay="0"/>
                                          </p:stCondLst>
                                        </p:cTn>
                                        <p:tgtEl>
                                          <p:spTgt spid="343">
                                            <p:txEl>
                                              <p:pRg end="4" st="4"/>
                                            </p:txEl>
                                          </p:spTgt>
                                        </p:tgtEl>
                                        <p:attrNameLst>
                                          <p:attrName>style.visibility</p:attrName>
                                        </p:attrNameLst>
                                      </p:cBhvr>
                                      <p:to>
                                        <p:strVal val="visible"/>
                                      </p:to>
                                    </p:set>
                                    <p:anim calcmode="lin" valueType="num">
                                      <p:cBhvr additive="base">
                                        <p:cTn dur="300"/>
                                        <p:tgtEl>
                                          <p:spTgt spid="343">
                                            <p:txEl>
                                              <p:pRg end="4" st="4"/>
                                            </p:txEl>
                                          </p:spTgt>
                                        </p:tgtEl>
                                        <p:attrNameLst>
                                          <p:attrName>ppt_w</p:attrName>
                                        </p:attrNameLst>
                                      </p:cBhvr>
                                      <p:tavLst>
                                        <p:tav fmla="" tm="0">
                                          <p:val>
                                            <p:strVal val="0"/>
                                          </p:val>
                                        </p:tav>
                                        <p:tav fmla="" tm="100000">
                                          <p:val>
                                            <p:strVal val="#ppt_w"/>
                                          </p:val>
                                        </p:tav>
                                      </p:tavLst>
                                    </p:anim>
                                    <p:anim calcmode="lin" valueType="num">
                                      <p:cBhvr additive="base">
                                        <p:cTn dur="300"/>
                                        <p:tgtEl>
                                          <p:spTgt spid="343">
                                            <p:txEl>
                                              <p:pRg end="4" st="4"/>
                                            </p:txEl>
                                          </p:spTgt>
                                        </p:tgtEl>
                                        <p:attrNameLst>
                                          <p:attrName>ppt_h</p:attrName>
                                        </p:attrNameLst>
                                      </p:cBhvr>
                                      <p:tavLst>
                                        <p:tav fmla="" tm="0">
                                          <p:val>
                                            <p:strVal val="0"/>
                                          </p:val>
                                        </p:tav>
                                        <p:tav fmla="" tm="100000">
                                          <p:val>
                                            <p:strVal val="#ppt_h"/>
                                          </p:val>
                                        </p:tav>
                                      </p:tavLst>
                                    </p:anim>
                                  </p:childTnLst>
                                </p:cTn>
                              </p:par>
                            </p:childTnLst>
                          </p:cTn>
                        </p:par>
                        <p:par>
                          <p:cTn fill="hold">
                            <p:stCondLst>
                              <p:cond delay="6200"/>
                            </p:stCondLst>
                            <p:childTnLst>
                              <p:par>
                                <p:cTn fill="hold" nodeType="afterEffect" presetClass="entr" presetID="23" presetSubtype="16">
                                  <p:stCondLst>
                                    <p:cond delay="0"/>
                                  </p:stCondLst>
                                  <p:childTnLst>
                                    <p:set>
                                      <p:cBhvr>
                                        <p:cTn dur="1" fill="hold">
                                          <p:stCondLst>
                                            <p:cond delay="0"/>
                                          </p:stCondLst>
                                        </p:cTn>
                                        <p:tgtEl>
                                          <p:spTgt spid="343">
                                            <p:txEl>
                                              <p:pRg end="5" st="5"/>
                                            </p:txEl>
                                          </p:spTgt>
                                        </p:tgtEl>
                                        <p:attrNameLst>
                                          <p:attrName>style.visibility</p:attrName>
                                        </p:attrNameLst>
                                      </p:cBhvr>
                                      <p:to>
                                        <p:strVal val="visible"/>
                                      </p:to>
                                    </p:set>
                                    <p:anim calcmode="lin" valueType="num">
                                      <p:cBhvr additive="base">
                                        <p:cTn dur="300"/>
                                        <p:tgtEl>
                                          <p:spTgt spid="343">
                                            <p:txEl>
                                              <p:pRg end="5" st="5"/>
                                            </p:txEl>
                                          </p:spTgt>
                                        </p:tgtEl>
                                        <p:attrNameLst>
                                          <p:attrName>ppt_w</p:attrName>
                                        </p:attrNameLst>
                                      </p:cBhvr>
                                      <p:tavLst>
                                        <p:tav fmla="" tm="0">
                                          <p:val>
                                            <p:strVal val="0"/>
                                          </p:val>
                                        </p:tav>
                                        <p:tav fmla="" tm="100000">
                                          <p:val>
                                            <p:strVal val="#ppt_w"/>
                                          </p:val>
                                        </p:tav>
                                      </p:tavLst>
                                    </p:anim>
                                    <p:anim calcmode="lin" valueType="num">
                                      <p:cBhvr additive="base">
                                        <p:cTn dur="300"/>
                                        <p:tgtEl>
                                          <p:spTgt spid="343">
                                            <p:txEl>
                                              <p:pRg end="5" st="5"/>
                                            </p:txEl>
                                          </p:spTgt>
                                        </p:tgtEl>
                                        <p:attrNameLst>
                                          <p:attrName>ppt_h</p:attrName>
                                        </p:attrNameLst>
                                      </p:cBhvr>
                                      <p:tavLst>
                                        <p:tav fmla="" tm="0">
                                          <p:val>
                                            <p:strVal val="0"/>
                                          </p:val>
                                        </p:tav>
                                        <p:tav fmla="" tm="100000">
                                          <p:val>
                                            <p:strVal val="#ppt_h"/>
                                          </p:val>
                                        </p:tav>
                                      </p:tavLst>
                                    </p:anim>
                                  </p:childTnLst>
                                </p:cTn>
                              </p:par>
                            </p:childTnLst>
                          </p:cTn>
                        </p:par>
                        <p:par>
                          <p:cTn fill="hold">
                            <p:stCondLst>
                              <p:cond delay="6500"/>
                            </p:stCondLst>
                            <p:childTnLst>
                              <p:par>
                                <p:cTn fill="hold" nodeType="afterEffect" presetClass="entr" presetID="23" presetSubtype="16">
                                  <p:stCondLst>
                                    <p:cond delay="0"/>
                                  </p:stCondLst>
                                  <p:childTnLst>
                                    <p:set>
                                      <p:cBhvr>
                                        <p:cTn dur="1" fill="hold">
                                          <p:stCondLst>
                                            <p:cond delay="0"/>
                                          </p:stCondLst>
                                        </p:cTn>
                                        <p:tgtEl>
                                          <p:spTgt spid="343">
                                            <p:txEl>
                                              <p:pRg end="6" st="6"/>
                                            </p:txEl>
                                          </p:spTgt>
                                        </p:tgtEl>
                                        <p:attrNameLst>
                                          <p:attrName>style.visibility</p:attrName>
                                        </p:attrNameLst>
                                      </p:cBhvr>
                                      <p:to>
                                        <p:strVal val="visible"/>
                                      </p:to>
                                    </p:set>
                                    <p:anim calcmode="lin" valueType="num">
                                      <p:cBhvr additive="base">
                                        <p:cTn dur="300"/>
                                        <p:tgtEl>
                                          <p:spTgt spid="343">
                                            <p:txEl>
                                              <p:pRg end="6" st="6"/>
                                            </p:txEl>
                                          </p:spTgt>
                                        </p:tgtEl>
                                        <p:attrNameLst>
                                          <p:attrName>ppt_w</p:attrName>
                                        </p:attrNameLst>
                                      </p:cBhvr>
                                      <p:tavLst>
                                        <p:tav fmla="" tm="0">
                                          <p:val>
                                            <p:strVal val="0"/>
                                          </p:val>
                                        </p:tav>
                                        <p:tav fmla="" tm="100000">
                                          <p:val>
                                            <p:strVal val="#ppt_w"/>
                                          </p:val>
                                        </p:tav>
                                      </p:tavLst>
                                    </p:anim>
                                    <p:anim calcmode="lin" valueType="num">
                                      <p:cBhvr additive="base">
                                        <p:cTn dur="300"/>
                                        <p:tgtEl>
                                          <p:spTgt spid="343">
                                            <p:txEl>
                                              <p:pRg end="6" st="6"/>
                                            </p:txEl>
                                          </p:spTgt>
                                        </p:tgtEl>
                                        <p:attrNameLst>
                                          <p:attrName>ppt_h</p:attrName>
                                        </p:attrNameLst>
                                      </p:cBhvr>
                                      <p:tavLst>
                                        <p:tav fmla="" tm="0">
                                          <p:val>
                                            <p:strVal val="0"/>
                                          </p:val>
                                        </p:tav>
                                        <p:tav fmla="" tm="100000">
                                          <p:val>
                                            <p:strVal val="#ppt_h"/>
                                          </p:val>
                                        </p:tav>
                                      </p:tavLst>
                                    </p:anim>
                                  </p:childTnLst>
                                </p:cTn>
                              </p:par>
                            </p:childTnLst>
                          </p:cTn>
                        </p:par>
                        <p:par>
                          <p:cTn fill="hold">
                            <p:stCondLst>
                              <p:cond delay="6800"/>
                            </p:stCondLst>
                            <p:childTnLst>
                              <p:par>
                                <p:cTn fill="hold" nodeType="afterEffect" presetClass="entr" presetID="23" presetSubtype="16">
                                  <p:stCondLst>
                                    <p:cond delay="0"/>
                                  </p:stCondLst>
                                  <p:childTnLst>
                                    <p:set>
                                      <p:cBhvr>
                                        <p:cTn dur="1" fill="hold">
                                          <p:stCondLst>
                                            <p:cond delay="0"/>
                                          </p:stCondLst>
                                        </p:cTn>
                                        <p:tgtEl>
                                          <p:spTgt spid="343">
                                            <p:txEl>
                                              <p:pRg end="7" st="7"/>
                                            </p:txEl>
                                          </p:spTgt>
                                        </p:tgtEl>
                                        <p:attrNameLst>
                                          <p:attrName>style.visibility</p:attrName>
                                        </p:attrNameLst>
                                      </p:cBhvr>
                                      <p:to>
                                        <p:strVal val="visible"/>
                                      </p:to>
                                    </p:set>
                                    <p:anim calcmode="lin" valueType="num">
                                      <p:cBhvr additive="base">
                                        <p:cTn dur="300"/>
                                        <p:tgtEl>
                                          <p:spTgt spid="343">
                                            <p:txEl>
                                              <p:pRg end="7" st="7"/>
                                            </p:txEl>
                                          </p:spTgt>
                                        </p:tgtEl>
                                        <p:attrNameLst>
                                          <p:attrName>ppt_w</p:attrName>
                                        </p:attrNameLst>
                                      </p:cBhvr>
                                      <p:tavLst>
                                        <p:tav fmla="" tm="0">
                                          <p:val>
                                            <p:strVal val="0"/>
                                          </p:val>
                                        </p:tav>
                                        <p:tav fmla="" tm="100000">
                                          <p:val>
                                            <p:strVal val="#ppt_w"/>
                                          </p:val>
                                        </p:tav>
                                      </p:tavLst>
                                    </p:anim>
                                    <p:anim calcmode="lin" valueType="num">
                                      <p:cBhvr additive="base">
                                        <p:cTn dur="300"/>
                                        <p:tgtEl>
                                          <p:spTgt spid="343">
                                            <p:txEl>
                                              <p:pRg end="7" st="7"/>
                                            </p:txEl>
                                          </p:spTgt>
                                        </p:tgtEl>
                                        <p:attrNameLst>
                                          <p:attrName>ppt_h</p:attrName>
                                        </p:attrNameLst>
                                      </p:cBhvr>
                                      <p:tavLst>
                                        <p:tav fmla="" tm="0">
                                          <p:val>
                                            <p:strVal val="0"/>
                                          </p:val>
                                        </p:tav>
                                        <p:tav fmla="" tm="100000">
                                          <p:val>
                                            <p:strVal val="#ppt_h"/>
                                          </p:val>
                                        </p:tav>
                                      </p:tavLst>
                                    </p:anim>
                                  </p:childTnLst>
                                </p:cTn>
                              </p:par>
                            </p:childTnLst>
                          </p:cTn>
                        </p:par>
                        <p:par>
                          <p:cTn fill="hold">
                            <p:stCondLst>
                              <p:cond delay="7100"/>
                            </p:stCondLst>
                            <p:childTnLst>
                              <p:par>
                                <p:cTn fill="hold" nodeType="afterEffect" presetClass="entr" presetID="23" presetSubtype="16">
                                  <p:stCondLst>
                                    <p:cond delay="0"/>
                                  </p:stCondLst>
                                  <p:childTnLst>
                                    <p:set>
                                      <p:cBhvr>
                                        <p:cTn dur="1" fill="hold">
                                          <p:stCondLst>
                                            <p:cond delay="0"/>
                                          </p:stCondLst>
                                        </p:cTn>
                                        <p:tgtEl>
                                          <p:spTgt spid="343">
                                            <p:txEl>
                                              <p:pRg end="8" st="8"/>
                                            </p:txEl>
                                          </p:spTgt>
                                        </p:tgtEl>
                                        <p:attrNameLst>
                                          <p:attrName>style.visibility</p:attrName>
                                        </p:attrNameLst>
                                      </p:cBhvr>
                                      <p:to>
                                        <p:strVal val="visible"/>
                                      </p:to>
                                    </p:set>
                                    <p:anim calcmode="lin" valueType="num">
                                      <p:cBhvr additive="base">
                                        <p:cTn dur="300"/>
                                        <p:tgtEl>
                                          <p:spTgt spid="343">
                                            <p:txEl>
                                              <p:pRg end="8" st="8"/>
                                            </p:txEl>
                                          </p:spTgt>
                                        </p:tgtEl>
                                        <p:attrNameLst>
                                          <p:attrName>ppt_w</p:attrName>
                                        </p:attrNameLst>
                                      </p:cBhvr>
                                      <p:tavLst>
                                        <p:tav fmla="" tm="0">
                                          <p:val>
                                            <p:strVal val="0"/>
                                          </p:val>
                                        </p:tav>
                                        <p:tav fmla="" tm="100000">
                                          <p:val>
                                            <p:strVal val="#ppt_w"/>
                                          </p:val>
                                        </p:tav>
                                      </p:tavLst>
                                    </p:anim>
                                    <p:anim calcmode="lin" valueType="num">
                                      <p:cBhvr additive="base">
                                        <p:cTn dur="300"/>
                                        <p:tgtEl>
                                          <p:spTgt spid="343">
                                            <p:txEl>
                                              <p:pRg end="8" st="8"/>
                                            </p:txEl>
                                          </p:spTgt>
                                        </p:tgtEl>
                                        <p:attrNameLst>
                                          <p:attrName>ppt_h</p:attrName>
                                        </p:attrNameLst>
                                      </p:cBhvr>
                                      <p:tavLst>
                                        <p:tav fmla="" tm="0">
                                          <p:val>
                                            <p:strVal val="0"/>
                                          </p:val>
                                        </p:tav>
                                        <p:tav fmla="" tm="100000">
                                          <p:val>
                                            <p:strVal val="#ppt_h"/>
                                          </p:val>
                                        </p:tav>
                                      </p:tavLst>
                                    </p:anim>
                                  </p:childTnLst>
                                </p:cTn>
                              </p:par>
                            </p:childTnLst>
                          </p:cTn>
                        </p:par>
                        <p:par>
                          <p:cTn fill="hold">
                            <p:stCondLst>
                              <p:cond delay="7400"/>
                            </p:stCondLst>
                            <p:childTnLst>
                              <p:par>
                                <p:cTn fill="hold" nodeType="afterEffect" presetClass="entr" presetID="23" presetSubtype="16">
                                  <p:stCondLst>
                                    <p:cond delay="0"/>
                                  </p:stCondLst>
                                  <p:childTnLst>
                                    <p:set>
                                      <p:cBhvr>
                                        <p:cTn dur="1" fill="hold">
                                          <p:stCondLst>
                                            <p:cond delay="0"/>
                                          </p:stCondLst>
                                        </p:cTn>
                                        <p:tgtEl>
                                          <p:spTgt spid="344">
                                            <p:txEl>
                                              <p:pRg end="0" st="0"/>
                                            </p:txEl>
                                          </p:spTgt>
                                        </p:tgtEl>
                                        <p:attrNameLst>
                                          <p:attrName>style.visibility</p:attrName>
                                        </p:attrNameLst>
                                      </p:cBhvr>
                                      <p:to>
                                        <p:strVal val="visible"/>
                                      </p:to>
                                    </p:set>
                                    <p:anim calcmode="lin" valueType="num">
                                      <p:cBhvr additive="base">
                                        <p:cTn dur="300"/>
                                        <p:tgtEl>
                                          <p:spTgt spid="344">
                                            <p:txEl>
                                              <p:pRg end="0" st="0"/>
                                            </p:txEl>
                                          </p:spTgt>
                                        </p:tgtEl>
                                        <p:attrNameLst>
                                          <p:attrName>ppt_w</p:attrName>
                                        </p:attrNameLst>
                                      </p:cBhvr>
                                      <p:tavLst>
                                        <p:tav fmla="" tm="0">
                                          <p:val>
                                            <p:strVal val="0"/>
                                          </p:val>
                                        </p:tav>
                                        <p:tav fmla="" tm="100000">
                                          <p:val>
                                            <p:strVal val="#ppt_w"/>
                                          </p:val>
                                        </p:tav>
                                      </p:tavLst>
                                    </p:anim>
                                    <p:anim calcmode="lin" valueType="num">
                                      <p:cBhvr additive="base">
                                        <p:cTn dur="300"/>
                                        <p:tgtEl>
                                          <p:spTgt spid="344">
                                            <p:txEl>
                                              <p:pRg end="0" st="0"/>
                                            </p:txEl>
                                          </p:spTgt>
                                        </p:tgtEl>
                                        <p:attrNameLst>
                                          <p:attrName>ppt_h</p:attrName>
                                        </p:attrNameLst>
                                      </p:cBhvr>
                                      <p:tavLst>
                                        <p:tav fmla="" tm="0">
                                          <p:val>
                                            <p:strVal val="0"/>
                                          </p:val>
                                        </p:tav>
                                        <p:tav fmla="" tm="100000">
                                          <p:val>
                                            <p:strVal val="#ppt_h"/>
                                          </p:val>
                                        </p:tav>
                                      </p:tavLst>
                                    </p:anim>
                                  </p:childTnLst>
                                </p:cTn>
                              </p:par>
                            </p:childTnLst>
                          </p:cTn>
                        </p:par>
                        <p:par>
                          <p:cTn fill="hold">
                            <p:stCondLst>
                              <p:cond delay="7700"/>
                            </p:stCondLst>
                            <p:childTnLst>
                              <p:par>
                                <p:cTn fill="hold" nodeType="afterEffect" presetClass="entr" presetID="23" presetSubtype="16">
                                  <p:stCondLst>
                                    <p:cond delay="0"/>
                                  </p:stCondLst>
                                  <p:childTnLst>
                                    <p:set>
                                      <p:cBhvr>
                                        <p:cTn dur="1" fill="hold">
                                          <p:stCondLst>
                                            <p:cond delay="0"/>
                                          </p:stCondLst>
                                        </p:cTn>
                                        <p:tgtEl>
                                          <p:spTgt spid="344">
                                            <p:txEl>
                                              <p:pRg end="1" st="1"/>
                                            </p:txEl>
                                          </p:spTgt>
                                        </p:tgtEl>
                                        <p:attrNameLst>
                                          <p:attrName>style.visibility</p:attrName>
                                        </p:attrNameLst>
                                      </p:cBhvr>
                                      <p:to>
                                        <p:strVal val="visible"/>
                                      </p:to>
                                    </p:set>
                                    <p:anim calcmode="lin" valueType="num">
                                      <p:cBhvr additive="base">
                                        <p:cTn dur="300"/>
                                        <p:tgtEl>
                                          <p:spTgt spid="344">
                                            <p:txEl>
                                              <p:pRg end="1" st="1"/>
                                            </p:txEl>
                                          </p:spTgt>
                                        </p:tgtEl>
                                        <p:attrNameLst>
                                          <p:attrName>ppt_w</p:attrName>
                                        </p:attrNameLst>
                                      </p:cBhvr>
                                      <p:tavLst>
                                        <p:tav fmla="" tm="0">
                                          <p:val>
                                            <p:strVal val="0"/>
                                          </p:val>
                                        </p:tav>
                                        <p:tav fmla="" tm="100000">
                                          <p:val>
                                            <p:strVal val="#ppt_w"/>
                                          </p:val>
                                        </p:tav>
                                      </p:tavLst>
                                    </p:anim>
                                    <p:anim calcmode="lin" valueType="num">
                                      <p:cBhvr additive="base">
                                        <p:cTn dur="300"/>
                                        <p:tgtEl>
                                          <p:spTgt spid="344">
                                            <p:txEl>
                                              <p:pRg end="1" st="1"/>
                                            </p:txEl>
                                          </p:spTgt>
                                        </p:tgtEl>
                                        <p:attrNameLst>
                                          <p:attrName>ppt_h</p:attrName>
                                        </p:attrNameLst>
                                      </p:cBhvr>
                                      <p:tavLst>
                                        <p:tav fmla="" tm="0">
                                          <p:val>
                                            <p:strVal val="0"/>
                                          </p:val>
                                        </p:tav>
                                        <p:tav fmla="" tm="100000">
                                          <p:val>
                                            <p:strVal val="#ppt_h"/>
                                          </p:val>
                                        </p:tav>
                                      </p:tavLst>
                                    </p:anim>
                                  </p:childTnLst>
                                </p:cTn>
                              </p:par>
                            </p:childTnLst>
                          </p:cTn>
                        </p:par>
                        <p:par>
                          <p:cTn fill="hold">
                            <p:stCondLst>
                              <p:cond delay="8000"/>
                            </p:stCondLst>
                            <p:childTnLst>
                              <p:par>
                                <p:cTn fill="hold" nodeType="afterEffect" presetClass="entr" presetID="23" presetSubtype="16">
                                  <p:stCondLst>
                                    <p:cond delay="0"/>
                                  </p:stCondLst>
                                  <p:childTnLst>
                                    <p:set>
                                      <p:cBhvr>
                                        <p:cTn dur="1" fill="hold">
                                          <p:stCondLst>
                                            <p:cond delay="0"/>
                                          </p:stCondLst>
                                        </p:cTn>
                                        <p:tgtEl>
                                          <p:spTgt spid="344">
                                            <p:txEl>
                                              <p:pRg end="2" st="2"/>
                                            </p:txEl>
                                          </p:spTgt>
                                        </p:tgtEl>
                                        <p:attrNameLst>
                                          <p:attrName>style.visibility</p:attrName>
                                        </p:attrNameLst>
                                      </p:cBhvr>
                                      <p:to>
                                        <p:strVal val="visible"/>
                                      </p:to>
                                    </p:set>
                                    <p:anim calcmode="lin" valueType="num">
                                      <p:cBhvr additive="base">
                                        <p:cTn dur="300"/>
                                        <p:tgtEl>
                                          <p:spTgt spid="344">
                                            <p:txEl>
                                              <p:pRg end="2" st="2"/>
                                            </p:txEl>
                                          </p:spTgt>
                                        </p:tgtEl>
                                        <p:attrNameLst>
                                          <p:attrName>ppt_w</p:attrName>
                                        </p:attrNameLst>
                                      </p:cBhvr>
                                      <p:tavLst>
                                        <p:tav fmla="" tm="0">
                                          <p:val>
                                            <p:strVal val="0"/>
                                          </p:val>
                                        </p:tav>
                                        <p:tav fmla="" tm="100000">
                                          <p:val>
                                            <p:strVal val="#ppt_w"/>
                                          </p:val>
                                        </p:tav>
                                      </p:tavLst>
                                    </p:anim>
                                    <p:anim calcmode="lin" valueType="num">
                                      <p:cBhvr additive="base">
                                        <p:cTn dur="300"/>
                                        <p:tgtEl>
                                          <p:spTgt spid="344">
                                            <p:txEl>
                                              <p:pRg end="2" st="2"/>
                                            </p:txEl>
                                          </p:spTgt>
                                        </p:tgtEl>
                                        <p:attrNameLst>
                                          <p:attrName>ppt_h</p:attrName>
                                        </p:attrNameLst>
                                      </p:cBhvr>
                                      <p:tavLst>
                                        <p:tav fmla="" tm="0">
                                          <p:val>
                                            <p:strVal val="0"/>
                                          </p:val>
                                        </p:tav>
                                        <p:tav fmla="" tm="100000">
                                          <p:val>
                                            <p:strVal val="#ppt_h"/>
                                          </p:val>
                                        </p:tav>
                                      </p:tavLst>
                                    </p:anim>
                                  </p:childTnLst>
                                </p:cTn>
                              </p:par>
                            </p:childTnLst>
                          </p:cTn>
                        </p:par>
                        <p:par>
                          <p:cTn fill="hold">
                            <p:stCondLst>
                              <p:cond delay="8300"/>
                            </p:stCondLst>
                            <p:childTnLst>
                              <p:par>
                                <p:cTn fill="hold" nodeType="afterEffect" presetClass="entr" presetID="23" presetSubtype="16">
                                  <p:stCondLst>
                                    <p:cond delay="0"/>
                                  </p:stCondLst>
                                  <p:childTnLst>
                                    <p:set>
                                      <p:cBhvr>
                                        <p:cTn dur="1" fill="hold">
                                          <p:stCondLst>
                                            <p:cond delay="0"/>
                                          </p:stCondLst>
                                        </p:cTn>
                                        <p:tgtEl>
                                          <p:spTgt spid="344">
                                            <p:txEl>
                                              <p:pRg end="3" st="3"/>
                                            </p:txEl>
                                          </p:spTgt>
                                        </p:tgtEl>
                                        <p:attrNameLst>
                                          <p:attrName>style.visibility</p:attrName>
                                        </p:attrNameLst>
                                      </p:cBhvr>
                                      <p:to>
                                        <p:strVal val="visible"/>
                                      </p:to>
                                    </p:set>
                                    <p:anim calcmode="lin" valueType="num">
                                      <p:cBhvr additive="base">
                                        <p:cTn dur="300"/>
                                        <p:tgtEl>
                                          <p:spTgt spid="344">
                                            <p:txEl>
                                              <p:pRg end="3" st="3"/>
                                            </p:txEl>
                                          </p:spTgt>
                                        </p:tgtEl>
                                        <p:attrNameLst>
                                          <p:attrName>ppt_w</p:attrName>
                                        </p:attrNameLst>
                                      </p:cBhvr>
                                      <p:tavLst>
                                        <p:tav fmla="" tm="0">
                                          <p:val>
                                            <p:strVal val="0"/>
                                          </p:val>
                                        </p:tav>
                                        <p:tav fmla="" tm="100000">
                                          <p:val>
                                            <p:strVal val="#ppt_w"/>
                                          </p:val>
                                        </p:tav>
                                      </p:tavLst>
                                    </p:anim>
                                    <p:anim calcmode="lin" valueType="num">
                                      <p:cBhvr additive="base">
                                        <p:cTn dur="300"/>
                                        <p:tgtEl>
                                          <p:spTgt spid="344">
                                            <p:txEl>
                                              <p:pRg end="3" st="3"/>
                                            </p:txEl>
                                          </p:spTgt>
                                        </p:tgtEl>
                                        <p:attrNameLst>
                                          <p:attrName>ppt_h</p:attrName>
                                        </p:attrNameLst>
                                      </p:cBhvr>
                                      <p:tavLst>
                                        <p:tav fmla="" tm="0">
                                          <p:val>
                                            <p:strVal val="0"/>
                                          </p:val>
                                        </p:tav>
                                        <p:tav fmla="" tm="100000">
                                          <p:val>
                                            <p:strVal val="#ppt_h"/>
                                          </p:val>
                                        </p:tav>
                                      </p:tavLst>
                                    </p:anim>
                                  </p:childTnLst>
                                </p:cTn>
                              </p:par>
                            </p:childTnLst>
                          </p:cTn>
                        </p:par>
                        <p:par>
                          <p:cTn fill="hold">
                            <p:stCondLst>
                              <p:cond delay="8600"/>
                            </p:stCondLst>
                            <p:childTnLst>
                              <p:par>
                                <p:cTn fill="hold" nodeType="afterEffect" presetClass="entr" presetID="23" presetSubtype="16">
                                  <p:stCondLst>
                                    <p:cond delay="0"/>
                                  </p:stCondLst>
                                  <p:childTnLst>
                                    <p:set>
                                      <p:cBhvr>
                                        <p:cTn dur="1" fill="hold">
                                          <p:stCondLst>
                                            <p:cond delay="0"/>
                                          </p:stCondLst>
                                        </p:cTn>
                                        <p:tgtEl>
                                          <p:spTgt spid="344">
                                            <p:txEl>
                                              <p:pRg end="4" st="4"/>
                                            </p:txEl>
                                          </p:spTgt>
                                        </p:tgtEl>
                                        <p:attrNameLst>
                                          <p:attrName>style.visibility</p:attrName>
                                        </p:attrNameLst>
                                      </p:cBhvr>
                                      <p:to>
                                        <p:strVal val="visible"/>
                                      </p:to>
                                    </p:set>
                                    <p:anim calcmode="lin" valueType="num">
                                      <p:cBhvr additive="base">
                                        <p:cTn dur="300"/>
                                        <p:tgtEl>
                                          <p:spTgt spid="344">
                                            <p:txEl>
                                              <p:pRg end="4" st="4"/>
                                            </p:txEl>
                                          </p:spTgt>
                                        </p:tgtEl>
                                        <p:attrNameLst>
                                          <p:attrName>ppt_w</p:attrName>
                                        </p:attrNameLst>
                                      </p:cBhvr>
                                      <p:tavLst>
                                        <p:tav fmla="" tm="0">
                                          <p:val>
                                            <p:strVal val="0"/>
                                          </p:val>
                                        </p:tav>
                                        <p:tav fmla="" tm="100000">
                                          <p:val>
                                            <p:strVal val="#ppt_w"/>
                                          </p:val>
                                        </p:tav>
                                      </p:tavLst>
                                    </p:anim>
                                    <p:anim calcmode="lin" valueType="num">
                                      <p:cBhvr additive="base">
                                        <p:cTn dur="300"/>
                                        <p:tgtEl>
                                          <p:spTgt spid="344">
                                            <p:txEl>
                                              <p:pRg end="4" st="4"/>
                                            </p:txEl>
                                          </p:spTgt>
                                        </p:tgtEl>
                                        <p:attrNameLst>
                                          <p:attrName>ppt_h</p:attrName>
                                        </p:attrNameLst>
                                      </p:cBhvr>
                                      <p:tavLst>
                                        <p:tav fmla="" tm="0">
                                          <p:val>
                                            <p:strVal val="0"/>
                                          </p:val>
                                        </p:tav>
                                        <p:tav fmla="" tm="100000">
                                          <p:val>
                                            <p:strVal val="#ppt_h"/>
                                          </p:val>
                                        </p:tav>
                                      </p:tavLst>
                                    </p:anim>
                                  </p:childTnLst>
                                </p:cTn>
                              </p:par>
                            </p:childTnLst>
                          </p:cTn>
                        </p:par>
                        <p:par>
                          <p:cTn fill="hold">
                            <p:stCondLst>
                              <p:cond delay="8900"/>
                            </p:stCondLst>
                            <p:childTnLst>
                              <p:par>
                                <p:cTn fill="hold" nodeType="afterEffect" presetClass="entr" presetID="23" presetSubtype="16">
                                  <p:stCondLst>
                                    <p:cond delay="0"/>
                                  </p:stCondLst>
                                  <p:childTnLst>
                                    <p:set>
                                      <p:cBhvr>
                                        <p:cTn dur="1" fill="hold">
                                          <p:stCondLst>
                                            <p:cond delay="0"/>
                                          </p:stCondLst>
                                        </p:cTn>
                                        <p:tgtEl>
                                          <p:spTgt spid="344">
                                            <p:txEl>
                                              <p:pRg end="5" st="5"/>
                                            </p:txEl>
                                          </p:spTgt>
                                        </p:tgtEl>
                                        <p:attrNameLst>
                                          <p:attrName>style.visibility</p:attrName>
                                        </p:attrNameLst>
                                      </p:cBhvr>
                                      <p:to>
                                        <p:strVal val="visible"/>
                                      </p:to>
                                    </p:set>
                                    <p:anim calcmode="lin" valueType="num">
                                      <p:cBhvr additive="base">
                                        <p:cTn dur="300"/>
                                        <p:tgtEl>
                                          <p:spTgt spid="344">
                                            <p:txEl>
                                              <p:pRg end="5" st="5"/>
                                            </p:txEl>
                                          </p:spTgt>
                                        </p:tgtEl>
                                        <p:attrNameLst>
                                          <p:attrName>ppt_w</p:attrName>
                                        </p:attrNameLst>
                                      </p:cBhvr>
                                      <p:tavLst>
                                        <p:tav fmla="" tm="0">
                                          <p:val>
                                            <p:strVal val="0"/>
                                          </p:val>
                                        </p:tav>
                                        <p:tav fmla="" tm="100000">
                                          <p:val>
                                            <p:strVal val="#ppt_w"/>
                                          </p:val>
                                        </p:tav>
                                      </p:tavLst>
                                    </p:anim>
                                    <p:anim calcmode="lin" valueType="num">
                                      <p:cBhvr additive="base">
                                        <p:cTn dur="300"/>
                                        <p:tgtEl>
                                          <p:spTgt spid="344">
                                            <p:txEl>
                                              <p:pRg end="5" st="5"/>
                                            </p:txEl>
                                          </p:spTgt>
                                        </p:tgtEl>
                                        <p:attrNameLst>
                                          <p:attrName>ppt_h</p:attrName>
                                        </p:attrNameLst>
                                      </p:cBhvr>
                                      <p:tavLst>
                                        <p:tav fmla="" tm="0">
                                          <p:val>
                                            <p:strVal val="0"/>
                                          </p:val>
                                        </p:tav>
                                        <p:tav fmla="" tm="100000">
                                          <p:val>
                                            <p:strVal val="#ppt_h"/>
                                          </p:val>
                                        </p:tav>
                                      </p:tavLst>
                                    </p:anim>
                                  </p:childTnLst>
                                </p:cTn>
                              </p:par>
                            </p:childTnLst>
                          </p:cTn>
                        </p:par>
                        <p:par>
                          <p:cTn fill="hold">
                            <p:stCondLst>
                              <p:cond delay="9200"/>
                            </p:stCondLst>
                            <p:childTnLst>
                              <p:par>
                                <p:cTn fill="hold" nodeType="afterEffect" presetClass="entr" presetID="23" presetSubtype="16">
                                  <p:stCondLst>
                                    <p:cond delay="0"/>
                                  </p:stCondLst>
                                  <p:childTnLst>
                                    <p:set>
                                      <p:cBhvr>
                                        <p:cTn dur="1" fill="hold">
                                          <p:stCondLst>
                                            <p:cond delay="0"/>
                                          </p:stCondLst>
                                        </p:cTn>
                                        <p:tgtEl>
                                          <p:spTgt spid="344">
                                            <p:txEl>
                                              <p:pRg end="6" st="6"/>
                                            </p:txEl>
                                          </p:spTgt>
                                        </p:tgtEl>
                                        <p:attrNameLst>
                                          <p:attrName>style.visibility</p:attrName>
                                        </p:attrNameLst>
                                      </p:cBhvr>
                                      <p:to>
                                        <p:strVal val="visible"/>
                                      </p:to>
                                    </p:set>
                                    <p:anim calcmode="lin" valueType="num">
                                      <p:cBhvr additive="base">
                                        <p:cTn dur="300"/>
                                        <p:tgtEl>
                                          <p:spTgt spid="344">
                                            <p:txEl>
                                              <p:pRg end="6" st="6"/>
                                            </p:txEl>
                                          </p:spTgt>
                                        </p:tgtEl>
                                        <p:attrNameLst>
                                          <p:attrName>ppt_w</p:attrName>
                                        </p:attrNameLst>
                                      </p:cBhvr>
                                      <p:tavLst>
                                        <p:tav fmla="" tm="0">
                                          <p:val>
                                            <p:strVal val="0"/>
                                          </p:val>
                                        </p:tav>
                                        <p:tav fmla="" tm="100000">
                                          <p:val>
                                            <p:strVal val="#ppt_w"/>
                                          </p:val>
                                        </p:tav>
                                      </p:tavLst>
                                    </p:anim>
                                    <p:anim calcmode="lin" valueType="num">
                                      <p:cBhvr additive="base">
                                        <p:cTn dur="300"/>
                                        <p:tgtEl>
                                          <p:spTgt spid="344">
                                            <p:txEl>
                                              <p:pRg end="6" st="6"/>
                                            </p:txEl>
                                          </p:spTgt>
                                        </p:tgtEl>
                                        <p:attrNameLst>
                                          <p:attrName>ppt_h</p:attrName>
                                        </p:attrNameLst>
                                      </p:cBhvr>
                                      <p:tavLst>
                                        <p:tav fmla="" tm="0">
                                          <p:val>
                                            <p:strVal val="0"/>
                                          </p:val>
                                        </p:tav>
                                        <p:tav fmla="" tm="100000">
                                          <p:val>
                                            <p:strVal val="#ppt_h"/>
                                          </p:val>
                                        </p:tav>
                                      </p:tavLst>
                                    </p:anim>
                                  </p:childTnLst>
                                </p:cTn>
                              </p:par>
                            </p:childTnLst>
                          </p:cTn>
                        </p:par>
                        <p:par>
                          <p:cTn fill="hold">
                            <p:stCondLst>
                              <p:cond delay="9500"/>
                            </p:stCondLst>
                            <p:childTnLst>
                              <p:par>
                                <p:cTn fill="hold" nodeType="afterEffect" presetClass="entr" presetID="23" presetSubtype="16">
                                  <p:stCondLst>
                                    <p:cond delay="0"/>
                                  </p:stCondLst>
                                  <p:childTnLst>
                                    <p:set>
                                      <p:cBhvr>
                                        <p:cTn dur="1" fill="hold">
                                          <p:stCondLst>
                                            <p:cond delay="0"/>
                                          </p:stCondLst>
                                        </p:cTn>
                                        <p:tgtEl>
                                          <p:spTgt spid="344">
                                            <p:txEl>
                                              <p:pRg end="7" st="7"/>
                                            </p:txEl>
                                          </p:spTgt>
                                        </p:tgtEl>
                                        <p:attrNameLst>
                                          <p:attrName>style.visibility</p:attrName>
                                        </p:attrNameLst>
                                      </p:cBhvr>
                                      <p:to>
                                        <p:strVal val="visible"/>
                                      </p:to>
                                    </p:set>
                                    <p:anim calcmode="lin" valueType="num">
                                      <p:cBhvr additive="base">
                                        <p:cTn dur="300"/>
                                        <p:tgtEl>
                                          <p:spTgt spid="344">
                                            <p:txEl>
                                              <p:pRg end="7" st="7"/>
                                            </p:txEl>
                                          </p:spTgt>
                                        </p:tgtEl>
                                        <p:attrNameLst>
                                          <p:attrName>ppt_w</p:attrName>
                                        </p:attrNameLst>
                                      </p:cBhvr>
                                      <p:tavLst>
                                        <p:tav fmla="" tm="0">
                                          <p:val>
                                            <p:strVal val="0"/>
                                          </p:val>
                                        </p:tav>
                                        <p:tav fmla="" tm="100000">
                                          <p:val>
                                            <p:strVal val="#ppt_w"/>
                                          </p:val>
                                        </p:tav>
                                      </p:tavLst>
                                    </p:anim>
                                    <p:anim calcmode="lin" valueType="num">
                                      <p:cBhvr additive="base">
                                        <p:cTn dur="300"/>
                                        <p:tgtEl>
                                          <p:spTgt spid="344">
                                            <p:txEl>
                                              <p:pRg end="7" st="7"/>
                                            </p:txEl>
                                          </p:spTgt>
                                        </p:tgtEl>
                                        <p:attrNameLst>
                                          <p:attrName>ppt_h</p:attrName>
                                        </p:attrNameLst>
                                      </p:cBhvr>
                                      <p:tavLst>
                                        <p:tav fmla="" tm="0">
                                          <p:val>
                                            <p:strVal val="0"/>
                                          </p:val>
                                        </p:tav>
                                        <p:tav fmla="" tm="100000">
                                          <p:val>
                                            <p:strVal val="#ppt_h"/>
                                          </p:val>
                                        </p:tav>
                                      </p:tavLst>
                                    </p:anim>
                                  </p:childTnLst>
                                </p:cTn>
                              </p:par>
                            </p:childTnLst>
                          </p:cTn>
                        </p:par>
                        <p:par>
                          <p:cTn fill="hold">
                            <p:stCondLst>
                              <p:cond delay="9800"/>
                            </p:stCondLst>
                            <p:childTnLst>
                              <p:par>
                                <p:cTn fill="hold" nodeType="afterEffect" presetClass="entr" presetID="23" presetSubtype="16">
                                  <p:stCondLst>
                                    <p:cond delay="0"/>
                                  </p:stCondLst>
                                  <p:childTnLst>
                                    <p:set>
                                      <p:cBhvr>
                                        <p:cTn dur="1" fill="hold">
                                          <p:stCondLst>
                                            <p:cond delay="0"/>
                                          </p:stCondLst>
                                        </p:cTn>
                                        <p:tgtEl>
                                          <p:spTgt spid="344">
                                            <p:txEl>
                                              <p:pRg end="8" st="8"/>
                                            </p:txEl>
                                          </p:spTgt>
                                        </p:tgtEl>
                                        <p:attrNameLst>
                                          <p:attrName>style.visibility</p:attrName>
                                        </p:attrNameLst>
                                      </p:cBhvr>
                                      <p:to>
                                        <p:strVal val="visible"/>
                                      </p:to>
                                    </p:set>
                                    <p:anim calcmode="lin" valueType="num">
                                      <p:cBhvr additive="base">
                                        <p:cTn dur="300"/>
                                        <p:tgtEl>
                                          <p:spTgt spid="344">
                                            <p:txEl>
                                              <p:pRg end="8" st="8"/>
                                            </p:txEl>
                                          </p:spTgt>
                                        </p:tgtEl>
                                        <p:attrNameLst>
                                          <p:attrName>ppt_w</p:attrName>
                                        </p:attrNameLst>
                                      </p:cBhvr>
                                      <p:tavLst>
                                        <p:tav fmla="" tm="0">
                                          <p:val>
                                            <p:strVal val="0"/>
                                          </p:val>
                                        </p:tav>
                                        <p:tav fmla="" tm="100000">
                                          <p:val>
                                            <p:strVal val="#ppt_w"/>
                                          </p:val>
                                        </p:tav>
                                      </p:tavLst>
                                    </p:anim>
                                    <p:anim calcmode="lin" valueType="num">
                                      <p:cBhvr additive="base">
                                        <p:cTn dur="300"/>
                                        <p:tgtEl>
                                          <p:spTgt spid="344">
                                            <p:txEl>
                                              <p:pRg end="8" st="8"/>
                                            </p:txEl>
                                          </p:spTgt>
                                        </p:tgtEl>
                                        <p:attrNameLst>
                                          <p:attrName>ppt_h</p:attrName>
                                        </p:attrNameLst>
                                      </p:cBhvr>
                                      <p:tavLst>
                                        <p:tav fmla="" tm="0">
                                          <p:val>
                                            <p:strVal val="0"/>
                                          </p:val>
                                        </p:tav>
                                        <p:tav fmla="" tm="100000">
                                          <p:val>
                                            <p:strVal val="#ppt_h"/>
                                          </p:val>
                                        </p:tav>
                                      </p:tavLst>
                                    </p:anim>
                                  </p:childTnLst>
                                </p:cTn>
                              </p:par>
                            </p:childTnLst>
                          </p:cTn>
                        </p:par>
                        <p:par>
                          <p:cTn fill="hold">
                            <p:stCondLst>
                              <p:cond delay="10100"/>
                            </p:stCondLst>
                            <p:childTnLst>
                              <p:par>
                                <p:cTn fill="hold" nodeType="after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1000"/>
                                        <p:tgtEl>
                                          <p:spTgt spid="345"/>
                                        </p:tgtEl>
                                      </p:cBhvr>
                                    </p:animEffect>
                                  </p:childTnLst>
                                </p:cTn>
                              </p:par>
                              <p:par>
                                <p:cTn fill="hold" nodeType="withEffect" presetClass="entr" presetID="10" presetSubtype="0">
                                  <p:stCondLst>
                                    <p:cond delay="200"/>
                                  </p:stCondLst>
                                  <p:childTnLst>
                                    <p:set>
                                      <p:cBhvr>
                                        <p:cTn dur="1" fill="hold">
                                          <p:stCondLst>
                                            <p:cond delay="0"/>
                                          </p:stCondLst>
                                        </p:cTn>
                                        <p:tgtEl>
                                          <p:spTgt spid="346">
                                            <p:txEl>
                                              <p:pRg end="0" st="0"/>
                                            </p:txEl>
                                          </p:spTgt>
                                        </p:tgtEl>
                                        <p:attrNameLst>
                                          <p:attrName>style.visibility</p:attrName>
                                        </p:attrNameLst>
                                      </p:cBhvr>
                                      <p:to>
                                        <p:strVal val="visible"/>
                                      </p:to>
                                    </p:set>
                                    <p:animEffect filter="fade" transition="in">
                                      <p:cBhvr>
                                        <p:cTn dur="500"/>
                                        <p:tgtEl>
                                          <p:spTgt spid="346">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46">
                                            <p:txEl>
                                              <p:pRg end="1" st="1"/>
                                            </p:txEl>
                                          </p:spTgt>
                                        </p:tgtEl>
                                        <p:attrNameLst>
                                          <p:attrName>style.visibility</p:attrName>
                                        </p:attrNameLst>
                                      </p:cBhvr>
                                      <p:to>
                                        <p:strVal val="visible"/>
                                      </p:to>
                                    </p:set>
                                    <p:animEffect filter="fade" transition="in">
                                      <p:cBhvr>
                                        <p:cTn dur="500"/>
                                        <p:tgtEl>
                                          <p:spTgt spid="346">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46">
                                            <p:txEl>
                                              <p:pRg end="2" st="2"/>
                                            </p:txEl>
                                          </p:spTgt>
                                        </p:tgtEl>
                                        <p:attrNameLst>
                                          <p:attrName>style.visibility</p:attrName>
                                        </p:attrNameLst>
                                      </p:cBhvr>
                                      <p:to>
                                        <p:strVal val="visible"/>
                                      </p:to>
                                    </p:set>
                                    <p:animEffect filter="fade" transition="in">
                                      <p:cBhvr>
                                        <p:cTn dur="500"/>
                                        <p:tgtEl>
                                          <p:spTgt spid="346">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46">
                                            <p:txEl>
                                              <p:pRg end="3" st="3"/>
                                            </p:txEl>
                                          </p:spTgt>
                                        </p:tgtEl>
                                        <p:attrNameLst>
                                          <p:attrName>style.visibility</p:attrName>
                                        </p:attrNameLst>
                                      </p:cBhvr>
                                      <p:to>
                                        <p:strVal val="visible"/>
                                      </p:to>
                                    </p:set>
                                    <p:animEffect filter="fade" transition="in">
                                      <p:cBhvr>
                                        <p:cTn dur="500"/>
                                        <p:tgtEl>
                                          <p:spTgt spid="346">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46">
                                            <p:txEl>
                                              <p:pRg end="4" st="4"/>
                                            </p:txEl>
                                          </p:spTgt>
                                        </p:tgtEl>
                                        <p:attrNameLst>
                                          <p:attrName>style.visibility</p:attrName>
                                        </p:attrNameLst>
                                      </p:cBhvr>
                                      <p:to>
                                        <p:strVal val="visible"/>
                                      </p:to>
                                    </p:set>
                                    <p:animEffect filter="fade" transition="in">
                                      <p:cBhvr>
                                        <p:cTn dur="500"/>
                                        <p:tgtEl>
                                          <p:spTgt spid="346">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46">
                                            <p:txEl>
                                              <p:pRg end="5" st="5"/>
                                            </p:txEl>
                                          </p:spTgt>
                                        </p:tgtEl>
                                        <p:attrNameLst>
                                          <p:attrName>style.visibility</p:attrName>
                                        </p:attrNameLst>
                                      </p:cBhvr>
                                      <p:to>
                                        <p:strVal val="visible"/>
                                      </p:to>
                                    </p:set>
                                    <p:animEffect filter="fade" transition="in">
                                      <p:cBhvr>
                                        <p:cTn dur="500"/>
                                        <p:tgtEl>
                                          <p:spTgt spid="346">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46">
                                            <p:txEl>
                                              <p:pRg end="6" st="6"/>
                                            </p:txEl>
                                          </p:spTgt>
                                        </p:tgtEl>
                                        <p:attrNameLst>
                                          <p:attrName>style.visibility</p:attrName>
                                        </p:attrNameLst>
                                      </p:cBhvr>
                                      <p:to>
                                        <p:strVal val="visible"/>
                                      </p:to>
                                    </p:set>
                                    <p:animEffect filter="fade" transition="in">
                                      <p:cBhvr>
                                        <p:cTn dur="500"/>
                                        <p:tgtEl>
                                          <p:spTgt spid="346">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46">
                                            <p:txEl>
                                              <p:pRg end="7" st="7"/>
                                            </p:txEl>
                                          </p:spTgt>
                                        </p:tgtEl>
                                        <p:attrNameLst>
                                          <p:attrName>style.visibility</p:attrName>
                                        </p:attrNameLst>
                                      </p:cBhvr>
                                      <p:to>
                                        <p:strVal val="visible"/>
                                      </p:to>
                                    </p:set>
                                    <p:animEffect filter="fade" transition="in">
                                      <p:cBhvr>
                                        <p:cTn dur="500"/>
                                        <p:tgtEl>
                                          <p:spTgt spid="346">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46">
                                            <p:txEl>
                                              <p:pRg end="8" st="8"/>
                                            </p:txEl>
                                          </p:spTgt>
                                        </p:tgtEl>
                                        <p:attrNameLst>
                                          <p:attrName>style.visibility</p:attrName>
                                        </p:attrNameLst>
                                      </p:cBhvr>
                                      <p:to>
                                        <p:strVal val="visible"/>
                                      </p:to>
                                    </p:set>
                                    <p:animEffect filter="fade" transition="in">
                                      <p:cBhvr>
                                        <p:cTn dur="500"/>
                                        <p:tgtEl>
                                          <p:spTgt spid="346">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347">
                                            <p:txEl>
                                              <p:pRg end="0" st="0"/>
                                            </p:txEl>
                                          </p:spTgt>
                                        </p:tgtEl>
                                        <p:attrNameLst>
                                          <p:attrName>style.visibility</p:attrName>
                                        </p:attrNameLst>
                                      </p:cBhvr>
                                      <p:to>
                                        <p:strVal val="visible"/>
                                      </p:to>
                                    </p:set>
                                    <p:animEffect filter="fade" transition="in">
                                      <p:cBhvr>
                                        <p:cTn dur="500"/>
                                        <p:tgtEl>
                                          <p:spTgt spid="347">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347">
                                            <p:txEl>
                                              <p:pRg end="1" st="1"/>
                                            </p:txEl>
                                          </p:spTgt>
                                        </p:tgtEl>
                                        <p:attrNameLst>
                                          <p:attrName>style.visibility</p:attrName>
                                        </p:attrNameLst>
                                      </p:cBhvr>
                                      <p:to>
                                        <p:strVal val="visible"/>
                                      </p:to>
                                    </p:set>
                                    <p:animEffect filter="fade" transition="in">
                                      <p:cBhvr>
                                        <p:cTn dur="500"/>
                                        <p:tgtEl>
                                          <p:spTgt spid="347">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347">
                                            <p:txEl>
                                              <p:pRg end="2" st="2"/>
                                            </p:txEl>
                                          </p:spTgt>
                                        </p:tgtEl>
                                        <p:attrNameLst>
                                          <p:attrName>style.visibility</p:attrName>
                                        </p:attrNameLst>
                                      </p:cBhvr>
                                      <p:to>
                                        <p:strVal val="visible"/>
                                      </p:to>
                                    </p:set>
                                    <p:animEffect filter="fade" transition="in">
                                      <p:cBhvr>
                                        <p:cTn dur="500"/>
                                        <p:tgtEl>
                                          <p:spTgt spid="347">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347">
                                            <p:txEl>
                                              <p:pRg end="3" st="3"/>
                                            </p:txEl>
                                          </p:spTgt>
                                        </p:tgtEl>
                                        <p:attrNameLst>
                                          <p:attrName>style.visibility</p:attrName>
                                        </p:attrNameLst>
                                      </p:cBhvr>
                                      <p:to>
                                        <p:strVal val="visible"/>
                                      </p:to>
                                    </p:set>
                                    <p:animEffect filter="fade" transition="in">
                                      <p:cBhvr>
                                        <p:cTn dur="500"/>
                                        <p:tgtEl>
                                          <p:spTgt spid="347">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347">
                                            <p:txEl>
                                              <p:pRg end="4" st="4"/>
                                            </p:txEl>
                                          </p:spTgt>
                                        </p:tgtEl>
                                        <p:attrNameLst>
                                          <p:attrName>style.visibility</p:attrName>
                                        </p:attrNameLst>
                                      </p:cBhvr>
                                      <p:to>
                                        <p:strVal val="visible"/>
                                      </p:to>
                                    </p:set>
                                    <p:animEffect filter="fade" transition="in">
                                      <p:cBhvr>
                                        <p:cTn dur="500"/>
                                        <p:tgtEl>
                                          <p:spTgt spid="347">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347">
                                            <p:txEl>
                                              <p:pRg end="5" st="5"/>
                                            </p:txEl>
                                          </p:spTgt>
                                        </p:tgtEl>
                                        <p:attrNameLst>
                                          <p:attrName>style.visibility</p:attrName>
                                        </p:attrNameLst>
                                      </p:cBhvr>
                                      <p:to>
                                        <p:strVal val="visible"/>
                                      </p:to>
                                    </p:set>
                                    <p:animEffect filter="fade" transition="in">
                                      <p:cBhvr>
                                        <p:cTn dur="500"/>
                                        <p:tgtEl>
                                          <p:spTgt spid="347">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347">
                                            <p:txEl>
                                              <p:pRg end="6" st="6"/>
                                            </p:txEl>
                                          </p:spTgt>
                                        </p:tgtEl>
                                        <p:attrNameLst>
                                          <p:attrName>style.visibility</p:attrName>
                                        </p:attrNameLst>
                                      </p:cBhvr>
                                      <p:to>
                                        <p:strVal val="visible"/>
                                      </p:to>
                                    </p:set>
                                    <p:animEffect filter="fade" transition="in">
                                      <p:cBhvr>
                                        <p:cTn dur="500"/>
                                        <p:tgtEl>
                                          <p:spTgt spid="347">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347">
                                            <p:txEl>
                                              <p:pRg end="7" st="7"/>
                                            </p:txEl>
                                          </p:spTgt>
                                        </p:tgtEl>
                                        <p:attrNameLst>
                                          <p:attrName>style.visibility</p:attrName>
                                        </p:attrNameLst>
                                      </p:cBhvr>
                                      <p:to>
                                        <p:strVal val="visible"/>
                                      </p:to>
                                    </p:set>
                                    <p:animEffect filter="fade" transition="in">
                                      <p:cBhvr>
                                        <p:cTn dur="500"/>
                                        <p:tgtEl>
                                          <p:spTgt spid="347">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347">
                                            <p:txEl>
                                              <p:pRg end="8" st="8"/>
                                            </p:txEl>
                                          </p:spTgt>
                                        </p:tgtEl>
                                        <p:attrNameLst>
                                          <p:attrName>style.visibility</p:attrName>
                                        </p:attrNameLst>
                                      </p:cBhvr>
                                      <p:to>
                                        <p:strVal val="visible"/>
                                      </p:to>
                                    </p:set>
                                    <p:animEffect filter="fade" transition="in">
                                      <p:cBhvr>
                                        <p:cTn dur="500"/>
                                        <p:tgtEl>
                                          <p:spTgt spid="347">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48">
                                            <p:txEl>
                                              <p:pRg end="0" st="0"/>
                                            </p:txEl>
                                          </p:spTgt>
                                        </p:tgtEl>
                                        <p:attrNameLst>
                                          <p:attrName>style.visibility</p:attrName>
                                        </p:attrNameLst>
                                      </p:cBhvr>
                                      <p:to>
                                        <p:strVal val="visible"/>
                                      </p:to>
                                    </p:set>
                                    <p:animEffect filter="fade" transition="in">
                                      <p:cBhvr>
                                        <p:cTn dur="400"/>
                                        <p:tgtEl>
                                          <p:spTgt spid="348">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48">
                                            <p:txEl>
                                              <p:pRg end="1" st="1"/>
                                            </p:txEl>
                                          </p:spTgt>
                                        </p:tgtEl>
                                        <p:attrNameLst>
                                          <p:attrName>style.visibility</p:attrName>
                                        </p:attrNameLst>
                                      </p:cBhvr>
                                      <p:to>
                                        <p:strVal val="visible"/>
                                      </p:to>
                                    </p:set>
                                    <p:animEffect filter="fade" transition="in">
                                      <p:cBhvr>
                                        <p:cTn dur="400"/>
                                        <p:tgtEl>
                                          <p:spTgt spid="348">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48">
                                            <p:txEl>
                                              <p:pRg end="2" st="2"/>
                                            </p:txEl>
                                          </p:spTgt>
                                        </p:tgtEl>
                                        <p:attrNameLst>
                                          <p:attrName>style.visibility</p:attrName>
                                        </p:attrNameLst>
                                      </p:cBhvr>
                                      <p:to>
                                        <p:strVal val="visible"/>
                                      </p:to>
                                    </p:set>
                                    <p:animEffect filter="fade" transition="in">
                                      <p:cBhvr>
                                        <p:cTn dur="400"/>
                                        <p:tgtEl>
                                          <p:spTgt spid="348">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48">
                                            <p:txEl>
                                              <p:pRg end="3" st="3"/>
                                            </p:txEl>
                                          </p:spTgt>
                                        </p:tgtEl>
                                        <p:attrNameLst>
                                          <p:attrName>style.visibility</p:attrName>
                                        </p:attrNameLst>
                                      </p:cBhvr>
                                      <p:to>
                                        <p:strVal val="visible"/>
                                      </p:to>
                                    </p:set>
                                    <p:animEffect filter="fade" transition="in">
                                      <p:cBhvr>
                                        <p:cTn dur="400"/>
                                        <p:tgtEl>
                                          <p:spTgt spid="348">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48">
                                            <p:txEl>
                                              <p:pRg end="4" st="4"/>
                                            </p:txEl>
                                          </p:spTgt>
                                        </p:tgtEl>
                                        <p:attrNameLst>
                                          <p:attrName>style.visibility</p:attrName>
                                        </p:attrNameLst>
                                      </p:cBhvr>
                                      <p:to>
                                        <p:strVal val="visible"/>
                                      </p:to>
                                    </p:set>
                                    <p:animEffect filter="fade" transition="in">
                                      <p:cBhvr>
                                        <p:cTn dur="400"/>
                                        <p:tgtEl>
                                          <p:spTgt spid="348">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48">
                                            <p:txEl>
                                              <p:pRg end="5" st="5"/>
                                            </p:txEl>
                                          </p:spTgt>
                                        </p:tgtEl>
                                        <p:attrNameLst>
                                          <p:attrName>style.visibility</p:attrName>
                                        </p:attrNameLst>
                                      </p:cBhvr>
                                      <p:to>
                                        <p:strVal val="visible"/>
                                      </p:to>
                                    </p:set>
                                    <p:animEffect filter="fade" transition="in">
                                      <p:cBhvr>
                                        <p:cTn dur="400"/>
                                        <p:tgtEl>
                                          <p:spTgt spid="348">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48">
                                            <p:txEl>
                                              <p:pRg end="6" st="6"/>
                                            </p:txEl>
                                          </p:spTgt>
                                        </p:tgtEl>
                                        <p:attrNameLst>
                                          <p:attrName>style.visibility</p:attrName>
                                        </p:attrNameLst>
                                      </p:cBhvr>
                                      <p:to>
                                        <p:strVal val="visible"/>
                                      </p:to>
                                    </p:set>
                                    <p:animEffect filter="fade" transition="in">
                                      <p:cBhvr>
                                        <p:cTn dur="400"/>
                                        <p:tgtEl>
                                          <p:spTgt spid="348">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48">
                                            <p:txEl>
                                              <p:pRg end="7" st="7"/>
                                            </p:txEl>
                                          </p:spTgt>
                                        </p:tgtEl>
                                        <p:attrNameLst>
                                          <p:attrName>style.visibility</p:attrName>
                                        </p:attrNameLst>
                                      </p:cBhvr>
                                      <p:to>
                                        <p:strVal val="visible"/>
                                      </p:to>
                                    </p:set>
                                    <p:animEffect filter="fade" transition="in">
                                      <p:cBhvr>
                                        <p:cTn dur="400"/>
                                        <p:tgtEl>
                                          <p:spTgt spid="348">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48">
                                            <p:txEl>
                                              <p:pRg end="8" st="8"/>
                                            </p:txEl>
                                          </p:spTgt>
                                        </p:tgtEl>
                                        <p:attrNameLst>
                                          <p:attrName>style.visibility</p:attrName>
                                        </p:attrNameLst>
                                      </p:cBhvr>
                                      <p:to>
                                        <p:strVal val="visible"/>
                                      </p:to>
                                    </p:set>
                                    <p:animEffect filter="fade" transition="in">
                                      <p:cBhvr>
                                        <p:cTn dur="400"/>
                                        <p:tgtEl>
                                          <p:spTgt spid="348">
                                            <p:txEl>
                                              <p:pRg end="8" st="8"/>
                                            </p:txEl>
                                          </p:spTgt>
                                        </p:tgtEl>
                                      </p:cBhvr>
                                    </p:animEffect>
                                  </p:childTnLst>
                                </p:cTn>
                              </p:par>
                            </p:childTnLst>
                          </p:cTn>
                        </p:par>
                        <p:par>
                          <p:cTn fill="hold">
                            <p:stCondLst>
                              <p:cond delay="11100"/>
                            </p:stCondLst>
                            <p:childTnLst>
                              <p:par>
                                <p:cTn fill="hold" nodeType="after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1000"/>
                                        <p:tgtEl>
                                          <p:spTgt spid="349"/>
                                        </p:tgtEl>
                                      </p:cBhvr>
                                    </p:animEffect>
                                  </p:childTnLst>
                                </p:cTn>
                              </p:par>
                              <p:par>
                                <p:cTn fill="hold" nodeType="withEffect" presetClass="entr" presetID="10" presetSubtype="0">
                                  <p:stCondLst>
                                    <p:cond delay="200"/>
                                  </p:stCondLst>
                                  <p:childTnLst>
                                    <p:set>
                                      <p:cBhvr>
                                        <p:cTn dur="1" fill="hold">
                                          <p:stCondLst>
                                            <p:cond delay="0"/>
                                          </p:stCondLst>
                                        </p:cTn>
                                        <p:tgtEl>
                                          <p:spTgt spid="350">
                                            <p:txEl>
                                              <p:pRg end="0" st="0"/>
                                            </p:txEl>
                                          </p:spTgt>
                                        </p:tgtEl>
                                        <p:attrNameLst>
                                          <p:attrName>style.visibility</p:attrName>
                                        </p:attrNameLst>
                                      </p:cBhvr>
                                      <p:to>
                                        <p:strVal val="visible"/>
                                      </p:to>
                                    </p:set>
                                    <p:animEffect filter="fade" transition="in">
                                      <p:cBhvr>
                                        <p:cTn dur="500"/>
                                        <p:tgtEl>
                                          <p:spTgt spid="350">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50">
                                            <p:txEl>
                                              <p:pRg end="1" st="1"/>
                                            </p:txEl>
                                          </p:spTgt>
                                        </p:tgtEl>
                                        <p:attrNameLst>
                                          <p:attrName>style.visibility</p:attrName>
                                        </p:attrNameLst>
                                      </p:cBhvr>
                                      <p:to>
                                        <p:strVal val="visible"/>
                                      </p:to>
                                    </p:set>
                                    <p:animEffect filter="fade" transition="in">
                                      <p:cBhvr>
                                        <p:cTn dur="500"/>
                                        <p:tgtEl>
                                          <p:spTgt spid="350">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50">
                                            <p:txEl>
                                              <p:pRg end="2" st="2"/>
                                            </p:txEl>
                                          </p:spTgt>
                                        </p:tgtEl>
                                        <p:attrNameLst>
                                          <p:attrName>style.visibility</p:attrName>
                                        </p:attrNameLst>
                                      </p:cBhvr>
                                      <p:to>
                                        <p:strVal val="visible"/>
                                      </p:to>
                                    </p:set>
                                    <p:animEffect filter="fade" transition="in">
                                      <p:cBhvr>
                                        <p:cTn dur="500"/>
                                        <p:tgtEl>
                                          <p:spTgt spid="350">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50">
                                            <p:txEl>
                                              <p:pRg end="3" st="3"/>
                                            </p:txEl>
                                          </p:spTgt>
                                        </p:tgtEl>
                                        <p:attrNameLst>
                                          <p:attrName>style.visibility</p:attrName>
                                        </p:attrNameLst>
                                      </p:cBhvr>
                                      <p:to>
                                        <p:strVal val="visible"/>
                                      </p:to>
                                    </p:set>
                                    <p:animEffect filter="fade" transition="in">
                                      <p:cBhvr>
                                        <p:cTn dur="500"/>
                                        <p:tgtEl>
                                          <p:spTgt spid="350">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50">
                                            <p:txEl>
                                              <p:pRg end="4" st="4"/>
                                            </p:txEl>
                                          </p:spTgt>
                                        </p:tgtEl>
                                        <p:attrNameLst>
                                          <p:attrName>style.visibility</p:attrName>
                                        </p:attrNameLst>
                                      </p:cBhvr>
                                      <p:to>
                                        <p:strVal val="visible"/>
                                      </p:to>
                                    </p:set>
                                    <p:animEffect filter="fade" transition="in">
                                      <p:cBhvr>
                                        <p:cTn dur="500"/>
                                        <p:tgtEl>
                                          <p:spTgt spid="350">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50">
                                            <p:txEl>
                                              <p:pRg end="5" st="5"/>
                                            </p:txEl>
                                          </p:spTgt>
                                        </p:tgtEl>
                                        <p:attrNameLst>
                                          <p:attrName>style.visibility</p:attrName>
                                        </p:attrNameLst>
                                      </p:cBhvr>
                                      <p:to>
                                        <p:strVal val="visible"/>
                                      </p:to>
                                    </p:set>
                                    <p:animEffect filter="fade" transition="in">
                                      <p:cBhvr>
                                        <p:cTn dur="500"/>
                                        <p:tgtEl>
                                          <p:spTgt spid="350">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50">
                                            <p:txEl>
                                              <p:pRg end="6" st="6"/>
                                            </p:txEl>
                                          </p:spTgt>
                                        </p:tgtEl>
                                        <p:attrNameLst>
                                          <p:attrName>style.visibility</p:attrName>
                                        </p:attrNameLst>
                                      </p:cBhvr>
                                      <p:to>
                                        <p:strVal val="visible"/>
                                      </p:to>
                                    </p:set>
                                    <p:animEffect filter="fade" transition="in">
                                      <p:cBhvr>
                                        <p:cTn dur="500"/>
                                        <p:tgtEl>
                                          <p:spTgt spid="350">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50">
                                            <p:txEl>
                                              <p:pRg end="7" st="7"/>
                                            </p:txEl>
                                          </p:spTgt>
                                        </p:tgtEl>
                                        <p:attrNameLst>
                                          <p:attrName>style.visibility</p:attrName>
                                        </p:attrNameLst>
                                      </p:cBhvr>
                                      <p:to>
                                        <p:strVal val="visible"/>
                                      </p:to>
                                    </p:set>
                                    <p:animEffect filter="fade" transition="in">
                                      <p:cBhvr>
                                        <p:cTn dur="500"/>
                                        <p:tgtEl>
                                          <p:spTgt spid="350">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50">
                                            <p:txEl>
                                              <p:pRg end="8" st="8"/>
                                            </p:txEl>
                                          </p:spTgt>
                                        </p:tgtEl>
                                        <p:attrNameLst>
                                          <p:attrName>style.visibility</p:attrName>
                                        </p:attrNameLst>
                                      </p:cBhvr>
                                      <p:to>
                                        <p:strVal val="visible"/>
                                      </p:to>
                                    </p:set>
                                    <p:animEffect filter="fade" transition="in">
                                      <p:cBhvr>
                                        <p:cTn dur="500"/>
                                        <p:tgtEl>
                                          <p:spTgt spid="350">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351">
                                            <p:txEl>
                                              <p:pRg end="0" st="0"/>
                                            </p:txEl>
                                          </p:spTgt>
                                        </p:tgtEl>
                                        <p:attrNameLst>
                                          <p:attrName>style.visibility</p:attrName>
                                        </p:attrNameLst>
                                      </p:cBhvr>
                                      <p:to>
                                        <p:strVal val="visible"/>
                                      </p:to>
                                    </p:set>
                                    <p:animEffect filter="fade" transition="in">
                                      <p:cBhvr>
                                        <p:cTn dur="500"/>
                                        <p:tgtEl>
                                          <p:spTgt spid="351">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351">
                                            <p:txEl>
                                              <p:pRg end="1" st="1"/>
                                            </p:txEl>
                                          </p:spTgt>
                                        </p:tgtEl>
                                        <p:attrNameLst>
                                          <p:attrName>style.visibility</p:attrName>
                                        </p:attrNameLst>
                                      </p:cBhvr>
                                      <p:to>
                                        <p:strVal val="visible"/>
                                      </p:to>
                                    </p:set>
                                    <p:animEffect filter="fade" transition="in">
                                      <p:cBhvr>
                                        <p:cTn dur="500"/>
                                        <p:tgtEl>
                                          <p:spTgt spid="351">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351">
                                            <p:txEl>
                                              <p:pRg end="2" st="2"/>
                                            </p:txEl>
                                          </p:spTgt>
                                        </p:tgtEl>
                                        <p:attrNameLst>
                                          <p:attrName>style.visibility</p:attrName>
                                        </p:attrNameLst>
                                      </p:cBhvr>
                                      <p:to>
                                        <p:strVal val="visible"/>
                                      </p:to>
                                    </p:set>
                                    <p:animEffect filter="fade" transition="in">
                                      <p:cBhvr>
                                        <p:cTn dur="500"/>
                                        <p:tgtEl>
                                          <p:spTgt spid="351">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351">
                                            <p:txEl>
                                              <p:pRg end="3" st="3"/>
                                            </p:txEl>
                                          </p:spTgt>
                                        </p:tgtEl>
                                        <p:attrNameLst>
                                          <p:attrName>style.visibility</p:attrName>
                                        </p:attrNameLst>
                                      </p:cBhvr>
                                      <p:to>
                                        <p:strVal val="visible"/>
                                      </p:to>
                                    </p:set>
                                    <p:animEffect filter="fade" transition="in">
                                      <p:cBhvr>
                                        <p:cTn dur="500"/>
                                        <p:tgtEl>
                                          <p:spTgt spid="351">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351">
                                            <p:txEl>
                                              <p:pRg end="4" st="4"/>
                                            </p:txEl>
                                          </p:spTgt>
                                        </p:tgtEl>
                                        <p:attrNameLst>
                                          <p:attrName>style.visibility</p:attrName>
                                        </p:attrNameLst>
                                      </p:cBhvr>
                                      <p:to>
                                        <p:strVal val="visible"/>
                                      </p:to>
                                    </p:set>
                                    <p:animEffect filter="fade" transition="in">
                                      <p:cBhvr>
                                        <p:cTn dur="500"/>
                                        <p:tgtEl>
                                          <p:spTgt spid="351">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351">
                                            <p:txEl>
                                              <p:pRg end="5" st="5"/>
                                            </p:txEl>
                                          </p:spTgt>
                                        </p:tgtEl>
                                        <p:attrNameLst>
                                          <p:attrName>style.visibility</p:attrName>
                                        </p:attrNameLst>
                                      </p:cBhvr>
                                      <p:to>
                                        <p:strVal val="visible"/>
                                      </p:to>
                                    </p:set>
                                    <p:animEffect filter="fade" transition="in">
                                      <p:cBhvr>
                                        <p:cTn dur="500"/>
                                        <p:tgtEl>
                                          <p:spTgt spid="351">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351">
                                            <p:txEl>
                                              <p:pRg end="6" st="6"/>
                                            </p:txEl>
                                          </p:spTgt>
                                        </p:tgtEl>
                                        <p:attrNameLst>
                                          <p:attrName>style.visibility</p:attrName>
                                        </p:attrNameLst>
                                      </p:cBhvr>
                                      <p:to>
                                        <p:strVal val="visible"/>
                                      </p:to>
                                    </p:set>
                                    <p:animEffect filter="fade" transition="in">
                                      <p:cBhvr>
                                        <p:cTn dur="500"/>
                                        <p:tgtEl>
                                          <p:spTgt spid="351">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351">
                                            <p:txEl>
                                              <p:pRg end="7" st="7"/>
                                            </p:txEl>
                                          </p:spTgt>
                                        </p:tgtEl>
                                        <p:attrNameLst>
                                          <p:attrName>style.visibility</p:attrName>
                                        </p:attrNameLst>
                                      </p:cBhvr>
                                      <p:to>
                                        <p:strVal val="visible"/>
                                      </p:to>
                                    </p:set>
                                    <p:animEffect filter="fade" transition="in">
                                      <p:cBhvr>
                                        <p:cTn dur="500"/>
                                        <p:tgtEl>
                                          <p:spTgt spid="351">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351">
                                            <p:txEl>
                                              <p:pRg end="8" st="8"/>
                                            </p:txEl>
                                          </p:spTgt>
                                        </p:tgtEl>
                                        <p:attrNameLst>
                                          <p:attrName>style.visibility</p:attrName>
                                        </p:attrNameLst>
                                      </p:cBhvr>
                                      <p:to>
                                        <p:strVal val="visible"/>
                                      </p:to>
                                    </p:set>
                                    <p:animEffect filter="fade" transition="in">
                                      <p:cBhvr>
                                        <p:cTn dur="500"/>
                                        <p:tgtEl>
                                          <p:spTgt spid="351">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52">
                                            <p:txEl>
                                              <p:pRg end="0" st="0"/>
                                            </p:txEl>
                                          </p:spTgt>
                                        </p:tgtEl>
                                        <p:attrNameLst>
                                          <p:attrName>style.visibility</p:attrName>
                                        </p:attrNameLst>
                                      </p:cBhvr>
                                      <p:to>
                                        <p:strVal val="visible"/>
                                      </p:to>
                                    </p:set>
                                    <p:animEffect filter="fade" transition="in">
                                      <p:cBhvr>
                                        <p:cTn dur="400"/>
                                        <p:tgtEl>
                                          <p:spTgt spid="352">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52">
                                            <p:txEl>
                                              <p:pRg end="1" st="1"/>
                                            </p:txEl>
                                          </p:spTgt>
                                        </p:tgtEl>
                                        <p:attrNameLst>
                                          <p:attrName>style.visibility</p:attrName>
                                        </p:attrNameLst>
                                      </p:cBhvr>
                                      <p:to>
                                        <p:strVal val="visible"/>
                                      </p:to>
                                    </p:set>
                                    <p:animEffect filter="fade" transition="in">
                                      <p:cBhvr>
                                        <p:cTn dur="400"/>
                                        <p:tgtEl>
                                          <p:spTgt spid="352">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52">
                                            <p:txEl>
                                              <p:pRg end="2" st="2"/>
                                            </p:txEl>
                                          </p:spTgt>
                                        </p:tgtEl>
                                        <p:attrNameLst>
                                          <p:attrName>style.visibility</p:attrName>
                                        </p:attrNameLst>
                                      </p:cBhvr>
                                      <p:to>
                                        <p:strVal val="visible"/>
                                      </p:to>
                                    </p:set>
                                    <p:animEffect filter="fade" transition="in">
                                      <p:cBhvr>
                                        <p:cTn dur="400"/>
                                        <p:tgtEl>
                                          <p:spTgt spid="352">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52">
                                            <p:txEl>
                                              <p:pRg end="3" st="3"/>
                                            </p:txEl>
                                          </p:spTgt>
                                        </p:tgtEl>
                                        <p:attrNameLst>
                                          <p:attrName>style.visibility</p:attrName>
                                        </p:attrNameLst>
                                      </p:cBhvr>
                                      <p:to>
                                        <p:strVal val="visible"/>
                                      </p:to>
                                    </p:set>
                                    <p:animEffect filter="fade" transition="in">
                                      <p:cBhvr>
                                        <p:cTn dur="400"/>
                                        <p:tgtEl>
                                          <p:spTgt spid="352">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52">
                                            <p:txEl>
                                              <p:pRg end="4" st="4"/>
                                            </p:txEl>
                                          </p:spTgt>
                                        </p:tgtEl>
                                        <p:attrNameLst>
                                          <p:attrName>style.visibility</p:attrName>
                                        </p:attrNameLst>
                                      </p:cBhvr>
                                      <p:to>
                                        <p:strVal val="visible"/>
                                      </p:to>
                                    </p:set>
                                    <p:animEffect filter="fade" transition="in">
                                      <p:cBhvr>
                                        <p:cTn dur="400"/>
                                        <p:tgtEl>
                                          <p:spTgt spid="352">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52">
                                            <p:txEl>
                                              <p:pRg end="5" st="5"/>
                                            </p:txEl>
                                          </p:spTgt>
                                        </p:tgtEl>
                                        <p:attrNameLst>
                                          <p:attrName>style.visibility</p:attrName>
                                        </p:attrNameLst>
                                      </p:cBhvr>
                                      <p:to>
                                        <p:strVal val="visible"/>
                                      </p:to>
                                    </p:set>
                                    <p:animEffect filter="fade" transition="in">
                                      <p:cBhvr>
                                        <p:cTn dur="400"/>
                                        <p:tgtEl>
                                          <p:spTgt spid="352">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52">
                                            <p:txEl>
                                              <p:pRg end="6" st="6"/>
                                            </p:txEl>
                                          </p:spTgt>
                                        </p:tgtEl>
                                        <p:attrNameLst>
                                          <p:attrName>style.visibility</p:attrName>
                                        </p:attrNameLst>
                                      </p:cBhvr>
                                      <p:to>
                                        <p:strVal val="visible"/>
                                      </p:to>
                                    </p:set>
                                    <p:animEffect filter="fade" transition="in">
                                      <p:cBhvr>
                                        <p:cTn dur="400"/>
                                        <p:tgtEl>
                                          <p:spTgt spid="352">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52">
                                            <p:txEl>
                                              <p:pRg end="7" st="7"/>
                                            </p:txEl>
                                          </p:spTgt>
                                        </p:tgtEl>
                                        <p:attrNameLst>
                                          <p:attrName>style.visibility</p:attrName>
                                        </p:attrNameLst>
                                      </p:cBhvr>
                                      <p:to>
                                        <p:strVal val="visible"/>
                                      </p:to>
                                    </p:set>
                                    <p:animEffect filter="fade" transition="in">
                                      <p:cBhvr>
                                        <p:cTn dur="400"/>
                                        <p:tgtEl>
                                          <p:spTgt spid="352">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52">
                                            <p:txEl>
                                              <p:pRg end="8" st="8"/>
                                            </p:txEl>
                                          </p:spTgt>
                                        </p:tgtEl>
                                        <p:attrNameLst>
                                          <p:attrName>style.visibility</p:attrName>
                                        </p:attrNameLst>
                                      </p:cBhvr>
                                      <p:to>
                                        <p:strVal val="visible"/>
                                      </p:to>
                                    </p:set>
                                    <p:animEffect filter="fade" transition="in">
                                      <p:cBhvr>
                                        <p:cTn dur="400"/>
                                        <p:tgtEl>
                                          <p:spTgt spid="352">
                                            <p:txEl>
                                              <p:pRg end="8" st="8"/>
                                            </p:txEl>
                                          </p:spTgt>
                                        </p:tgtEl>
                                      </p:cBhvr>
                                    </p:animEffect>
                                  </p:childTnLst>
                                </p:cTn>
                              </p:par>
                            </p:childTnLst>
                          </p:cTn>
                        </p:par>
                        <p:par>
                          <p:cTn fill="hold">
                            <p:stCondLst>
                              <p:cond delay="12100"/>
                            </p:stCondLst>
                            <p:childTnLst>
                              <p:par>
                                <p:cTn fill="hold" nodeType="afterEffect" presetClass="entr" presetID="10" presetSubtype="0">
                                  <p:stCondLst>
                                    <p:cond delay="0"/>
                                  </p:stCondLst>
                                  <p:childTnLst>
                                    <p:set>
                                      <p:cBhvr>
                                        <p:cTn dur="1" fill="hold">
                                          <p:stCondLst>
                                            <p:cond delay="0"/>
                                          </p:stCondLst>
                                        </p:cTn>
                                        <p:tgtEl>
                                          <p:spTgt spid="353"/>
                                        </p:tgtEl>
                                        <p:attrNameLst>
                                          <p:attrName>style.visibility</p:attrName>
                                        </p:attrNameLst>
                                      </p:cBhvr>
                                      <p:to>
                                        <p:strVal val="visible"/>
                                      </p:to>
                                    </p:set>
                                    <p:animEffect filter="fade" transition="in">
                                      <p:cBhvr>
                                        <p:cTn dur="1000"/>
                                        <p:tgtEl>
                                          <p:spTgt spid="353"/>
                                        </p:tgtEl>
                                      </p:cBhvr>
                                    </p:animEffect>
                                  </p:childTnLst>
                                </p:cTn>
                              </p:par>
                              <p:par>
                                <p:cTn fill="hold" nodeType="withEffect" presetClass="entr" presetID="10" presetSubtype="0">
                                  <p:stCondLst>
                                    <p:cond delay="200"/>
                                  </p:stCondLst>
                                  <p:childTnLst>
                                    <p:set>
                                      <p:cBhvr>
                                        <p:cTn dur="1" fill="hold">
                                          <p:stCondLst>
                                            <p:cond delay="0"/>
                                          </p:stCondLst>
                                        </p:cTn>
                                        <p:tgtEl>
                                          <p:spTgt spid="354">
                                            <p:txEl>
                                              <p:pRg end="0" st="0"/>
                                            </p:txEl>
                                          </p:spTgt>
                                        </p:tgtEl>
                                        <p:attrNameLst>
                                          <p:attrName>style.visibility</p:attrName>
                                        </p:attrNameLst>
                                      </p:cBhvr>
                                      <p:to>
                                        <p:strVal val="visible"/>
                                      </p:to>
                                    </p:set>
                                    <p:animEffect filter="fade" transition="in">
                                      <p:cBhvr>
                                        <p:cTn dur="500"/>
                                        <p:tgtEl>
                                          <p:spTgt spid="354">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54">
                                            <p:txEl>
                                              <p:pRg end="1" st="1"/>
                                            </p:txEl>
                                          </p:spTgt>
                                        </p:tgtEl>
                                        <p:attrNameLst>
                                          <p:attrName>style.visibility</p:attrName>
                                        </p:attrNameLst>
                                      </p:cBhvr>
                                      <p:to>
                                        <p:strVal val="visible"/>
                                      </p:to>
                                    </p:set>
                                    <p:animEffect filter="fade" transition="in">
                                      <p:cBhvr>
                                        <p:cTn dur="500"/>
                                        <p:tgtEl>
                                          <p:spTgt spid="354">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54">
                                            <p:txEl>
                                              <p:pRg end="2" st="2"/>
                                            </p:txEl>
                                          </p:spTgt>
                                        </p:tgtEl>
                                        <p:attrNameLst>
                                          <p:attrName>style.visibility</p:attrName>
                                        </p:attrNameLst>
                                      </p:cBhvr>
                                      <p:to>
                                        <p:strVal val="visible"/>
                                      </p:to>
                                    </p:set>
                                    <p:animEffect filter="fade" transition="in">
                                      <p:cBhvr>
                                        <p:cTn dur="500"/>
                                        <p:tgtEl>
                                          <p:spTgt spid="354">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54">
                                            <p:txEl>
                                              <p:pRg end="3" st="3"/>
                                            </p:txEl>
                                          </p:spTgt>
                                        </p:tgtEl>
                                        <p:attrNameLst>
                                          <p:attrName>style.visibility</p:attrName>
                                        </p:attrNameLst>
                                      </p:cBhvr>
                                      <p:to>
                                        <p:strVal val="visible"/>
                                      </p:to>
                                    </p:set>
                                    <p:animEffect filter="fade" transition="in">
                                      <p:cBhvr>
                                        <p:cTn dur="500"/>
                                        <p:tgtEl>
                                          <p:spTgt spid="354">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54">
                                            <p:txEl>
                                              <p:pRg end="4" st="4"/>
                                            </p:txEl>
                                          </p:spTgt>
                                        </p:tgtEl>
                                        <p:attrNameLst>
                                          <p:attrName>style.visibility</p:attrName>
                                        </p:attrNameLst>
                                      </p:cBhvr>
                                      <p:to>
                                        <p:strVal val="visible"/>
                                      </p:to>
                                    </p:set>
                                    <p:animEffect filter="fade" transition="in">
                                      <p:cBhvr>
                                        <p:cTn dur="500"/>
                                        <p:tgtEl>
                                          <p:spTgt spid="354">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54">
                                            <p:txEl>
                                              <p:pRg end="5" st="5"/>
                                            </p:txEl>
                                          </p:spTgt>
                                        </p:tgtEl>
                                        <p:attrNameLst>
                                          <p:attrName>style.visibility</p:attrName>
                                        </p:attrNameLst>
                                      </p:cBhvr>
                                      <p:to>
                                        <p:strVal val="visible"/>
                                      </p:to>
                                    </p:set>
                                    <p:animEffect filter="fade" transition="in">
                                      <p:cBhvr>
                                        <p:cTn dur="500"/>
                                        <p:tgtEl>
                                          <p:spTgt spid="354">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54">
                                            <p:txEl>
                                              <p:pRg end="6" st="6"/>
                                            </p:txEl>
                                          </p:spTgt>
                                        </p:tgtEl>
                                        <p:attrNameLst>
                                          <p:attrName>style.visibility</p:attrName>
                                        </p:attrNameLst>
                                      </p:cBhvr>
                                      <p:to>
                                        <p:strVal val="visible"/>
                                      </p:to>
                                    </p:set>
                                    <p:animEffect filter="fade" transition="in">
                                      <p:cBhvr>
                                        <p:cTn dur="500"/>
                                        <p:tgtEl>
                                          <p:spTgt spid="354">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54">
                                            <p:txEl>
                                              <p:pRg end="7" st="7"/>
                                            </p:txEl>
                                          </p:spTgt>
                                        </p:tgtEl>
                                        <p:attrNameLst>
                                          <p:attrName>style.visibility</p:attrName>
                                        </p:attrNameLst>
                                      </p:cBhvr>
                                      <p:to>
                                        <p:strVal val="visible"/>
                                      </p:to>
                                    </p:set>
                                    <p:animEffect filter="fade" transition="in">
                                      <p:cBhvr>
                                        <p:cTn dur="500"/>
                                        <p:tgtEl>
                                          <p:spTgt spid="354">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54">
                                            <p:txEl>
                                              <p:pRg end="8" st="8"/>
                                            </p:txEl>
                                          </p:spTgt>
                                        </p:tgtEl>
                                        <p:attrNameLst>
                                          <p:attrName>style.visibility</p:attrName>
                                        </p:attrNameLst>
                                      </p:cBhvr>
                                      <p:to>
                                        <p:strVal val="visible"/>
                                      </p:to>
                                    </p:set>
                                    <p:animEffect filter="fade" transition="in">
                                      <p:cBhvr>
                                        <p:cTn dur="500"/>
                                        <p:tgtEl>
                                          <p:spTgt spid="354">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355">
                                            <p:txEl>
                                              <p:pRg end="0" st="0"/>
                                            </p:txEl>
                                          </p:spTgt>
                                        </p:tgtEl>
                                        <p:attrNameLst>
                                          <p:attrName>style.visibility</p:attrName>
                                        </p:attrNameLst>
                                      </p:cBhvr>
                                      <p:to>
                                        <p:strVal val="visible"/>
                                      </p:to>
                                    </p:set>
                                    <p:animEffect filter="fade" transition="in">
                                      <p:cBhvr>
                                        <p:cTn dur="500"/>
                                        <p:tgtEl>
                                          <p:spTgt spid="355">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355">
                                            <p:txEl>
                                              <p:pRg end="1" st="1"/>
                                            </p:txEl>
                                          </p:spTgt>
                                        </p:tgtEl>
                                        <p:attrNameLst>
                                          <p:attrName>style.visibility</p:attrName>
                                        </p:attrNameLst>
                                      </p:cBhvr>
                                      <p:to>
                                        <p:strVal val="visible"/>
                                      </p:to>
                                    </p:set>
                                    <p:animEffect filter="fade" transition="in">
                                      <p:cBhvr>
                                        <p:cTn dur="500"/>
                                        <p:tgtEl>
                                          <p:spTgt spid="355">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355">
                                            <p:txEl>
                                              <p:pRg end="2" st="2"/>
                                            </p:txEl>
                                          </p:spTgt>
                                        </p:tgtEl>
                                        <p:attrNameLst>
                                          <p:attrName>style.visibility</p:attrName>
                                        </p:attrNameLst>
                                      </p:cBhvr>
                                      <p:to>
                                        <p:strVal val="visible"/>
                                      </p:to>
                                    </p:set>
                                    <p:animEffect filter="fade" transition="in">
                                      <p:cBhvr>
                                        <p:cTn dur="500"/>
                                        <p:tgtEl>
                                          <p:spTgt spid="355">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355">
                                            <p:txEl>
                                              <p:pRg end="3" st="3"/>
                                            </p:txEl>
                                          </p:spTgt>
                                        </p:tgtEl>
                                        <p:attrNameLst>
                                          <p:attrName>style.visibility</p:attrName>
                                        </p:attrNameLst>
                                      </p:cBhvr>
                                      <p:to>
                                        <p:strVal val="visible"/>
                                      </p:to>
                                    </p:set>
                                    <p:animEffect filter="fade" transition="in">
                                      <p:cBhvr>
                                        <p:cTn dur="500"/>
                                        <p:tgtEl>
                                          <p:spTgt spid="355">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355">
                                            <p:txEl>
                                              <p:pRg end="4" st="4"/>
                                            </p:txEl>
                                          </p:spTgt>
                                        </p:tgtEl>
                                        <p:attrNameLst>
                                          <p:attrName>style.visibility</p:attrName>
                                        </p:attrNameLst>
                                      </p:cBhvr>
                                      <p:to>
                                        <p:strVal val="visible"/>
                                      </p:to>
                                    </p:set>
                                    <p:animEffect filter="fade" transition="in">
                                      <p:cBhvr>
                                        <p:cTn dur="500"/>
                                        <p:tgtEl>
                                          <p:spTgt spid="355">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355">
                                            <p:txEl>
                                              <p:pRg end="5" st="5"/>
                                            </p:txEl>
                                          </p:spTgt>
                                        </p:tgtEl>
                                        <p:attrNameLst>
                                          <p:attrName>style.visibility</p:attrName>
                                        </p:attrNameLst>
                                      </p:cBhvr>
                                      <p:to>
                                        <p:strVal val="visible"/>
                                      </p:to>
                                    </p:set>
                                    <p:animEffect filter="fade" transition="in">
                                      <p:cBhvr>
                                        <p:cTn dur="500"/>
                                        <p:tgtEl>
                                          <p:spTgt spid="355">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355">
                                            <p:txEl>
                                              <p:pRg end="6" st="6"/>
                                            </p:txEl>
                                          </p:spTgt>
                                        </p:tgtEl>
                                        <p:attrNameLst>
                                          <p:attrName>style.visibility</p:attrName>
                                        </p:attrNameLst>
                                      </p:cBhvr>
                                      <p:to>
                                        <p:strVal val="visible"/>
                                      </p:to>
                                    </p:set>
                                    <p:animEffect filter="fade" transition="in">
                                      <p:cBhvr>
                                        <p:cTn dur="500"/>
                                        <p:tgtEl>
                                          <p:spTgt spid="355">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355">
                                            <p:txEl>
                                              <p:pRg end="7" st="7"/>
                                            </p:txEl>
                                          </p:spTgt>
                                        </p:tgtEl>
                                        <p:attrNameLst>
                                          <p:attrName>style.visibility</p:attrName>
                                        </p:attrNameLst>
                                      </p:cBhvr>
                                      <p:to>
                                        <p:strVal val="visible"/>
                                      </p:to>
                                    </p:set>
                                    <p:animEffect filter="fade" transition="in">
                                      <p:cBhvr>
                                        <p:cTn dur="500"/>
                                        <p:tgtEl>
                                          <p:spTgt spid="355">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355">
                                            <p:txEl>
                                              <p:pRg end="8" st="8"/>
                                            </p:txEl>
                                          </p:spTgt>
                                        </p:tgtEl>
                                        <p:attrNameLst>
                                          <p:attrName>style.visibility</p:attrName>
                                        </p:attrNameLst>
                                      </p:cBhvr>
                                      <p:to>
                                        <p:strVal val="visible"/>
                                      </p:to>
                                    </p:set>
                                    <p:animEffect filter="fade" transition="in">
                                      <p:cBhvr>
                                        <p:cTn dur="500"/>
                                        <p:tgtEl>
                                          <p:spTgt spid="355">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56">
                                            <p:txEl>
                                              <p:pRg end="0" st="0"/>
                                            </p:txEl>
                                          </p:spTgt>
                                        </p:tgtEl>
                                        <p:attrNameLst>
                                          <p:attrName>style.visibility</p:attrName>
                                        </p:attrNameLst>
                                      </p:cBhvr>
                                      <p:to>
                                        <p:strVal val="visible"/>
                                      </p:to>
                                    </p:set>
                                    <p:animEffect filter="fade" transition="in">
                                      <p:cBhvr>
                                        <p:cTn dur="400"/>
                                        <p:tgtEl>
                                          <p:spTgt spid="356">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56">
                                            <p:txEl>
                                              <p:pRg end="1" st="1"/>
                                            </p:txEl>
                                          </p:spTgt>
                                        </p:tgtEl>
                                        <p:attrNameLst>
                                          <p:attrName>style.visibility</p:attrName>
                                        </p:attrNameLst>
                                      </p:cBhvr>
                                      <p:to>
                                        <p:strVal val="visible"/>
                                      </p:to>
                                    </p:set>
                                    <p:animEffect filter="fade" transition="in">
                                      <p:cBhvr>
                                        <p:cTn dur="400"/>
                                        <p:tgtEl>
                                          <p:spTgt spid="356">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56">
                                            <p:txEl>
                                              <p:pRg end="2" st="2"/>
                                            </p:txEl>
                                          </p:spTgt>
                                        </p:tgtEl>
                                        <p:attrNameLst>
                                          <p:attrName>style.visibility</p:attrName>
                                        </p:attrNameLst>
                                      </p:cBhvr>
                                      <p:to>
                                        <p:strVal val="visible"/>
                                      </p:to>
                                    </p:set>
                                    <p:animEffect filter="fade" transition="in">
                                      <p:cBhvr>
                                        <p:cTn dur="400"/>
                                        <p:tgtEl>
                                          <p:spTgt spid="356">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56">
                                            <p:txEl>
                                              <p:pRg end="3" st="3"/>
                                            </p:txEl>
                                          </p:spTgt>
                                        </p:tgtEl>
                                        <p:attrNameLst>
                                          <p:attrName>style.visibility</p:attrName>
                                        </p:attrNameLst>
                                      </p:cBhvr>
                                      <p:to>
                                        <p:strVal val="visible"/>
                                      </p:to>
                                    </p:set>
                                    <p:animEffect filter="fade" transition="in">
                                      <p:cBhvr>
                                        <p:cTn dur="400"/>
                                        <p:tgtEl>
                                          <p:spTgt spid="356">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56">
                                            <p:txEl>
                                              <p:pRg end="4" st="4"/>
                                            </p:txEl>
                                          </p:spTgt>
                                        </p:tgtEl>
                                        <p:attrNameLst>
                                          <p:attrName>style.visibility</p:attrName>
                                        </p:attrNameLst>
                                      </p:cBhvr>
                                      <p:to>
                                        <p:strVal val="visible"/>
                                      </p:to>
                                    </p:set>
                                    <p:animEffect filter="fade" transition="in">
                                      <p:cBhvr>
                                        <p:cTn dur="400"/>
                                        <p:tgtEl>
                                          <p:spTgt spid="356">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56">
                                            <p:txEl>
                                              <p:pRg end="5" st="5"/>
                                            </p:txEl>
                                          </p:spTgt>
                                        </p:tgtEl>
                                        <p:attrNameLst>
                                          <p:attrName>style.visibility</p:attrName>
                                        </p:attrNameLst>
                                      </p:cBhvr>
                                      <p:to>
                                        <p:strVal val="visible"/>
                                      </p:to>
                                    </p:set>
                                    <p:animEffect filter="fade" transition="in">
                                      <p:cBhvr>
                                        <p:cTn dur="400"/>
                                        <p:tgtEl>
                                          <p:spTgt spid="356">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56">
                                            <p:txEl>
                                              <p:pRg end="6" st="6"/>
                                            </p:txEl>
                                          </p:spTgt>
                                        </p:tgtEl>
                                        <p:attrNameLst>
                                          <p:attrName>style.visibility</p:attrName>
                                        </p:attrNameLst>
                                      </p:cBhvr>
                                      <p:to>
                                        <p:strVal val="visible"/>
                                      </p:to>
                                    </p:set>
                                    <p:animEffect filter="fade" transition="in">
                                      <p:cBhvr>
                                        <p:cTn dur="400"/>
                                        <p:tgtEl>
                                          <p:spTgt spid="356">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56">
                                            <p:txEl>
                                              <p:pRg end="7" st="7"/>
                                            </p:txEl>
                                          </p:spTgt>
                                        </p:tgtEl>
                                        <p:attrNameLst>
                                          <p:attrName>style.visibility</p:attrName>
                                        </p:attrNameLst>
                                      </p:cBhvr>
                                      <p:to>
                                        <p:strVal val="visible"/>
                                      </p:to>
                                    </p:set>
                                    <p:animEffect filter="fade" transition="in">
                                      <p:cBhvr>
                                        <p:cTn dur="400"/>
                                        <p:tgtEl>
                                          <p:spTgt spid="356">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56">
                                            <p:txEl>
                                              <p:pRg end="8" st="8"/>
                                            </p:txEl>
                                          </p:spTgt>
                                        </p:tgtEl>
                                        <p:attrNameLst>
                                          <p:attrName>style.visibility</p:attrName>
                                        </p:attrNameLst>
                                      </p:cBhvr>
                                      <p:to>
                                        <p:strVal val="visible"/>
                                      </p:to>
                                    </p:set>
                                    <p:animEffect filter="fade" transition="in">
                                      <p:cBhvr>
                                        <p:cTn dur="400"/>
                                        <p:tgtEl>
                                          <p:spTgt spid="356">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conic list 2">
  <p:cSld name="1_Iconic list 2">
    <p:spTree>
      <p:nvGrpSpPr>
        <p:cNvPr id="357" name="Shape 357"/>
        <p:cNvGrpSpPr/>
        <p:nvPr/>
      </p:nvGrpSpPr>
      <p:grpSpPr>
        <a:xfrm>
          <a:off x="0" y="0"/>
          <a:ext cx="0" cy="0"/>
          <a:chOff x="0" y="0"/>
          <a:chExt cx="0" cy="0"/>
        </a:xfrm>
      </p:grpSpPr>
      <p:sp>
        <p:nvSpPr>
          <p:cNvPr id="358" name="Google Shape;358;p47"/>
          <p:cNvSpPr txBox="1"/>
          <p:nvPr>
            <p:ph idx="1" type="body"/>
          </p:nvPr>
        </p:nvSpPr>
        <p:spPr>
          <a:xfrm>
            <a:off x="603251" y="324582"/>
            <a:ext cx="10972800" cy="4317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3000"/>
              <a:buNone/>
              <a:defRPr b="1" sz="300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9" name="Google Shape;359;p47"/>
          <p:cNvSpPr txBox="1"/>
          <p:nvPr>
            <p:ph idx="2" type="body"/>
          </p:nvPr>
        </p:nvSpPr>
        <p:spPr>
          <a:xfrm>
            <a:off x="603251" y="827103"/>
            <a:ext cx="10972800" cy="228451"/>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accent3"/>
              </a:buClr>
              <a:buSzPts val="1440"/>
              <a:buNone/>
              <a:defRPr b="0" sz="1440">
                <a:solidFill>
                  <a:schemeClr val="accent3"/>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0" name="Google Shape;360;p47"/>
          <p:cNvSpPr/>
          <p:nvPr/>
        </p:nvSpPr>
        <p:spPr>
          <a:xfrm>
            <a:off x="-406400" y="1715377"/>
            <a:ext cx="1879600" cy="782954"/>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361" name="Google Shape;361;p47"/>
          <p:cNvSpPr txBox="1"/>
          <p:nvPr>
            <p:ph idx="3" type="body"/>
          </p:nvPr>
        </p:nvSpPr>
        <p:spPr>
          <a:xfrm>
            <a:off x="684392" y="1761099"/>
            <a:ext cx="704141" cy="674519"/>
          </a:xfrm>
          <a:prstGeom prst="rect">
            <a:avLst/>
          </a:prstGeom>
          <a:noFill/>
          <a:ln>
            <a:noFill/>
          </a:ln>
        </p:spPr>
        <p:txBody>
          <a:bodyPr anchorCtr="0" anchor="ctr" bIns="103875" lIns="0" spcFirstLastPara="1" rIns="0" wrap="square" tIns="103875">
            <a:normAutofit/>
          </a:bodyPr>
          <a:lstStyle>
            <a:lvl1pPr indent="-228600" lvl="0" marL="457200" algn="ctr">
              <a:lnSpc>
                <a:spcPct val="100000"/>
              </a:lnSpc>
              <a:spcBef>
                <a:spcPts val="0"/>
              </a:spcBef>
              <a:spcAft>
                <a:spcPts val="0"/>
              </a:spcAft>
              <a:buClr>
                <a:schemeClr val="lt1"/>
              </a:buClr>
              <a:buSzPts val="2400"/>
              <a:buNone/>
              <a:defRPr b="1" sz="2400">
                <a:solidFill>
                  <a:schemeClr val="l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2" name="Google Shape;362;p47"/>
          <p:cNvSpPr txBox="1"/>
          <p:nvPr>
            <p:ph idx="4" type="body"/>
          </p:nvPr>
        </p:nvSpPr>
        <p:spPr>
          <a:xfrm>
            <a:off x="1805518" y="1544321"/>
            <a:ext cx="4121149" cy="440148"/>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2400"/>
              <a:buNone/>
              <a:defRPr b="0" sz="240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3" name="Google Shape;363;p47"/>
          <p:cNvSpPr txBox="1"/>
          <p:nvPr>
            <p:ph idx="5" type="body"/>
          </p:nvPr>
        </p:nvSpPr>
        <p:spPr>
          <a:xfrm>
            <a:off x="1805519" y="2025112"/>
            <a:ext cx="4121148" cy="779972"/>
          </a:xfrm>
          <a:prstGeom prst="rect">
            <a:avLst/>
          </a:prstGeom>
          <a:noFill/>
          <a:ln>
            <a:noFill/>
          </a:ln>
        </p:spPr>
        <p:txBody>
          <a:bodyPr anchorCtr="0" anchor="t" bIns="0" lIns="0" spcFirstLastPara="1" rIns="0" wrap="square" tIns="0">
            <a:normAutofit/>
          </a:bodyPr>
          <a:lstStyle>
            <a:lvl1pPr indent="-228600" lvl="0" marL="457200" algn="l">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4" name="Google Shape;364;p47"/>
          <p:cNvSpPr/>
          <p:nvPr/>
        </p:nvSpPr>
        <p:spPr>
          <a:xfrm>
            <a:off x="-406400" y="3193657"/>
            <a:ext cx="1879600" cy="782954"/>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365" name="Google Shape;365;p47"/>
          <p:cNvSpPr txBox="1"/>
          <p:nvPr>
            <p:ph idx="6" type="body"/>
          </p:nvPr>
        </p:nvSpPr>
        <p:spPr>
          <a:xfrm>
            <a:off x="684392" y="3239379"/>
            <a:ext cx="704141" cy="674519"/>
          </a:xfrm>
          <a:prstGeom prst="rect">
            <a:avLst/>
          </a:prstGeom>
          <a:noFill/>
          <a:ln>
            <a:noFill/>
          </a:ln>
        </p:spPr>
        <p:txBody>
          <a:bodyPr anchorCtr="0" anchor="ctr" bIns="103875" lIns="0" spcFirstLastPara="1" rIns="0" wrap="square" tIns="103875">
            <a:normAutofit/>
          </a:bodyPr>
          <a:lstStyle>
            <a:lvl1pPr indent="-228600" lvl="0" marL="457200" algn="ctr">
              <a:lnSpc>
                <a:spcPct val="100000"/>
              </a:lnSpc>
              <a:spcBef>
                <a:spcPts val="0"/>
              </a:spcBef>
              <a:spcAft>
                <a:spcPts val="0"/>
              </a:spcAft>
              <a:buClr>
                <a:schemeClr val="lt1"/>
              </a:buClr>
              <a:buSzPts val="2400"/>
              <a:buNone/>
              <a:defRPr b="1" sz="2400">
                <a:solidFill>
                  <a:schemeClr val="l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6" name="Google Shape;366;p47"/>
          <p:cNvSpPr txBox="1"/>
          <p:nvPr>
            <p:ph idx="7" type="body"/>
          </p:nvPr>
        </p:nvSpPr>
        <p:spPr>
          <a:xfrm>
            <a:off x="1805518" y="3022601"/>
            <a:ext cx="4121149" cy="440148"/>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2400"/>
              <a:buNone/>
              <a:defRPr b="0" sz="240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7" name="Google Shape;367;p47"/>
          <p:cNvSpPr txBox="1"/>
          <p:nvPr>
            <p:ph idx="8" type="body"/>
          </p:nvPr>
        </p:nvSpPr>
        <p:spPr>
          <a:xfrm>
            <a:off x="1805519" y="3503390"/>
            <a:ext cx="4121148" cy="779972"/>
          </a:xfrm>
          <a:prstGeom prst="rect">
            <a:avLst/>
          </a:prstGeom>
          <a:noFill/>
          <a:ln>
            <a:noFill/>
          </a:ln>
        </p:spPr>
        <p:txBody>
          <a:bodyPr anchorCtr="0" anchor="t" bIns="0" lIns="0" spcFirstLastPara="1" rIns="0" wrap="square" tIns="0">
            <a:normAutofit/>
          </a:bodyPr>
          <a:lstStyle>
            <a:lvl1pPr indent="-228600" lvl="0" marL="457200" algn="l">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8" name="Google Shape;368;p47"/>
          <p:cNvSpPr/>
          <p:nvPr/>
        </p:nvSpPr>
        <p:spPr>
          <a:xfrm>
            <a:off x="-406400" y="4671937"/>
            <a:ext cx="1879600" cy="782954"/>
          </a:xfrm>
          <a:prstGeom prst="roundRect">
            <a:avLst>
              <a:gd fmla="val 50000" name="adj"/>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369" name="Google Shape;369;p47"/>
          <p:cNvSpPr txBox="1"/>
          <p:nvPr>
            <p:ph idx="9" type="body"/>
          </p:nvPr>
        </p:nvSpPr>
        <p:spPr>
          <a:xfrm>
            <a:off x="684392" y="4717659"/>
            <a:ext cx="704141" cy="674519"/>
          </a:xfrm>
          <a:prstGeom prst="rect">
            <a:avLst/>
          </a:prstGeom>
          <a:noFill/>
          <a:ln>
            <a:noFill/>
          </a:ln>
        </p:spPr>
        <p:txBody>
          <a:bodyPr anchorCtr="0" anchor="ctr" bIns="103875" lIns="0" spcFirstLastPara="1" rIns="0" wrap="square" tIns="103875">
            <a:normAutofit/>
          </a:bodyPr>
          <a:lstStyle>
            <a:lvl1pPr indent="-228600" lvl="0" marL="457200" algn="ctr">
              <a:lnSpc>
                <a:spcPct val="100000"/>
              </a:lnSpc>
              <a:spcBef>
                <a:spcPts val="0"/>
              </a:spcBef>
              <a:spcAft>
                <a:spcPts val="0"/>
              </a:spcAft>
              <a:buClr>
                <a:schemeClr val="lt1"/>
              </a:buClr>
              <a:buSzPts val="2400"/>
              <a:buNone/>
              <a:defRPr b="1" sz="2400">
                <a:solidFill>
                  <a:schemeClr val="l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0" name="Google Shape;370;p47"/>
          <p:cNvSpPr txBox="1"/>
          <p:nvPr>
            <p:ph idx="13" type="body"/>
          </p:nvPr>
        </p:nvSpPr>
        <p:spPr>
          <a:xfrm>
            <a:off x="1805518" y="4500881"/>
            <a:ext cx="4121149" cy="440148"/>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2400"/>
              <a:buNone/>
              <a:defRPr b="0" sz="240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1" name="Google Shape;371;p47"/>
          <p:cNvSpPr txBox="1"/>
          <p:nvPr>
            <p:ph idx="14" type="body"/>
          </p:nvPr>
        </p:nvSpPr>
        <p:spPr>
          <a:xfrm>
            <a:off x="1805519" y="4981672"/>
            <a:ext cx="4121148" cy="779972"/>
          </a:xfrm>
          <a:prstGeom prst="rect">
            <a:avLst/>
          </a:prstGeom>
          <a:noFill/>
          <a:ln>
            <a:noFill/>
          </a:ln>
        </p:spPr>
        <p:txBody>
          <a:bodyPr anchorCtr="0" anchor="t" bIns="0" lIns="0" spcFirstLastPara="1" rIns="0" wrap="square" tIns="0">
            <a:normAutofit/>
          </a:bodyPr>
          <a:lstStyle>
            <a:lvl1pPr indent="-228600" lvl="0" marL="457200" algn="l">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372" name="Google Shape;372;p47"/>
          <p:cNvGrpSpPr/>
          <p:nvPr/>
        </p:nvGrpSpPr>
        <p:grpSpPr>
          <a:xfrm>
            <a:off x="101309" y="385540"/>
            <a:ext cx="383999" cy="342172"/>
            <a:chOff x="5270500" y="1460500"/>
            <a:chExt cx="1701800" cy="2705100"/>
          </a:xfrm>
        </p:grpSpPr>
        <p:sp>
          <p:nvSpPr>
            <p:cNvPr id="373" name="Google Shape;373;p47"/>
            <p:cNvSpPr/>
            <p:nvPr/>
          </p:nvSpPr>
          <p:spPr>
            <a:xfrm>
              <a:off x="5270500" y="1460500"/>
              <a:ext cx="457200" cy="27051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374" name="Google Shape;374;p47"/>
            <p:cNvSpPr/>
            <p:nvPr/>
          </p:nvSpPr>
          <p:spPr>
            <a:xfrm>
              <a:off x="5892800" y="1460500"/>
              <a:ext cx="457200" cy="2705100"/>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375" name="Google Shape;375;p47"/>
            <p:cNvSpPr/>
            <p:nvPr/>
          </p:nvSpPr>
          <p:spPr>
            <a:xfrm>
              <a:off x="6515100" y="1460500"/>
              <a:ext cx="457200" cy="2705100"/>
            </a:xfrm>
            <a:prstGeom prst="roundRect">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grpSp>
    </p:spTree>
  </p:cSld>
  <p:clrMapOvr>
    <a:masterClrMapping/>
  </p:clrMapOvr>
  <mc:AlternateContent>
    <mc:Choice Requires="p14">
      <p:transition spd="slow" p14:dur="125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500"/>
                                        <p:tgtEl>
                                          <p:spTgt spid="372"/>
                                        </p:tgtEl>
                                      </p:cBhvr>
                                    </p:animEffect>
                                  </p:childTnLst>
                                </p:cTn>
                              </p:par>
                              <p:par>
                                <p:cTn fill="hold" nodeType="withEffect" presetClass="entr" presetID="10" presetSubtype="0">
                                  <p:stCondLst>
                                    <p:cond delay="200"/>
                                  </p:stCondLst>
                                  <p:childTnLst>
                                    <p:set>
                                      <p:cBhvr>
                                        <p:cTn dur="1" fill="hold">
                                          <p:stCondLst>
                                            <p:cond delay="0"/>
                                          </p:stCondLst>
                                        </p:cTn>
                                        <p:tgtEl>
                                          <p:spTgt spid="358">
                                            <p:txEl>
                                              <p:pRg end="0" st="0"/>
                                            </p:txEl>
                                          </p:spTgt>
                                        </p:tgtEl>
                                        <p:attrNameLst>
                                          <p:attrName>style.visibility</p:attrName>
                                        </p:attrNameLst>
                                      </p:cBhvr>
                                      <p:to>
                                        <p:strVal val="visible"/>
                                      </p:to>
                                    </p:set>
                                    <p:animEffect filter="fade" transition="in">
                                      <p:cBhvr>
                                        <p:cTn dur="400"/>
                                        <p:tgtEl>
                                          <p:spTgt spid="358">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58">
                                            <p:txEl>
                                              <p:pRg end="1" st="1"/>
                                            </p:txEl>
                                          </p:spTgt>
                                        </p:tgtEl>
                                        <p:attrNameLst>
                                          <p:attrName>style.visibility</p:attrName>
                                        </p:attrNameLst>
                                      </p:cBhvr>
                                      <p:to>
                                        <p:strVal val="visible"/>
                                      </p:to>
                                    </p:set>
                                    <p:animEffect filter="fade" transition="in">
                                      <p:cBhvr>
                                        <p:cTn dur="400"/>
                                        <p:tgtEl>
                                          <p:spTgt spid="358">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58">
                                            <p:txEl>
                                              <p:pRg end="2" st="2"/>
                                            </p:txEl>
                                          </p:spTgt>
                                        </p:tgtEl>
                                        <p:attrNameLst>
                                          <p:attrName>style.visibility</p:attrName>
                                        </p:attrNameLst>
                                      </p:cBhvr>
                                      <p:to>
                                        <p:strVal val="visible"/>
                                      </p:to>
                                    </p:set>
                                    <p:animEffect filter="fade" transition="in">
                                      <p:cBhvr>
                                        <p:cTn dur="400"/>
                                        <p:tgtEl>
                                          <p:spTgt spid="358">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58">
                                            <p:txEl>
                                              <p:pRg end="3" st="3"/>
                                            </p:txEl>
                                          </p:spTgt>
                                        </p:tgtEl>
                                        <p:attrNameLst>
                                          <p:attrName>style.visibility</p:attrName>
                                        </p:attrNameLst>
                                      </p:cBhvr>
                                      <p:to>
                                        <p:strVal val="visible"/>
                                      </p:to>
                                    </p:set>
                                    <p:animEffect filter="fade" transition="in">
                                      <p:cBhvr>
                                        <p:cTn dur="400"/>
                                        <p:tgtEl>
                                          <p:spTgt spid="358">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58">
                                            <p:txEl>
                                              <p:pRg end="4" st="4"/>
                                            </p:txEl>
                                          </p:spTgt>
                                        </p:tgtEl>
                                        <p:attrNameLst>
                                          <p:attrName>style.visibility</p:attrName>
                                        </p:attrNameLst>
                                      </p:cBhvr>
                                      <p:to>
                                        <p:strVal val="visible"/>
                                      </p:to>
                                    </p:set>
                                    <p:animEffect filter="fade" transition="in">
                                      <p:cBhvr>
                                        <p:cTn dur="400"/>
                                        <p:tgtEl>
                                          <p:spTgt spid="358">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58">
                                            <p:txEl>
                                              <p:pRg end="5" st="5"/>
                                            </p:txEl>
                                          </p:spTgt>
                                        </p:tgtEl>
                                        <p:attrNameLst>
                                          <p:attrName>style.visibility</p:attrName>
                                        </p:attrNameLst>
                                      </p:cBhvr>
                                      <p:to>
                                        <p:strVal val="visible"/>
                                      </p:to>
                                    </p:set>
                                    <p:animEffect filter="fade" transition="in">
                                      <p:cBhvr>
                                        <p:cTn dur="400"/>
                                        <p:tgtEl>
                                          <p:spTgt spid="358">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58">
                                            <p:txEl>
                                              <p:pRg end="6" st="6"/>
                                            </p:txEl>
                                          </p:spTgt>
                                        </p:tgtEl>
                                        <p:attrNameLst>
                                          <p:attrName>style.visibility</p:attrName>
                                        </p:attrNameLst>
                                      </p:cBhvr>
                                      <p:to>
                                        <p:strVal val="visible"/>
                                      </p:to>
                                    </p:set>
                                    <p:animEffect filter="fade" transition="in">
                                      <p:cBhvr>
                                        <p:cTn dur="400"/>
                                        <p:tgtEl>
                                          <p:spTgt spid="358">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58">
                                            <p:txEl>
                                              <p:pRg end="7" st="7"/>
                                            </p:txEl>
                                          </p:spTgt>
                                        </p:tgtEl>
                                        <p:attrNameLst>
                                          <p:attrName>style.visibility</p:attrName>
                                        </p:attrNameLst>
                                      </p:cBhvr>
                                      <p:to>
                                        <p:strVal val="visible"/>
                                      </p:to>
                                    </p:set>
                                    <p:animEffect filter="fade" transition="in">
                                      <p:cBhvr>
                                        <p:cTn dur="400"/>
                                        <p:tgtEl>
                                          <p:spTgt spid="358">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58">
                                            <p:txEl>
                                              <p:pRg end="8" st="8"/>
                                            </p:txEl>
                                          </p:spTgt>
                                        </p:tgtEl>
                                        <p:attrNameLst>
                                          <p:attrName>style.visibility</p:attrName>
                                        </p:attrNameLst>
                                      </p:cBhvr>
                                      <p:to>
                                        <p:strVal val="visible"/>
                                      </p:to>
                                    </p:set>
                                    <p:animEffect filter="fade" transition="in">
                                      <p:cBhvr>
                                        <p:cTn dur="400"/>
                                        <p:tgtEl>
                                          <p:spTgt spid="358">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59">
                                            <p:txEl>
                                              <p:pRg end="0" st="0"/>
                                            </p:txEl>
                                          </p:spTgt>
                                        </p:tgtEl>
                                        <p:attrNameLst>
                                          <p:attrName>style.visibility</p:attrName>
                                        </p:attrNameLst>
                                      </p:cBhvr>
                                      <p:to>
                                        <p:strVal val="visible"/>
                                      </p:to>
                                    </p:set>
                                    <p:animEffect filter="fade" transition="in">
                                      <p:cBhvr>
                                        <p:cTn dur="500"/>
                                        <p:tgtEl>
                                          <p:spTgt spid="359">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59">
                                            <p:txEl>
                                              <p:pRg end="1" st="1"/>
                                            </p:txEl>
                                          </p:spTgt>
                                        </p:tgtEl>
                                        <p:attrNameLst>
                                          <p:attrName>style.visibility</p:attrName>
                                        </p:attrNameLst>
                                      </p:cBhvr>
                                      <p:to>
                                        <p:strVal val="visible"/>
                                      </p:to>
                                    </p:set>
                                    <p:animEffect filter="fade" transition="in">
                                      <p:cBhvr>
                                        <p:cTn dur="500"/>
                                        <p:tgtEl>
                                          <p:spTgt spid="359">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59">
                                            <p:txEl>
                                              <p:pRg end="2" st="2"/>
                                            </p:txEl>
                                          </p:spTgt>
                                        </p:tgtEl>
                                        <p:attrNameLst>
                                          <p:attrName>style.visibility</p:attrName>
                                        </p:attrNameLst>
                                      </p:cBhvr>
                                      <p:to>
                                        <p:strVal val="visible"/>
                                      </p:to>
                                    </p:set>
                                    <p:animEffect filter="fade" transition="in">
                                      <p:cBhvr>
                                        <p:cTn dur="500"/>
                                        <p:tgtEl>
                                          <p:spTgt spid="359">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59">
                                            <p:txEl>
                                              <p:pRg end="3" st="3"/>
                                            </p:txEl>
                                          </p:spTgt>
                                        </p:tgtEl>
                                        <p:attrNameLst>
                                          <p:attrName>style.visibility</p:attrName>
                                        </p:attrNameLst>
                                      </p:cBhvr>
                                      <p:to>
                                        <p:strVal val="visible"/>
                                      </p:to>
                                    </p:set>
                                    <p:animEffect filter="fade" transition="in">
                                      <p:cBhvr>
                                        <p:cTn dur="500"/>
                                        <p:tgtEl>
                                          <p:spTgt spid="359">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59">
                                            <p:txEl>
                                              <p:pRg end="4" st="4"/>
                                            </p:txEl>
                                          </p:spTgt>
                                        </p:tgtEl>
                                        <p:attrNameLst>
                                          <p:attrName>style.visibility</p:attrName>
                                        </p:attrNameLst>
                                      </p:cBhvr>
                                      <p:to>
                                        <p:strVal val="visible"/>
                                      </p:to>
                                    </p:set>
                                    <p:animEffect filter="fade" transition="in">
                                      <p:cBhvr>
                                        <p:cTn dur="500"/>
                                        <p:tgtEl>
                                          <p:spTgt spid="359">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59">
                                            <p:txEl>
                                              <p:pRg end="5" st="5"/>
                                            </p:txEl>
                                          </p:spTgt>
                                        </p:tgtEl>
                                        <p:attrNameLst>
                                          <p:attrName>style.visibility</p:attrName>
                                        </p:attrNameLst>
                                      </p:cBhvr>
                                      <p:to>
                                        <p:strVal val="visible"/>
                                      </p:to>
                                    </p:set>
                                    <p:animEffect filter="fade" transition="in">
                                      <p:cBhvr>
                                        <p:cTn dur="500"/>
                                        <p:tgtEl>
                                          <p:spTgt spid="359">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59">
                                            <p:txEl>
                                              <p:pRg end="6" st="6"/>
                                            </p:txEl>
                                          </p:spTgt>
                                        </p:tgtEl>
                                        <p:attrNameLst>
                                          <p:attrName>style.visibility</p:attrName>
                                        </p:attrNameLst>
                                      </p:cBhvr>
                                      <p:to>
                                        <p:strVal val="visible"/>
                                      </p:to>
                                    </p:set>
                                    <p:animEffect filter="fade" transition="in">
                                      <p:cBhvr>
                                        <p:cTn dur="500"/>
                                        <p:tgtEl>
                                          <p:spTgt spid="359">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59">
                                            <p:txEl>
                                              <p:pRg end="7" st="7"/>
                                            </p:txEl>
                                          </p:spTgt>
                                        </p:tgtEl>
                                        <p:attrNameLst>
                                          <p:attrName>style.visibility</p:attrName>
                                        </p:attrNameLst>
                                      </p:cBhvr>
                                      <p:to>
                                        <p:strVal val="visible"/>
                                      </p:to>
                                    </p:set>
                                    <p:animEffect filter="fade" transition="in">
                                      <p:cBhvr>
                                        <p:cTn dur="500"/>
                                        <p:tgtEl>
                                          <p:spTgt spid="359">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59">
                                            <p:txEl>
                                              <p:pRg end="8" st="8"/>
                                            </p:txEl>
                                          </p:spTgt>
                                        </p:tgtEl>
                                        <p:attrNameLst>
                                          <p:attrName>style.visibility</p:attrName>
                                        </p:attrNameLst>
                                      </p:cBhvr>
                                      <p:to>
                                        <p:strVal val="visible"/>
                                      </p:to>
                                    </p:set>
                                    <p:animEffect filter="fade" transition="in">
                                      <p:cBhvr>
                                        <p:cTn dur="500"/>
                                        <p:tgtEl>
                                          <p:spTgt spid="359">
                                            <p:txEl>
                                              <p:pRg end="8" st="8"/>
                                            </p:txEl>
                                          </p:spTgt>
                                        </p:tgtEl>
                                      </p:cBhvr>
                                    </p:animEffect>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360"/>
                                        </p:tgtEl>
                                        <p:attrNameLst>
                                          <p:attrName>style.visibility</p:attrName>
                                        </p:attrNameLst>
                                      </p:cBhvr>
                                      <p:to>
                                        <p:strVal val="visible"/>
                                      </p:to>
                                    </p:set>
                                    <p:anim calcmode="lin" valueType="num">
                                      <p:cBhvr additive="base">
                                        <p:cTn dur="400"/>
                                        <p:tgtEl>
                                          <p:spTgt spid="360"/>
                                        </p:tgtEl>
                                        <p:attrNameLst>
                                          <p:attrName>ppt_w</p:attrName>
                                        </p:attrNameLst>
                                      </p:cBhvr>
                                      <p:tavLst>
                                        <p:tav fmla="" tm="0">
                                          <p:val>
                                            <p:strVal val="0"/>
                                          </p:val>
                                        </p:tav>
                                        <p:tav fmla="" tm="100000">
                                          <p:val>
                                            <p:strVal val="#ppt_w"/>
                                          </p:val>
                                        </p:tav>
                                      </p:tavLst>
                                    </p:anim>
                                    <p:anim calcmode="lin" valueType="num">
                                      <p:cBhvr additive="base">
                                        <p:cTn dur="400"/>
                                        <p:tgtEl>
                                          <p:spTgt spid="360"/>
                                        </p:tgtEl>
                                        <p:attrNameLst>
                                          <p:attrName>ppt_h</p:attrName>
                                        </p:attrNameLst>
                                      </p:cBhvr>
                                      <p:tavLst>
                                        <p:tav fmla="" tm="0">
                                          <p:val>
                                            <p:strVal val="0"/>
                                          </p:val>
                                        </p:tav>
                                        <p:tav fmla="" tm="100000">
                                          <p:val>
                                            <p:strVal val="#ppt_h"/>
                                          </p:val>
                                        </p:tav>
                                      </p:tavLst>
                                    </p:anim>
                                  </p:childTnLst>
                                </p:cTn>
                              </p:par>
                            </p:childTnLst>
                          </p:cTn>
                        </p:par>
                        <p:par>
                          <p:cTn fill="hold">
                            <p:stCondLst>
                              <p:cond delay="900"/>
                            </p:stCondLst>
                            <p:childTnLst>
                              <p:par>
                                <p:cTn fill="hold" nodeType="afterEffect" presetClass="entr" presetID="23" presetSubtype="16">
                                  <p:stCondLst>
                                    <p:cond delay="0"/>
                                  </p:stCondLst>
                                  <p:childTnLst>
                                    <p:set>
                                      <p:cBhvr>
                                        <p:cTn dur="1" fill="hold">
                                          <p:stCondLst>
                                            <p:cond delay="0"/>
                                          </p:stCondLst>
                                        </p:cTn>
                                        <p:tgtEl>
                                          <p:spTgt spid="361">
                                            <p:txEl>
                                              <p:pRg end="0" st="0"/>
                                            </p:txEl>
                                          </p:spTgt>
                                        </p:tgtEl>
                                        <p:attrNameLst>
                                          <p:attrName>style.visibility</p:attrName>
                                        </p:attrNameLst>
                                      </p:cBhvr>
                                      <p:to>
                                        <p:strVal val="visible"/>
                                      </p:to>
                                    </p:set>
                                    <p:anim calcmode="lin" valueType="num">
                                      <p:cBhvr additive="base">
                                        <p:cTn dur="300"/>
                                        <p:tgtEl>
                                          <p:spTgt spid="361">
                                            <p:txEl>
                                              <p:pRg end="0" st="0"/>
                                            </p:txEl>
                                          </p:spTgt>
                                        </p:tgtEl>
                                        <p:attrNameLst>
                                          <p:attrName>ppt_w</p:attrName>
                                        </p:attrNameLst>
                                      </p:cBhvr>
                                      <p:tavLst>
                                        <p:tav fmla="" tm="0">
                                          <p:val>
                                            <p:strVal val="0"/>
                                          </p:val>
                                        </p:tav>
                                        <p:tav fmla="" tm="100000">
                                          <p:val>
                                            <p:strVal val="#ppt_w"/>
                                          </p:val>
                                        </p:tav>
                                      </p:tavLst>
                                    </p:anim>
                                    <p:anim calcmode="lin" valueType="num">
                                      <p:cBhvr additive="base">
                                        <p:cTn dur="300"/>
                                        <p:tgtEl>
                                          <p:spTgt spid="361">
                                            <p:txEl>
                                              <p:pRg end="0" st="0"/>
                                            </p:txEl>
                                          </p:spTgt>
                                        </p:tgtEl>
                                        <p:attrNameLst>
                                          <p:attrName>ppt_h</p:attrName>
                                        </p:attrNameLst>
                                      </p:cBhvr>
                                      <p:tavLst>
                                        <p:tav fmla="" tm="0">
                                          <p:val>
                                            <p:strVal val="0"/>
                                          </p:val>
                                        </p:tav>
                                        <p:tav fmla="" tm="100000">
                                          <p:val>
                                            <p:strVal val="#ppt_h"/>
                                          </p:val>
                                        </p:tav>
                                      </p:tavLst>
                                    </p:anim>
                                  </p:childTnLst>
                                </p:cTn>
                              </p:par>
                            </p:childTnLst>
                          </p:cTn>
                        </p:par>
                        <p:par>
                          <p:cTn fill="hold">
                            <p:stCondLst>
                              <p:cond delay="1200"/>
                            </p:stCondLst>
                            <p:childTnLst>
                              <p:par>
                                <p:cTn fill="hold" nodeType="afterEffect" presetClass="entr" presetID="23" presetSubtype="16">
                                  <p:stCondLst>
                                    <p:cond delay="0"/>
                                  </p:stCondLst>
                                  <p:childTnLst>
                                    <p:set>
                                      <p:cBhvr>
                                        <p:cTn dur="1" fill="hold">
                                          <p:stCondLst>
                                            <p:cond delay="0"/>
                                          </p:stCondLst>
                                        </p:cTn>
                                        <p:tgtEl>
                                          <p:spTgt spid="361">
                                            <p:txEl>
                                              <p:pRg end="1" st="1"/>
                                            </p:txEl>
                                          </p:spTgt>
                                        </p:tgtEl>
                                        <p:attrNameLst>
                                          <p:attrName>style.visibility</p:attrName>
                                        </p:attrNameLst>
                                      </p:cBhvr>
                                      <p:to>
                                        <p:strVal val="visible"/>
                                      </p:to>
                                    </p:set>
                                    <p:anim calcmode="lin" valueType="num">
                                      <p:cBhvr additive="base">
                                        <p:cTn dur="300"/>
                                        <p:tgtEl>
                                          <p:spTgt spid="361">
                                            <p:txEl>
                                              <p:pRg end="1" st="1"/>
                                            </p:txEl>
                                          </p:spTgt>
                                        </p:tgtEl>
                                        <p:attrNameLst>
                                          <p:attrName>ppt_w</p:attrName>
                                        </p:attrNameLst>
                                      </p:cBhvr>
                                      <p:tavLst>
                                        <p:tav fmla="" tm="0">
                                          <p:val>
                                            <p:strVal val="0"/>
                                          </p:val>
                                        </p:tav>
                                        <p:tav fmla="" tm="100000">
                                          <p:val>
                                            <p:strVal val="#ppt_w"/>
                                          </p:val>
                                        </p:tav>
                                      </p:tavLst>
                                    </p:anim>
                                    <p:anim calcmode="lin" valueType="num">
                                      <p:cBhvr additive="base">
                                        <p:cTn dur="300"/>
                                        <p:tgtEl>
                                          <p:spTgt spid="361">
                                            <p:txEl>
                                              <p:pRg end="1" st="1"/>
                                            </p:txEl>
                                          </p:spTgt>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23" presetSubtype="16">
                                  <p:stCondLst>
                                    <p:cond delay="0"/>
                                  </p:stCondLst>
                                  <p:childTnLst>
                                    <p:set>
                                      <p:cBhvr>
                                        <p:cTn dur="1" fill="hold">
                                          <p:stCondLst>
                                            <p:cond delay="0"/>
                                          </p:stCondLst>
                                        </p:cTn>
                                        <p:tgtEl>
                                          <p:spTgt spid="361">
                                            <p:txEl>
                                              <p:pRg end="2" st="2"/>
                                            </p:txEl>
                                          </p:spTgt>
                                        </p:tgtEl>
                                        <p:attrNameLst>
                                          <p:attrName>style.visibility</p:attrName>
                                        </p:attrNameLst>
                                      </p:cBhvr>
                                      <p:to>
                                        <p:strVal val="visible"/>
                                      </p:to>
                                    </p:set>
                                    <p:anim calcmode="lin" valueType="num">
                                      <p:cBhvr additive="base">
                                        <p:cTn dur="300"/>
                                        <p:tgtEl>
                                          <p:spTgt spid="361">
                                            <p:txEl>
                                              <p:pRg end="2" st="2"/>
                                            </p:txEl>
                                          </p:spTgt>
                                        </p:tgtEl>
                                        <p:attrNameLst>
                                          <p:attrName>ppt_w</p:attrName>
                                        </p:attrNameLst>
                                      </p:cBhvr>
                                      <p:tavLst>
                                        <p:tav fmla="" tm="0">
                                          <p:val>
                                            <p:strVal val="0"/>
                                          </p:val>
                                        </p:tav>
                                        <p:tav fmla="" tm="100000">
                                          <p:val>
                                            <p:strVal val="#ppt_w"/>
                                          </p:val>
                                        </p:tav>
                                      </p:tavLst>
                                    </p:anim>
                                    <p:anim calcmode="lin" valueType="num">
                                      <p:cBhvr additive="base">
                                        <p:cTn dur="300"/>
                                        <p:tgtEl>
                                          <p:spTgt spid="361">
                                            <p:txEl>
                                              <p:pRg end="2" st="2"/>
                                            </p:txEl>
                                          </p:spTgt>
                                        </p:tgtEl>
                                        <p:attrNameLst>
                                          <p:attrName>ppt_h</p:attrName>
                                        </p:attrNameLst>
                                      </p:cBhvr>
                                      <p:tavLst>
                                        <p:tav fmla="" tm="0">
                                          <p:val>
                                            <p:strVal val="0"/>
                                          </p:val>
                                        </p:tav>
                                        <p:tav fmla="" tm="100000">
                                          <p:val>
                                            <p:strVal val="#ppt_h"/>
                                          </p:val>
                                        </p:tav>
                                      </p:tavLst>
                                    </p:anim>
                                  </p:childTnLst>
                                </p:cTn>
                              </p:par>
                            </p:childTnLst>
                          </p:cTn>
                        </p:par>
                        <p:par>
                          <p:cTn fill="hold">
                            <p:stCondLst>
                              <p:cond delay="1800"/>
                            </p:stCondLst>
                            <p:childTnLst>
                              <p:par>
                                <p:cTn fill="hold" nodeType="afterEffect" presetClass="entr" presetID="23" presetSubtype="16">
                                  <p:stCondLst>
                                    <p:cond delay="0"/>
                                  </p:stCondLst>
                                  <p:childTnLst>
                                    <p:set>
                                      <p:cBhvr>
                                        <p:cTn dur="1" fill="hold">
                                          <p:stCondLst>
                                            <p:cond delay="0"/>
                                          </p:stCondLst>
                                        </p:cTn>
                                        <p:tgtEl>
                                          <p:spTgt spid="361">
                                            <p:txEl>
                                              <p:pRg end="3" st="3"/>
                                            </p:txEl>
                                          </p:spTgt>
                                        </p:tgtEl>
                                        <p:attrNameLst>
                                          <p:attrName>style.visibility</p:attrName>
                                        </p:attrNameLst>
                                      </p:cBhvr>
                                      <p:to>
                                        <p:strVal val="visible"/>
                                      </p:to>
                                    </p:set>
                                    <p:anim calcmode="lin" valueType="num">
                                      <p:cBhvr additive="base">
                                        <p:cTn dur="300"/>
                                        <p:tgtEl>
                                          <p:spTgt spid="361">
                                            <p:txEl>
                                              <p:pRg end="3" st="3"/>
                                            </p:txEl>
                                          </p:spTgt>
                                        </p:tgtEl>
                                        <p:attrNameLst>
                                          <p:attrName>ppt_w</p:attrName>
                                        </p:attrNameLst>
                                      </p:cBhvr>
                                      <p:tavLst>
                                        <p:tav fmla="" tm="0">
                                          <p:val>
                                            <p:strVal val="0"/>
                                          </p:val>
                                        </p:tav>
                                        <p:tav fmla="" tm="100000">
                                          <p:val>
                                            <p:strVal val="#ppt_w"/>
                                          </p:val>
                                        </p:tav>
                                      </p:tavLst>
                                    </p:anim>
                                    <p:anim calcmode="lin" valueType="num">
                                      <p:cBhvr additive="base">
                                        <p:cTn dur="300"/>
                                        <p:tgtEl>
                                          <p:spTgt spid="361">
                                            <p:txEl>
                                              <p:pRg end="3" st="3"/>
                                            </p:txEl>
                                          </p:spTgt>
                                        </p:tgtEl>
                                        <p:attrNameLst>
                                          <p:attrName>ppt_h</p:attrName>
                                        </p:attrNameLst>
                                      </p:cBhvr>
                                      <p:tavLst>
                                        <p:tav fmla="" tm="0">
                                          <p:val>
                                            <p:strVal val="0"/>
                                          </p:val>
                                        </p:tav>
                                        <p:tav fmla="" tm="100000">
                                          <p:val>
                                            <p:strVal val="#ppt_h"/>
                                          </p:val>
                                        </p:tav>
                                      </p:tavLst>
                                    </p:anim>
                                  </p:childTnLst>
                                </p:cTn>
                              </p:par>
                            </p:childTnLst>
                          </p:cTn>
                        </p:par>
                        <p:par>
                          <p:cTn fill="hold">
                            <p:stCondLst>
                              <p:cond delay="2100"/>
                            </p:stCondLst>
                            <p:childTnLst>
                              <p:par>
                                <p:cTn fill="hold" nodeType="afterEffect" presetClass="entr" presetID="23" presetSubtype="16">
                                  <p:stCondLst>
                                    <p:cond delay="0"/>
                                  </p:stCondLst>
                                  <p:childTnLst>
                                    <p:set>
                                      <p:cBhvr>
                                        <p:cTn dur="1" fill="hold">
                                          <p:stCondLst>
                                            <p:cond delay="0"/>
                                          </p:stCondLst>
                                        </p:cTn>
                                        <p:tgtEl>
                                          <p:spTgt spid="361">
                                            <p:txEl>
                                              <p:pRg end="4" st="4"/>
                                            </p:txEl>
                                          </p:spTgt>
                                        </p:tgtEl>
                                        <p:attrNameLst>
                                          <p:attrName>style.visibility</p:attrName>
                                        </p:attrNameLst>
                                      </p:cBhvr>
                                      <p:to>
                                        <p:strVal val="visible"/>
                                      </p:to>
                                    </p:set>
                                    <p:anim calcmode="lin" valueType="num">
                                      <p:cBhvr additive="base">
                                        <p:cTn dur="300"/>
                                        <p:tgtEl>
                                          <p:spTgt spid="361">
                                            <p:txEl>
                                              <p:pRg end="4" st="4"/>
                                            </p:txEl>
                                          </p:spTgt>
                                        </p:tgtEl>
                                        <p:attrNameLst>
                                          <p:attrName>ppt_w</p:attrName>
                                        </p:attrNameLst>
                                      </p:cBhvr>
                                      <p:tavLst>
                                        <p:tav fmla="" tm="0">
                                          <p:val>
                                            <p:strVal val="0"/>
                                          </p:val>
                                        </p:tav>
                                        <p:tav fmla="" tm="100000">
                                          <p:val>
                                            <p:strVal val="#ppt_w"/>
                                          </p:val>
                                        </p:tav>
                                      </p:tavLst>
                                    </p:anim>
                                    <p:anim calcmode="lin" valueType="num">
                                      <p:cBhvr additive="base">
                                        <p:cTn dur="300"/>
                                        <p:tgtEl>
                                          <p:spTgt spid="361">
                                            <p:txEl>
                                              <p:pRg end="4" st="4"/>
                                            </p:txEl>
                                          </p:spTgt>
                                        </p:tgtEl>
                                        <p:attrNameLst>
                                          <p:attrName>ppt_h</p:attrName>
                                        </p:attrNameLst>
                                      </p:cBhvr>
                                      <p:tavLst>
                                        <p:tav fmla="" tm="0">
                                          <p:val>
                                            <p:strVal val="0"/>
                                          </p:val>
                                        </p:tav>
                                        <p:tav fmla="" tm="100000">
                                          <p:val>
                                            <p:strVal val="#ppt_h"/>
                                          </p:val>
                                        </p:tav>
                                      </p:tavLst>
                                    </p:anim>
                                  </p:childTnLst>
                                </p:cTn>
                              </p:par>
                            </p:childTnLst>
                          </p:cTn>
                        </p:par>
                        <p:par>
                          <p:cTn fill="hold">
                            <p:stCondLst>
                              <p:cond delay="2400"/>
                            </p:stCondLst>
                            <p:childTnLst>
                              <p:par>
                                <p:cTn fill="hold" nodeType="afterEffect" presetClass="entr" presetID="23" presetSubtype="16">
                                  <p:stCondLst>
                                    <p:cond delay="0"/>
                                  </p:stCondLst>
                                  <p:childTnLst>
                                    <p:set>
                                      <p:cBhvr>
                                        <p:cTn dur="1" fill="hold">
                                          <p:stCondLst>
                                            <p:cond delay="0"/>
                                          </p:stCondLst>
                                        </p:cTn>
                                        <p:tgtEl>
                                          <p:spTgt spid="361">
                                            <p:txEl>
                                              <p:pRg end="5" st="5"/>
                                            </p:txEl>
                                          </p:spTgt>
                                        </p:tgtEl>
                                        <p:attrNameLst>
                                          <p:attrName>style.visibility</p:attrName>
                                        </p:attrNameLst>
                                      </p:cBhvr>
                                      <p:to>
                                        <p:strVal val="visible"/>
                                      </p:to>
                                    </p:set>
                                    <p:anim calcmode="lin" valueType="num">
                                      <p:cBhvr additive="base">
                                        <p:cTn dur="300"/>
                                        <p:tgtEl>
                                          <p:spTgt spid="361">
                                            <p:txEl>
                                              <p:pRg end="5" st="5"/>
                                            </p:txEl>
                                          </p:spTgt>
                                        </p:tgtEl>
                                        <p:attrNameLst>
                                          <p:attrName>ppt_w</p:attrName>
                                        </p:attrNameLst>
                                      </p:cBhvr>
                                      <p:tavLst>
                                        <p:tav fmla="" tm="0">
                                          <p:val>
                                            <p:strVal val="0"/>
                                          </p:val>
                                        </p:tav>
                                        <p:tav fmla="" tm="100000">
                                          <p:val>
                                            <p:strVal val="#ppt_w"/>
                                          </p:val>
                                        </p:tav>
                                      </p:tavLst>
                                    </p:anim>
                                    <p:anim calcmode="lin" valueType="num">
                                      <p:cBhvr additive="base">
                                        <p:cTn dur="300"/>
                                        <p:tgtEl>
                                          <p:spTgt spid="361">
                                            <p:txEl>
                                              <p:pRg end="5" st="5"/>
                                            </p:txEl>
                                          </p:spTgt>
                                        </p:tgtEl>
                                        <p:attrNameLst>
                                          <p:attrName>ppt_h</p:attrName>
                                        </p:attrNameLst>
                                      </p:cBhvr>
                                      <p:tavLst>
                                        <p:tav fmla="" tm="0">
                                          <p:val>
                                            <p:strVal val="0"/>
                                          </p:val>
                                        </p:tav>
                                        <p:tav fmla="" tm="100000">
                                          <p:val>
                                            <p:strVal val="#ppt_h"/>
                                          </p:val>
                                        </p:tav>
                                      </p:tavLst>
                                    </p:anim>
                                  </p:childTnLst>
                                </p:cTn>
                              </p:par>
                            </p:childTnLst>
                          </p:cTn>
                        </p:par>
                        <p:par>
                          <p:cTn fill="hold">
                            <p:stCondLst>
                              <p:cond delay="2700"/>
                            </p:stCondLst>
                            <p:childTnLst>
                              <p:par>
                                <p:cTn fill="hold" nodeType="afterEffect" presetClass="entr" presetID="23" presetSubtype="16">
                                  <p:stCondLst>
                                    <p:cond delay="0"/>
                                  </p:stCondLst>
                                  <p:childTnLst>
                                    <p:set>
                                      <p:cBhvr>
                                        <p:cTn dur="1" fill="hold">
                                          <p:stCondLst>
                                            <p:cond delay="0"/>
                                          </p:stCondLst>
                                        </p:cTn>
                                        <p:tgtEl>
                                          <p:spTgt spid="361">
                                            <p:txEl>
                                              <p:pRg end="6" st="6"/>
                                            </p:txEl>
                                          </p:spTgt>
                                        </p:tgtEl>
                                        <p:attrNameLst>
                                          <p:attrName>style.visibility</p:attrName>
                                        </p:attrNameLst>
                                      </p:cBhvr>
                                      <p:to>
                                        <p:strVal val="visible"/>
                                      </p:to>
                                    </p:set>
                                    <p:anim calcmode="lin" valueType="num">
                                      <p:cBhvr additive="base">
                                        <p:cTn dur="300"/>
                                        <p:tgtEl>
                                          <p:spTgt spid="361">
                                            <p:txEl>
                                              <p:pRg end="6" st="6"/>
                                            </p:txEl>
                                          </p:spTgt>
                                        </p:tgtEl>
                                        <p:attrNameLst>
                                          <p:attrName>ppt_w</p:attrName>
                                        </p:attrNameLst>
                                      </p:cBhvr>
                                      <p:tavLst>
                                        <p:tav fmla="" tm="0">
                                          <p:val>
                                            <p:strVal val="0"/>
                                          </p:val>
                                        </p:tav>
                                        <p:tav fmla="" tm="100000">
                                          <p:val>
                                            <p:strVal val="#ppt_w"/>
                                          </p:val>
                                        </p:tav>
                                      </p:tavLst>
                                    </p:anim>
                                    <p:anim calcmode="lin" valueType="num">
                                      <p:cBhvr additive="base">
                                        <p:cTn dur="300"/>
                                        <p:tgtEl>
                                          <p:spTgt spid="361">
                                            <p:txEl>
                                              <p:pRg end="6" st="6"/>
                                            </p:txEl>
                                          </p:spTgt>
                                        </p:tgtEl>
                                        <p:attrNameLst>
                                          <p:attrName>ppt_h</p:attrName>
                                        </p:attrNameLst>
                                      </p:cBhvr>
                                      <p:tavLst>
                                        <p:tav fmla="" tm="0">
                                          <p:val>
                                            <p:strVal val="0"/>
                                          </p:val>
                                        </p:tav>
                                        <p:tav fmla="" tm="100000">
                                          <p:val>
                                            <p:strVal val="#ppt_h"/>
                                          </p:val>
                                        </p:tav>
                                      </p:tavLst>
                                    </p:anim>
                                  </p:childTnLst>
                                </p:cTn>
                              </p:par>
                            </p:childTnLst>
                          </p:cTn>
                        </p:par>
                        <p:par>
                          <p:cTn fill="hold">
                            <p:stCondLst>
                              <p:cond delay="3000"/>
                            </p:stCondLst>
                            <p:childTnLst>
                              <p:par>
                                <p:cTn fill="hold" nodeType="afterEffect" presetClass="entr" presetID="23" presetSubtype="16">
                                  <p:stCondLst>
                                    <p:cond delay="0"/>
                                  </p:stCondLst>
                                  <p:childTnLst>
                                    <p:set>
                                      <p:cBhvr>
                                        <p:cTn dur="1" fill="hold">
                                          <p:stCondLst>
                                            <p:cond delay="0"/>
                                          </p:stCondLst>
                                        </p:cTn>
                                        <p:tgtEl>
                                          <p:spTgt spid="361">
                                            <p:txEl>
                                              <p:pRg end="7" st="7"/>
                                            </p:txEl>
                                          </p:spTgt>
                                        </p:tgtEl>
                                        <p:attrNameLst>
                                          <p:attrName>style.visibility</p:attrName>
                                        </p:attrNameLst>
                                      </p:cBhvr>
                                      <p:to>
                                        <p:strVal val="visible"/>
                                      </p:to>
                                    </p:set>
                                    <p:anim calcmode="lin" valueType="num">
                                      <p:cBhvr additive="base">
                                        <p:cTn dur="300"/>
                                        <p:tgtEl>
                                          <p:spTgt spid="361">
                                            <p:txEl>
                                              <p:pRg end="7" st="7"/>
                                            </p:txEl>
                                          </p:spTgt>
                                        </p:tgtEl>
                                        <p:attrNameLst>
                                          <p:attrName>ppt_w</p:attrName>
                                        </p:attrNameLst>
                                      </p:cBhvr>
                                      <p:tavLst>
                                        <p:tav fmla="" tm="0">
                                          <p:val>
                                            <p:strVal val="0"/>
                                          </p:val>
                                        </p:tav>
                                        <p:tav fmla="" tm="100000">
                                          <p:val>
                                            <p:strVal val="#ppt_w"/>
                                          </p:val>
                                        </p:tav>
                                      </p:tavLst>
                                    </p:anim>
                                    <p:anim calcmode="lin" valueType="num">
                                      <p:cBhvr additive="base">
                                        <p:cTn dur="300"/>
                                        <p:tgtEl>
                                          <p:spTgt spid="361">
                                            <p:txEl>
                                              <p:pRg end="7" st="7"/>
                                            </p:txEl>
                                          </p:spTgt>
                                        </p:tgtEl>
                                        <p:attrNameLst>
                                          <p:attrName>ppt_h</p:attrName>
                                        </p:attrNameLst>
                                      </p:cBhvr>
                                      <p:tavLst>
                                        <p:tav fmla="" tm="0">
                                          <p:val>
                                            <p:strVal val="0"/>
                                          </p:val>
                                        </p:tav>
                                        <p:tav fmla="" tm="100000">
                                          <p:val>
                                            <p:strVal val="#ppt_h"/>
                                          </p:val>
                                        </p:tav>
                                      </p:tavLst>
                                    </p:anim>
                                  </p:childTnLst>
                                </p:cTn>
                              </p:par>
                            </p:childTnLst>
                          </p:cTn>
                        </p:par>
                        <p:par>
                          <p:cTn fill="hold">
                            <p:stCondLst>
                              <p:cond delay="3300"/>
                            </p:stCondLst>
                            <p:childTnLst>
                              <p:par>
                                <p:cTn fill="hold" nodeType="afterEffect" presetClass="entr" presetID="23" presetSubtype="16">
                                  <p:stCondLst>
                                    <p:cond delay="0"/>
                                  </p:stCondLst>
                                  <p:childTnLst>
                                    <p:set>
                                      <p:cBhvr>
                                        <p:cTn dur="1" fill="hold">
                                          <p:stCondLst>
                                            <p:cond delay="0"/>
                                          </p:stCondLst>
                                        </p:cTn>
                                        <p:tgtEl>
                                          <p:spTgt spid="361">
                                            <p:txEl>
                                              <p:pRg end="8" st="8"/>
                                            </p:txEl>
                                          </p:spTgt>
                                        </p:tgtEl>
                                        <p:attrNameLst>
                                          <p:attrName>style.visibility</p:attrName>
                                        </p:attrNameLst>
                                      </p:cBhvr>
                                      <p:to>
                                        <p:strVal val="visible"/>
                                      </p:to>
                                    </p:set>
                                    <p:anim calcmode="lin" valueType="num">
                                      <p:cBhvr additive="base">
                                        <p:cTn dur="300"/>
                                        <p:tgtEl>
                                          <p:spTgt spid="361">
                                            <p:txEl>
                                              <p:pRg end="8" st="8"/>
                                            </p:txEl>
                                          </p:spTgt>
                                        </p:tgtEl>
                                        <p:attrNameLst>
                                          <p:attrName>ppt_w</p:attrName>
                                        </p:attrNameLst>
                                      </p:cBhvr>
                                      <p:tavLst>
                                        <p:tav fmla="" tm="0">
                                          <p:val>
                                            <p:strVal val="0"/>
                                          </p:val>
                                        </p:tav>
                                        <p:tav fmla="" tm="100000">
                                          <p:val>
                                            <p:strVal val="#ppt_w"/>
                                          </p:val>
                                        </p:tav>
                                      </p:tavLst>
                                    </p:anim>
                                    <p:anim calcmode="lin" valueType="num">
                                      <p:cBhvr additive="base">
                                        <p:cTn dur="300"/>
                                        <p:tgtEl>
                                          <p:spTgt spid="361">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
                                  </p:stCondLst>
                                  <p:childTnLst>
                                    <p:set>
                                      <p:cBhvr>
                                        <p:cTn dur="1" fill="hold">
                                          <p:stCondLst>
                                            <p:cond delay="0"/>
                                          </p:stCondLst>
                                        </p:cTn>
                                        <p:tgtEl>
                                          <p:spTgt spid="362">
                                            <p:txEl>
                                              <p:pRg end="0" st="0"/>
                                            </p:txEl>
                                          </p:spTgt>
                                        </p:tgtEl>
                                        <p:attrNameLst>
                                          <p:attrName>style.visibility</p:attrName>
                                        </p:attrNameLst>
                                      </p:cBhvr>
                                      <p:to>
                                        <p:strVal val="visible"/>
                                      </p:to>
                                    </p:set>
                                    <p:animEffect filter="fade" transition="in">
                                      <p:cBhvr>
                                        <p:cTn dur="500"/>
                                        <p:tgtEl>
                                          <p:spTgt spid="362">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62">
                                            <p:txEl>
                                              <p:pRg end="1" st="1"/>
                                            </p:txEl>
                                          </p:spTgt>
                                        </p:tgtEl>
                                        <p:attrNameLst>
                                          <p:attrName>style.visibility</p:attrName>
                                        </p:attrNameLst>
                                      </p:cBhvr>
                                      <p:to>
                                        <p:strVal val="visible"/>
                                      </p:to>
                                    </p:set>
                                    <p:animEffect filter="fade" transition="in">
                                      <p:cBhvr>
                                        <p:cTn dur="500"/>
                                        <p:tgtEl>
                                          <p:spTgt spid="362">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62">
                                            <p:txEl>
                                              <p:pRg end="2" st="2"/>
                                            </p:txEl>
                                          </p:spTgt>
                                        </p:tgtEl>
                                        <p:attrNameLst>
                                          <p:attrName>style.visibility</p:attrName>
                                        </p:attrNameLst>
                                      </p:cBhvr>
                                      <p:to>
                                        <p:strVal val="visible"/>
                                      </p:to>
                                    </p:set>
                                    <p:animEffect filter="fade" transition="in">
                                      <p:cBhvr>
                                        <p:cTn dur="500"/>
                                        <p:tgtEl>
                                          <p:spTgt spid="362">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62">
                                            <p:txEl>
                                              <p:pRg end="3" st="3"/>
                                            </p:txEl>
                                          </p:spTgt>
                                        </p:tgtEl>
                                        <p:attrNameLst>
                                          <p:attrName>style.visibility</p:attrName>
                                        </p:attrNameLst>
                                      </p:cBhvr>
                                      <p:to>
                                        <p:strVal val="visible"/>
                                      </p:to>
                                    </p:set>
                                    <p:animEffect filter="fade" transition="in">
                                      <p:cBhvr>
                                        <p:cTn dur="500"/>
                                        <p:tgtEl>
                                          <p:spTgt spid="362">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62">
                                            <p:txEl>
                                              <p:pRg end="4" st="4"/>
                                            </p:txEl>
                                          </p:spTgt>
                                        </p:tgtEl>
                                        <p:attrNameLst>
                                          <p:attrName>style.visibility</p:attrName>
                                        </p:attrNameLst>
                                      </p:cBhvr>
                                      <p:to>
                                        <p:strVal val="visible"/>
                                      </p:to>
                                    </p:set>
                                    <p:animEffect filter="fade" transition="in">
                                      <p:cBhvr>
                                        <p:cTn dur="500"/>
                                        <p:tgtEl>
                                          <p:spTgt spid="362">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62">
                                            <p:txEl>
                                              <p:pRg end="5" st="5"/>
                                            </p:txEl>
                                          </p:spTgt>
                                        </p:tgtEl>
                                        <p:attrNameLst>
                                          <p:attrName>style.visibility</p:attrName>
                                        </p:attrNameLst>
                                      </p:cBhvr>
                                      <p:to>
                                        <p:strVal val="visible"/>
                                      </p:to>
                                    </p:set>
                                    <p:animEffect filter="fade" transition="in">
                                      <p:cBhvr>
                                        <p:cTn dur="500"/>
                                        <p:tgtEl>
                                          <p:spTgt spid="362">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62">
                                            <p:txEl>
                                              <p:pRg end="6" st="6"/>
                                            </p:txEl>
                                          </p:spTgt>
                                        </p:tgtEl>
                                        <p:attrNameLst>
                                          <p:attrName>style.visibility</p:attrName>
                                        </p:attrNameLst>
                                      </p:cBhvr>
                                      <p:to>
                                        <p:strVal val="visible"/>
                                      </p:to>
                                    </p:set>
                                    <p:animEffect filter="fade" transition="in">
                                      <p:cBhvr>
                                        <p:cTn dur="500"/>
                                        <p:tgtEl>
                                          <p:spTgt spid="362">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62">
                                            <p:txEl>
                                              <p:pRg end="7" st="7"/>
                                            </p:txEl>
                                          </p:spTgt>
                                        </p:tgtEl>
                                        <p:attrNameLst>
                                          <p:attrName>style.visibility</p:attrName>
                                        </p:attrNameLst>
                                      </p:cBhvr>
                                      <p:to>
                                        <p:strVal val="visible"/>
                                      </p:to>
                                    </p:set>
                                    <p:animEffect filter="fade" transition="in">
                                      <p:cBhvr>
                                        <p:cTn dur="500"/>
                                        <p:tgtEl>
                                          <p:spTgt spid="362">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62">
                                            <p:txEl>
                                              <p:pRg end="8" st="8"/>
                                            </p:txEl>
                                          </p:spTgt>
                                        </p:tgtEl>
                                        <p:attrNameLst>
                                          <p:attrName>style.visibility</p:attrName>
                                        </p:attrNameLst>
                                      </p:cBhvr>
                                      <p:to>
                                        <p:strVal val="visible"/>
                                      </p:to>
                                    </p:set>
                                    <p:animEffect filter="fade" transition="in">
                                      <p:cBhvr>
                                        <p:cTn dur="500"/>
                                        <p:tgtEl>
                                          <p:spTgt spid="362">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363">
                                            <p:txEl>
                                              <p:pRg end="0" st="0"/>
                                            </p:txEl>
                                          </p:spTgt>
                                        </p:tgtEl>
                                        <p:attrNameLst>
                                          <p:attrName>style.visibility</p:attrName>
                                        </p:attrNameLst>
                                      </p:cBhvr>
                                      <p:to>
                                        <p:strVal val="visible"/>
                                      </p:to>
                                    </p:set>
                                    <p:animEffect filter="fade" transition="in">
                                      <p:cBhvr>
                                        <p:cTn dur="500"/>
                                        <p:tgtEl>
                                          <p:spTgt spid="363">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363">
                                            <p:txEl>
                                              <p:pRg end="1" st="1"/>
                                            </p:txEl>
                                          </p:spTgt>
                                        </p:tgtEl>
                                        <p:attrNameLst>
                                          <p:attrName>style.visibility</p:attrName>
                                        </p:attrNameLst>
                                      </p:cBhvr>
                                      <p:to>
                                        <p:strVal val="visible"/>
                                      </p:to>
                                    </p:set>
                                    <p:animEffect filter="fade" transition="in">
                                      <p:cBhvr>
                                        <p:cTn dur="500"/>
                                        <p:tgtEl>
                                          <p:spTgt spid="363">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363">
                                            <p:txEl>
                                              <p:pRg end="2" st="2"/>
                                            </p:txEl>
                                          </p:spTgt>
                                        </p:tgtEl>
                                        <p:attrNameLst>
                                          <p:attrName>style.visibility</p:attrName>
                                        </p:attrNameLst>
                                      </p:cBhvr>
                                      <p:to>
                                        <p:strVal val="visible"/>
                                      </p:to>
                                    </p:set>
                                    <p:animEffect filter="fade" transition="in">
                                      <p:cBhvr>
                                        <p:cTn dur="500"/>
                                        <p:tgtEl>
                                          <p:spTgt spid="363">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363">
                                            <p:txEl>
                                              <p:pRg end="3" st="3"/>
                                            </p:txEl>
                                          </p:spTgt>
                                        </p:tgtEl>
                                        <p:attrNameLst>
                                          <p:attrName>style.visibility</p:attrName>
                                        </p:attrNameLst>
                                      </p:cBhvr>
                                      <p:to>
                                        <p:strVal val="visible"/>
                                      </p:to>
                                    </p:set>
                                    <p:animEffect filter="fade" transition="in">
                                      <p:cBhvr>
                                        <p:cTn dur="500"/>
                                        <p:tgtEl>
                                          <p:spTgt spid="363">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363">
                                            <p:txEl>
                                              <p:pRg end="4" st="4"/>
                                            </p:txEl>
                                          </p:spTgt>
                                        </p:tgtEl>
                                        <p:attrNameLst>
                                          <p:attrName>style.visibility</p:attrName>
                                        </p:attrNameLst>
                                      </p:cBhvr>
                                      <p:to>
                                        <p:strVal val="visible"/>
                                      </p:to>
                                    </p:set>
                                    <p:animEffect filter="fade" transition="in">
                                      <p:cBhvr>
                                        <p:cTn dur="500"/>
                                        <p:tgtEl>
                                          <p:spTgt spid="363">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363">
                                            <p:txEl>
                                              <p:pRg end="5" st="5"/>
                                            </p:txEl>
                                          </p:spTgt>
                                        </p:tgtEl>
                                        <p:attrNameLst>
                                          <p:attrName>style.visibility</p:attrName>
                                        </p:attrNameLst>
                                      </p:cBhvr>
                                      <p:to>
                                        <p:strVal val="visible"/>
                                      </p:to>
                                    </p:set>
                                    <p:animEffect filter="fade" transition="in">
                                      <p:cBhvr>
                                        <p:cTn dur="500"/>
                                        <p:tgtEl>
                                          <p:spTgt spid="363">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363">
                                            <p:txEl>
                                              <p:pRg end="6" st="6"/>
                                            </p:txEl>
                                          </p:spTgt>
                                        </p:tgtEl>
                                        <p:attrNameLst>
                                          <p:attrName>style.visibility</p:attrName>
                                        </p:attrNameLst>
                                      </p:cBhvr>
                                      <p:to>
                                        <p:strVal val="visible"/>
                                      </p:to>
                                    </p:set>
                                    <p:animEffect filter="fade" transition="in">
                                      <p:cBhvr>
                                        <p:cTn dur="500"/>
                                        <p:tgtEl>
                                          <p:spTgt spid="363">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363">
                                            <p:txEl>
                                              <p:pRg end="7" st="7"/>
                                            </p:txEl>
                                          </p:spTgt>
                                        </p:tgtEl>
                                        <p:attrNameLst>
                                          <p:attrName>style.visibility</p:attrName>
                                        </p:attrNameLst>
                                      </p:cBhvr>
                                      <p:to>
                                        <p:strVal val="visible"/>
                                      </p:to>
                                    </p:set>
                                    <p:animEffect filter="fade" transition="in">
                                      <p:cBhvr>
                                        <p:cTn dur="500"/>
                                        <p:tgtEl>
                                          <p:spTgt spid="363">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363">
                                            <p:txEl>
                                              <p:pRg end="8" st="8"/>
                                            </p:txEl>
                                          </p:spTgt>
                                        </p:tgtEl>
                                        <p:attrNameLst>
                                          <p:attrName>style.visibility</p:attrName>
                                        </p:attrNameLst>
                                      </p:cBhvr>
                                      <p:to>
                                        <p:strVal val="visible"/>
                                      </p:to>
                                    </p:set>
                                    <p:animEffect filter="fade" transition="in">
                                      <p:cBhvr>
                                        <p:cTn dur="500"/>
                                        <p:tgtEl>
                                          <p:spTgt spid="363">
                                            <p:txEl>
                                              <p:pRg end="8" st="8"/>
                                            </p:txEl>
                                          </p:spTgt>
                                        </p:tgtEl>
                                      </p:cBhvr>
                                    </p:animEffect>
                                  </p:childTnLst>
                                </p:cTn>
                              </p:par>
                            </p:childTnLst>
                          </p:cTn>
                        </p:par>
                        <p:par>
                          <p:cTn fill="hold">
                            <p:stCondLst>
                              <p:cond delay="3800"/>
                            </p:stCondLst>
                            <p:childTnLst>
                              <p:par>
                                <p:cTn fill="hold" nodeType="afterEffect" presetClass="entr" presetID="23" presetSubtype="16">
                                  <p:stCondLst>
                                    <p:cond delay="0"/>
                                  </p:stCondLst>
                                  <p:childTnLst>
                                    <p:set>
                                      <p:cBhvr>
                                        <p:cTn dur="1" fill="hold">
                                          <p:stCondLst>
                                            <p:cond delay="0"/>
                                          </p:stCondLst>
                                        </p:cTn>
                                        <p:tgtEl>
                                          <p:spTgt spid="364"/>
                                        </p:tgtEl>
                                        <p:attrNameLst>
                                          <p:attrName>style.visibility</p:attrName>
                                        </p:attrNameLst>
                                      </p:cBhvr>
                                      <p:to>
                                        <p:strVal val="visible"/>
                                      </p:to>
                                    </p:set>
                                    <p:anim calcmode="lin" valueType="num">
                                      <p:cBhvr additive="base">
                                        <p:cTn dur="400"/>
                                        <p:tgtEl>
                                          <p:spTgt spid="364"/>
                                        </p:tgtEl>
                                        <p:attrNameLst>
                                          <p:attrName>ppt_w</p:attrName>
                                        </p:attrNameLst>
                                      </p:cBhvr>
                                      <p:tavLst>
                                        <p:tav fmla="" tm="0">
                                          <p:val>
                                            <p:strVal val="0"/>
                                          </p:val>
                                        </p:tav>
                                        <p:tav fmla="" tm="100000">
                                          <p:val>
                                            <p:strVal val="#ppt_w"/>
                                          </p:val>
                                        </p:tav>
                                      </p:tavLst>
                                    </p:anim>
                                    <p:anim calcmode="lin" valueType="num">
                                      <p:cBhvr additive="base">
                                        <p:cTn dur="400"/>
                                        <p:tgtEl>
                                          <p:spTgt spid="364"/>
                                        </p:tgtEl>
                                        <p:attrNameLst>
                                          <p:attrName>ppt_h</p:attrName>
                                        </p:attrNameLst>
                                      </p:cBhvr>
                                      <p:tavLst>
                                        <p:tav fmla="" tm="0">
                                          <p:val>
                                            <p:strVal val="0"/>
                                          </p:val>
                                        </p:tav>
                                        <p:tav fmla="" tm="100000">
                                          <p:val>
                                            <p:strVal val="#ppt_h"/>
                                          </p:val>
                                        </p:tav>
                                      </p:tavLst>
                                    </p:anim>
                                  </p:childTnLst>
                                </p:cTn>
                              </p:par>
                            </p:childTnLst>
                          </p:cTn>
                        </p:par>
                        <p:par>
                          <p:cTn fill="hold">
                            <p:stCondLst>
                              <p:cond delay="4200"/>
                            </p:stCondLst>
                            <p:childTnLst>
                              <p:par>
                                <p:cTn fill="hold" nodeType="afterEffect" presetClass="entr" presetID="23" presetSubtype="16">
                                  <p:stCondLst>
                                    <p:cond delay="0"/>
                                  </p:stCondLst>
                                  <p:childTnLst>
                                    <p:set>
                                      <p:cBhvr>
                                        <p:cTn dur="1" fill="hold">
                                          <p:stCondLst>
                                            <p:cond delay="0"/>
                                          </p:stCondLst>
                                        </p:cTn>
                                        <p:tgtEl>
                                          <p:spTgt spid="365">
                                            <p:txEl>
                                              <p:pRg end="0" st="0"/>
                                            </p:txEl>
                                          </p:spTgt>
                                        </p:tgtEl>
                                        <p:attrNameLst>
                                          <p:attrName>style.visibility</p:attrName>
                                        </p:attrNameLst>
                                      </p:cBhvr>
                                      <p:to>
                                        <p:strVal val="visible"/>
                                      </p:to>
                                    </p:set>
                                    <p:anim calcmode="lin" valueType="num">
                                      <p:cBhvr additive="base">
                                        <p:cTn dur="300"/>
                                        <p:tgtEl>
                                          <p:spTgt spid="365">
                                            <p:txEl>
                                              <p:pRg end="0" st="0"/>
                                            </p:txEl>
                                          </p:spTgt>
                                        </p:tgtEl>
                                        <p:attrNameLst>
                                          <p:attrName>ppt_w</p:attrName>
                                        </p:attrNameLst>
                                      </p:cBhvr>
                                      <p:tavLst>
                                        <p:tav fmla="" tm="0">
                                          <p:val>
                                            <p:strVal val="0"/>
                                          </p:val>
                                        </p:tav>
                                        <p:tav fmla="" tm="100000">
                                          <p:val>
                                            <p:strVal val="#ppt_w"/>
                                          </p:val>
                                        </p:tav>
                                      </p:tavLst>
                                    </p:anim>
                                    <p:anim calcmode="lin" valueType="num">
                                      <p:cBhvr additive="base">
                                        <p:cTn dur="300"/>
                                        <p:tgtEl>
                                          <p:spTgt spid="365">
                                            <p:txEl>
                                              <p:pRg end="0" st="0"/>
                                            </p:txEl>
                                          </p:spTgt>
                                        </p:tgtEl>
                                        <p:attrNameLst>
                                          <p:attrName>ppt_h</p:attrName>
                                        </p:attrNameLst>
                                      </p:cBhvr>
                                      <p:tavLst>
                                        <p:tav fmla="" tm="0">
                                          <p:val>
                                            <p:strVal val="0"/>
                                          </p:val>
                                        </p:tav>
                                        <p:tav fmla="" tm="100000">
                                          <p:val>
                                            <p:strVal val="#ppt_h"/>
                                          </p:val>
                                        </p:tav>
                                      </p:tavLst>
                                    </p:anim>
                                  </p:childTnLst>
                                </p:cTn>
                              </p:par>
                            </p:childTnLst>
                          </p:cTn>
                        </p:par>
                        <p:par>
                          <p:cTn fill="hold">
                            <p:stCondLst>
                              <p:cond delay="4500"/>
                            </p:stCondLst>
                            <p:childTnLst>
                              <p:par>
                                <p:cTn fill="hold" nodeType="afterEffect" presetClass="entr" presetID="23" presetSubtype="16">
                                  <p:stCondLst>
                                    <p:cond delay="0"/>
                                  </p:stCondLst>
                                  <p:childTnLst>
                                    <p:set>
                                      <p:cBhvr>
                                        <p:cTn dur="1" fill="hold">
                                          <p:stCondLst>
                                            <p:cond delay="0"/>
                                          </p:stCondLst>
                                        </p:cTn>
                                        <p:tgtEl>
                                          <p:spTgt spid="365">
                                            <p:txEl>
                                              <p:pRg end="1" st="1"/>
                                            </p:txEl>
                                          </p:spTgt>
                                        </p:tgtEl>
                                        <p:attrNameLst>
                                          <p:attrName>style.visibility</p:attrName>
                                        </p:attrNameLst>
                                      </p:cBhvr>
                                      <p:to>
                                        <p:strVal val="visible"/>
                                      </p:to>
                                    </p:set>
                                    <p:anim calcmode="lin" valueType="num">
                                      <p:cBhvr additive="base">
                                        <p:cTn dur="300"/>
                                        <p:tgtEl>
                                          <p:spTgt spid="365">
                                            <p:txEl>
                                              <p:pRg end="1" st="1"/>
                                            </p:txEl>
                                          </p:spTgt>
                                        </p:tgtEl>
                                        <p:attrNameLst>
                                          <p:attrName>ppt_w</p:attrName>
                                        </p:attrNameLst>
                                      </p:cBhvr>
                                      <p:tavLst>
                                        <p:tav fmla="" tm="0">
                                          <p:val>
                                            <p:strVal val="0"/>
                                          </p:val>
                                        </p:tav>
                                        <p:tav fmla="" tm="100000">
                                          <p:val>
                                            <p:strVal val="#ppt_w"/>
                                          </p:val>
                                        </p:tav>
                                      </p:tavLst>
                                    </p:anim>
                                    <p:anim calcmode="lin" valueType="num">
                                      <p:cBhvr additive="base">
                                        <p:cTn dur="300"/>
                                        <p:tgtEl>
                                          <p:spTgt spid="365">
                                            <p:txEl>
                                              <p:pRg end="1" st="1"/>
                                            </p:txEl>
                                          </p:spTgt>
                                        </p:tgtEl>
                                        <p:attrNameLst>
                                          <p:attrName>ppt_h</p:attrName>
                                        </p:attrNameLst>
                                      </p:cBhvr>
                                      <p:tavLst>
                                        <p:tav fmla="" tm="0">
                                          <p:val>
                                            <p:strVal val="0"/>
                                          </p:val>
                                        </p:tav>
                                        <p:tav fmla="" tm="100000">
                                          <p:val>
                                            <p:strVal val="#ppt_h"/>
                                          </p:val>
                                        </p:tav>
                                      </p:tavLst>
                                    </p:anim>
                                  </p:childTnLst>
                                </p:cTn>
                              </p:par>
                            </p:childTnLst>
                          </p:cTn>
                        </p:par>
                        <p:par>
                          <p:cTn fill="hold">
                            <p:stCondLst>
                              <p:cond delay="4800"/>
                            </p:stCondLst>
                            <p:childTnLst>
                              <p:par>
                                <p:cTn fill="hold" nodeType="afterEffect" presetClass="entr" presetID="23" presetSubtype="16">
                                  <p:stCondLst>
                                    <p:cond delay="0"/>
                                  </p:stCondLst>
                                  <p:childTnLst>
                                    <p:set>
                                      <p:cBhvr>
                                        <p:cTn dur="1" fill="hold">
                                          <p:stCondLst>
                                            <p:cond delay="0"/>
                                          </p:stCondLst>
                                        </p:cTn>
                                        <p:tgtEl>
                                          <p:spTgt spid="365">
                                            <p:txEl>
                                              <p:pRg end="2" st="2"/>
                                            </p:txEl>
                                          </p:spTgt>
                                        </p:tgtEl>
                                        <p:attrNameLst>
                                          <p:attrName>style.visibility</p:attrName>
                                        </p:attrNameLst>
                                      </p:cBhvr>
                                      <p:to>
                                        <p:strVal val="visible"/>
                                      </p:to>
                                    </p:set>
                                    <p:anim calcmode="lin" valueType="num">
                                      <p:cBhvr additive="base">
                                        <p:cTn dur="300"/>
                                        <p:tgtEl>
                                          <p:spTgt spid="365">
                                            <p:txEl>
                                              <p:pRg end="2" st="2"/>
                                            </p:txEl>
                                          </p:spTgt>
                                        </p:tgtEl>
                                        <p:attrNameLst>
                                          <p:attrName>ppt_w</p:attrName>
                                        </p:attrNameLst>
                                      </p:cBhvr>
                                      <p:tavLst>
                                        <p:tav fmla="" tm="0">
                                          <p:val>
                                            <p:strVal val="0"/>
                                          </p:val>
                                        </p:tav>
                                        <p:tav fmla="" tm="100000">
                                          <p:val>
                                            <p:strVal val="#ppt_w"/>
                                          </p:val>
                                        </p:tav>
                                      </p:tavLst>
                                    </p:anim>
                                    <p:anim calcmode="lin" valueType="num">
                                      <p:cBhvr additive="base">
                                        <p:cTn dur="300"/>
                                        <p:tgtEl>
                                          <p:spTgt spid="365">
                                            <p:txEl>
                                              <p:pRg end="2" st="2"/>
                                            </p:txEl>
                                          </p:spTgt>
                                        </p:tgtEl>
                                        <p:attrNameLst>
                                          <p:attrName>ppt_h</p:attrName>
                                        </p:attrNameLst>
                                      </p:cBhvr>
                                      <p:tavLst>
                                        <p:tav fmla="" tm="0">
                                          <p:val>
                                            <p:strVal val="0"/>
                                          </p:val>
                                        </p:tav>
                                        <p:tav fmla="" tm="100000">
                                          <p:val>
                                            <p:strVal val="#ppt_h"/>
                                          </p:val>
                                        </p:tav>
                                      </p:tavLst>
                                    </p:anim>
                                  </p:childTnLst>
                                </p:cTn>
                              </p:par>
                            </p:childTnLst>
                          </p:cTn>
                        </p:par>
                        <p:par>
                          <p:cTn fill="hold">
                            <p:stCondLst>
                              <p:cond delay="5100"/>
                            </p:stCondLst>
                            <p:childTnLst>
                              <p:par>
                                <p:cTn fill="hold" nodeType="afterEffect" presetClass="entr" presetID="23" presetSubtype="16">
                                  <p:stCondLst>
                                    <p:cond delay="0"/>
                                  </p:stCondLst>
                                  <p:childTnLst>
                                    <p:set>
                                      <p:cBhvr>
                                        <p:cTn dur="1" fill="hold">
                                          <p:stCondLst>
                                            <p:cond delay="0"/>
                                          </p:stCondLst>
                                        </p:cTn>
                                        <p:tgtEl>
                                          <p:spTgt spid="365">
                                            <p:txEl>
                                              <p:pRg end="3" st="3"/>
                                            </p:txEl>
                                          </p:spTgt>
                                        </p:tgtEl>
                                        <p:attrNameLst>
                                          <p:attrName>style.visibility</p:attrName>
                                        </p:attrNameLst>
                                      </p:cBhvr>
                                      <p:to>
                                        <p:strVal val="visible"/>
                                      </p:to>
                                    </p:set>
                                    <p:anim calcmode="lin" valueType="num">
                                      <p:cBhvr additive="base">
                                        <p:cTn dur="300"/>
                                        <p:tgtEl>
                                          <p:spTgt spid="365">
                                            <p:txEl>
                                              <p:pRg end="3" st="3"/>
                                            </p:txEl>
                                          </p:spTgt>
                                        </p:tgtEl>
                                        <p:attrNameLst>
                                          <p:attrName>ppt_w</p:attrName>
                                        </p:attrNameLst>
                                      </p:cBhvr>
                                      <p:tavLst>
                                        <p:tav fmla="" tm="0">
                                          <p:val>
                                            <p:strVal val="0"/>
                                          </p:val>
                                        </p:tav>
                                        <p:tav fmla="" tm="100000">
                                          <p:val>
                                            <p:strVal val="#ppt_w"/>
                                          </p:val>
                                        </p:tav>
                                      </p:tavLst>
                                    </p:anim>
                                    <p:anim calcmode="lin" valueType="num">
                                      <p:cBhvr additive="base">
                                        <p:cTn dur="300"/>
                                        <p:tgtEl>
                                          <p:spTgt spid="365">
                                            <p:txEl>
                                              <p:pRg end="3" st="3"/>
                                            </p:txEl>
                                          </p:spTgt>
                                        </p:tgtEl>
                                        <p:attrNameLst>
                                          <p:attrName>ppt_h</p:attrName>
                                        </p:attrNameLst>
                                      </p:cBhvr>
                                      <p:tavLst>
                                        <p:tav fmla="" tm="0">
                                          <p:val>
                                            <p:strVal val="0"/>
                                          </p:val>
                                        </p:tav>
                                        <p:tav fmla="" tm="100000">
                                          <p:val>
                                            <p:strVal val="#ppt_h"/>
                                          </p:val>
                                        </p:tav>
                                      </p:tavLst>
                                    </p:anim>
                                  </p:childTnLst>
                                </p:cTn>
                              </p:par>
                            </p:childTnLst>
                          </p:cTn>
                        </p:par>
                        <p:par>
                          <p:cTn fill="hold">
                            <p:stCondLst>
                              <p:cond delay="5400"/>
                            </p:stCondLst>
                            <p:childTnLst>
                              <p:par>
                                <p:cTn fill="hold" nodeType="afterEffect" presetClass="entr" presetID="23" presetSubtype="16">
                                  <p:stCondLst>
                                    <p:cond delay="0"/>
                                  </p:stCondLst>
                                  <p:childTnLst>
                                    <p:set>
                                      <p:cBhvr>
                                        <p:cTn dur="1" fill="hold">
                                          <p:stCondLst>
                                            <p:cond delay="0"/>
                                          </p:stCondLst>
                                        </p:cTn>
                                        <p:tgtEl>
                                          <p:spTgt spid="365">
                                            <p:txEl>
                                              <p:pRg end="4" st="4"/>
                                            </p:txEl>
                                          </p:spTgt>
                                        </p:tgtEl>
                                        <p:attrNameLst>
                                          <p:attrName>style.visibility</p:attrName>
                                        </p:attrNameLst>
                                      </p:cBhvr>
                                      <p:to>
                                        <p:strVal val="visible"/>
                                      </p:to>
                                    </p:set>
                                    <p:anim calcmode="lin" valueType="num">
                                      <p:cBhvr additive="base">
                                        <p:cTn dur="300"/>
                                        <p:tgtEl>
                                          <p:spTgt spid="365">
                                            <p:txEl>
                                              <p:pRg end="4" st="4"/>
                                            </p:txEl>
                                          </p:spTgt>
                                        </p:tgtEl>
                                        <p:attrNameLst>
                                          <p:attrName>ppt_w</p:attrName>
                                        </p:attrNameLst>
                                      </p:cBhvr>
                                      <p:tavLst>
                                        <p:tav fmla="" tm="0">
                                          <p:val>
                                            <p:strVal val="0"/>
                                          </p:val>
                                        </p:tav>
                                        <p:tav fmla="" tm="100000">
                                          <p:val>
                                            <p:strVal val="#ppt_w"/>
                                          </p:val>
                                        </p:tav>
                                      </p:tavLst>
                                    </p:anim>
                                    <p:anim calcmode="lin" valueType="num">
                                      <p:cBhvr additive="base">
                                        <p:cTn dur="300"/>
                                        <p:tgtEl>
                                          <p:spTgt spid="365">
                                            <p:txEl>
                                              <p:pRg end="4" st="4"/>
                                            </p:txEl>
                                          </p:spTgt>
                                        </p:tgtEl>
                                        <p:attrNameLst>
                                          <p:attrName>ppt_h</p:attrName>
                                        </p:attrNameLst>
                                      </p:cBhvr>
                                      <p:tavLst>
                                        <p:tav fmla="" tm="0">
                                          <p:val>
                                            <p:strVal val="0"/>
                                          </p:val>
                                        </p:tav>
                                        <p:tav fmla="" tm="100000">
                                          <p:val>
                                            <p:strVal val="#ppt_h"/>
                                          </p:val>
                                        </p:tav>
                                      </p:tavLst>
                                    </p:anim>
                                  </p:childTnLst>
                                </p:cTn>
                              </p:par>
                            </p:childTnLst>
                          </p:cTn>
                        </p:par>
                        <p:par>
                          <p:cTn fill="hold">
                            <p:stCondLst>
                              <p:cond delay="5700"/>
                            </p:stCondLst>
                            <p:childTnLst>
                              <p:par>
                                <p:cTn fill="hold" nodeType="afterEffect" presetClass="entr" presetID="23" presetSubtype="16">
                                  <p:stCondLst>
                                    <p:cond delay="0"/>
                                  </p:stCondLst>
                                  <p:childTnLst>
                                    <p:set>
                                      <p:cBhvr>
                                        <p:cTn dur="1" fill="hold">
                                          <p:stCondLst>
                                            <p:cond delay="0"/>
                                          </p:stCondLst>
                                        </p:cTn>
                                        <p:tgtEl>
                                          <p:spTgt spid="365">
                                            <p:txEl>
                                              <p:pRg end="5" st="5"/>
                                            </p:txEl>
                                          </p:spTgt>
                                        </p:tgtEl>
                                        <p:attrNameLst>
                                          <p:attrName>style.visibility</p:attrName>
                                        </p:attrNameLst>
                                      </p:cBhvr>
                                      <p:to>
                                        <p:strVal val="visible"/>
                                      </p:to>
                                    </p:set>
                                    <p:anim calcmode="lin" valueType="num">
                                      <p:cBhvr additive="base">
                                        <p:cTn dur="300"/>
                                        <p:tgtEl>
                                          <p:spTgt spid="365">
                                            <p:txEl>
                                              <p:pRg end="5" st="5"/>
                                            </p:txEl>
                                          </p:spTgt>
                                        </p:tgtEl>
                                        <p:attrNameLst>
                                          <p:attrName>ppt_w</p:attrName>
                                        </p:attrNameLst>
                                      </p:cBhvr>
                                      <p:tavLst>
                                        <p:tav fmla="" tm="0">
                                          <p:val>
                                            <p:strVal val="0"/>
                                          </p:val>
                                        </p:tav>
                                        <p:tav fmla="" tm="100000">
                                          <p:val>
                                            <p:strVal val="#ppt_w"/>
                                          </p:val>
                                        </p:tav>
                                      </p:tavLst>
                                    </p:anim>
                                    <p:anim calcmode="lin" valueType="num">
                                      <p:cBhvr additive="base">
                                        <p:cTn dur="300"/>
                                        <p:tgtEl>
                                          <p:spTgt spid="365">
                                            <p:txEl>
                                              <p:pRg end="5" st="5"/>
                                            </p:txEl>
                                          </p:spTgt>
                                        </p:tgtEl>
                                        <p:attrNameLst>
                                          <p:attrName>ppt_h</p:attrName>
                                        </p:attrNameLst>
                                      </p:cBhvr>
                                      <p:tavLst>
                                        <p:tav fmla="" tm="0">
                                          <p:val>
                                            <p:strVal val="0"/>
                                          </p:val>
                                        </p:tav>
                                        <p:tav fmla="" tm="100000">
                                          <p:val>
                                            <p:strVal val="#ppt_h"/>
                                          </p:val>
                                        </p:tav>
                                      </p:tavLst>
                                    </p:anim>
                                  </p:childTnLst>
                                </p:cTn>
                              </p:par>
                            </p:childTnLst>
                          </p:cTn>
                        </p:par>
                        <p:par>
                          <p:cTn fill="hold">
                            <p:stCondLst>
                              <p:cond delay="6000"/>
                            </p:stCondLst>
                            <p:childTnLst>
                              <p:par>
                                <p:cTn fill="hold" nodeType="afterEffect" presetClass="entr" presetID="23" presetSubtype="16">
                                  <p:stCondLst>
                                    <p:cond delay="0"/>
                                  </p:stCondLst>
                                  <p:childTnLst>
                                    <p:set>
                                      <p:cBhvr>
                                        <p:cTn dur="1" fill="hold">
                                          <p:stCondLst>
                                            <p:cond delay="0"/>
                                          </p:stCondLst>
                                        </p:cTn>
                                        <p:tgtEl>
                                          <p:spTgt spid="365">
                                            <p:txEl>
                                              <p:pRg end="6" st="6"/>
                                            </p:txEl>
                                          </p:spTgt>
                                        </p:tgtEl>
                                        <p:attrNameLst>
                                          <p:attrName>style.visibility</p:attrName>
                                        </p:attrNameLst>
                                      </p:cBhvr>
                                      <p:to>
                                        <p:strVal val="visible"/>
                                      </p:to>
                                    </p:set>
                                    <p:anim calcmode="lin" valueType="num">
                                      <p:cBhvr additive="base">
                                        <p:cTn dur="300"/>
                                        <p:tgtEl>
                                          <p:spTgt spid="365">
                                            <p:txEl>
                                              <p:pRg end="6" st="6"/>
                                            </p:txEl>
                                          </p:spTgt>
                                        </p:tgtEl>
                                        <p:attrNameLst>
                                          <p:attrName>ppt_w</p:attrName>
                                        </p:attrNameLst>
                                      </p:cBhvr>
                                      <p:tavLst>
                                        <p:tav fmla="" tm="0">
                                          <p:val>
                                            <p:strVal val="0"/>
                                          </p:val>
                                        </p:tav>
                                        <p:tav fmla="" tm="100000">
                                          <p:val>
                                            <p:strVal val="#ppt_w"/>
                                          </p:val>
                                        </p:tav>
                                      </p:tavLst>
                                    </p:anim>
                                    <p:anim calcmode="lin" valueType="num">
                                      <p:cBhvr additive="base">
                                        <p:cTn dur="300"/>
                                        <p:tgtEl>
                                          <p:spTgt spid="365">
                                            <p:txEl>
                                              <p:pRg end="6" st="6"/>
                                            </p:txEl>
                                          </p:spTgt>
                                        </p:tgtEl>
                                        <p:attrNameLst>
                                          <p:attrName>ppt_h</p:attrName>
                                        </p:attrNameLst>
                                      </p:cBhvr>
                                      <p:tavLst>
                                        <p:tav fmla="" tm="0">
                                          <p:val>
                                            <p:strVal val="0"/>
                                          </p:val>
                                        </p:tav>
                                        <p:tav fmla="" tm="100000">
                                          <p:val>
                                            <p:strVal val="#ppt_h"/>
                                          </p:val>
                                        </p:tav>
                                      </p:tavLst>
                                    </p:anim>
                                  </p:childTnLst>
                                </p:cTn>
                              </p:par>
                            </p:childTnLst>
                          </p:cTn>
                        </p:par>
                        <p:par>
                          <p:cTn fill="hold">
                            <p:stCondLst>
                              <p:cond delay="6300"/>
                            </p:stCondLst>
                            <p:childTnLst>
                              <p:par>
                                <p:cTn fill="hold" nodeType="afterEffect" presetClass="entr" presetID="23" presetSubtype="16">
                                  <p:stCondLst>
                                    <p:cond delay="0"/>
                                  </p:stCondLst>
                                  <p:childTnLst>
                                    <p:set>
                                      <p:cBhvr>
                                        <p:cTn dur="1" fill="hold">
                                          <p:stCondLst>
                                            <p:cond delay="0"/>
                                          </p:stCondLst>
                                        </p:cTn>
                                        <p:tgtEl>
                                          <p:spTgt spid="365">
                                            <p:txEl>
                                              <p:pRg end="7" st="7"/>
                                            </p:txEl>
                                          </p:spTgt>
                                        </p:tgtEl>
                                        <p:attrNameLst>
                                          <p:attrName>style.visibility</p:attrName>
                                        </p:attrNameLst>
                                      </p:cBhvr>
                                      <p:to>
                                        <p:strVal val="visible"/>
                                      </p:to>
                                    </p:set>
                                    <p:anim calcmode="lin" valueType="num">
                                      <p:cBhvr additive="base">
                                        <p:cTn dur="300"/>
                                        <p:tgtEl>
                                          <p:spTgt spid="365">
                                            <p:txEl>
                                              <p:pRg end="7" st="7"/>
                                            </p:txEl>
                                          </p:spTgt>
                                        </p:tgtEl>
                                        <p:attrNameLst>
                                          <p:attrName>ppt_w</p:attrName>
                                        </p:attrNameLst>
                                      </p:cBhvr>
                                      <p:tavLst>
                                        <p:tav fmla="" tm="0">
                                          <p:val>
                                            <p:strVal val="0"/>
                                          </p:val>
                                        </p:tav>
                                        <p:tav fmla="" tm="100000">
                                          <p:val>
                                            <p:strVal val="#ppt_w"/>
                                          </p:val>
                                        </p:tav>
                                      </p:tavLst>
                                    </p:anim>
                                    <p:anim calcmode="lin" valueType="num">
                                      <p:cBhvr additive="base">
                                        <p:cTn dur="300"/>
                                        <p:tgtEl>
                                          <p:spTgt spid="365">
                                            <p:txEl>
                                              <p:pRg end="7" st="7"/>
                                            </p:txEl>
                                          </p:spTgt>
                                        </p:tgtEl>
                                        <p:attrNameLst>
                                          <p:attrName>ppt_h</p:attrName>
                                        </p:attrNameLst>
                                      </p:cBhvr>
                                      <p:tavLst>
                                        <p:tav fmla="" tm="0">
                                          <p:val>
                                            <p:strVal val="0"/>
                                          </p:val>
                                        </p:tav>
                                        <p:tav fmla="" tm="100000">
                                          <p:val>
                                            <p:strVal val="#ppt_h"/>
                                          </p:val>
                                        </p:tav>
                                      </p:tavLst>
                                    </p:anim>
                                  </p:childTnLst>
                                </p:cTn>
                              </p:par>
                            </p:childTnLst>
                          </p:cTn>
                        </p:par>
                        <p:par>
                          <p:cTn fill="hold">
                            <p:stCondLst>
                              <p:cond delay="6600"/>
                            </p:stCondLst>
                            <p:childTnLst>
                              <p:par>
                                <p:cTn fill="hold" nodeType="afterEffect" presetClass="entr" presetID="23" presetSubtype="16">
                                  <p:stCondLst>
                                    <p:cond delay="0"/>
                                  </p:stCondLst>
                                  <p:childTnLst>
                                    <p:set>
                                      <p:cBhvr>
                                        <p:cTn dur="1" fill="hold">
                                          <p:stCondLst>
                                            <p:cond delay="0"/>
                                          </p:stCondLst>
                                        </p:cTn>
                                        <p:tgtEl>
                                          <p:spTgt spid="365">
                                            <p:txEl>
                                              <p:pRg end="8" st="8"/>
                                            </p:txEl>
                                          </p:spTgt>
                                        </p:tgtEl>
                                        <p:attrNameLst>
                                          <p:attrName>style.visibility</p:attrName>
                                        </p:attrNameLst>
                                      </p:cBhvr>
                                      <p:to>
                                        <p:strVal val="visible"/>
                                      </p:to>
                                    </p:set>
                                    <p:anim calcmode="lin" valueType="num">
                                      <p:cBhvr additive="base">
                                        <p:cTn dur="300"/>
                                        <p:tgtEl>
                                          <p:spTgt spid="365">
                                            <p:txEl>
                                              <p:pRg end="8" st="8"/>
                                            </p:txEl>
                                          </p:spTgt>
                                        </p:tgtEl>
                                        <p:attrNameLst>
                                          <p:attrName>ppt_w</p:attrName>
                                        </p:attrNameLst>
                                      </p:cBhvr>
                                      <p:tavLst>
                                        <p:tav fmla="" tm="0">
                                          <p:val>
                                            <p:strVal val="0"/>
                                          </p:val>
                                        </p:tav>
                                        <p:tav fmla="" tm="100000">
                                          <p:val>
                                            <p:strVal val="#ppt_w"/>
                                          </p:val>
                                        </p:tav>
                                      </p:tavLst>
                                    </p:anim>
                                    <p:anim calcmode="lin" valueType="num">
                                      <p:cBhvr additive="base">
                                        <p:cTn dur="300"/>
                                        <p:tgtEl>
                                          <p:spTgt spid="365">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
                                  </p:stCondLst>
                                  <p:childTnLst>
                                    <p:set>
                                      <p:cBhvr>
                                        <p:cTn dur="1" fill="hold">
                                          <p:stCondLst>
                                            <p:cond delay="0"/>
                                          </p:stCondLst>
                                        </p:cTn>
                                        <p:tgtEl>
                                          <p:spTgt spid="366">
                                            <p:txEl>
                                              <p:pRg end="0" st="0"/>
                                            </p:txEl>
                                          </p:spTgt>
                                        </p:tgtEl>
                                        <p:attrNameLst>
                                          <p:attrName>style.visibility</p:attrName>
                                        </p:attrNameLst>
                                      </p:cBhvr>
                                      <p:to>
                                        <p:strVal val="visible"/>
                                      </p:to>
                                    </p:set>
                                    <p:animEffect filter="fade" transition="in">
                                      <p:cBhvr>
                                        <p:cTn dur="500"/>
                                        <p:tgtEl>
                                          <p:spTgt spid="366">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66">
                                            <p:txEl>
                                              <p:pRg end="1" st="1"/>
                                            </p:txEl>
                                          </p:spTgt>
                                        </p:tgtEl>
                                        <p:attrNameLst>
                                          <p:attrName>style.visibility</p:attrName>
                                        </p:attrNameLst>
                                      </p:cBhvr>
                                      <p:to>
                                        <p:strVal val="visible"/>
                                      </p:to>
                                    </p:set>
                                    <p:animEffect filter="fade" transition="in">
                                      <p:cBhvr>
                                        <p:cTn dur="500"/>
                                        <p:tgtEl>
                                          <p:spTgt spid="366">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66">
                                            <p:txEl>
                                              <p:pRg end="2" st="2"/>
                                            </p:txEl>
                                          </p:spTgt>
                                        </p:tgtEl>
                                        <p:attrNameLst>
                                          <p:attrName>style.visibility</p:attrName>
                                        </p:attrNameLst>
                                      </p:cBhvr>
                                      <p:to>
                                        <p:strVal val="visible"/>
                                      </p:to>
                                    </p:set>
                                    <p:animEffect filter="fade" transition="in">
                                      <p:cBhvr>
                                        <p:cTn dur="500"/>
                                        <p:tgtEl>
                                          <p:spTgt spid="366">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66">
                                            <p:txEl>
                                              <p:pRg end="3" st="3"/>
                                            </p:txEl>
                                          </p:spTgt>
                                        </p:tgtEl>
                                        <p:attrNameLst>
                                          <p:attrName>style.visibility</p:attrName>
                                        </p:attrNameLst>
                                      </p:cBhvr>
                                      <p:to>
                                        <p:strVal val="visible"/>
                                      </p:to>
                                    </p:set>
                                    <p:animEffect filter="fade" transition="in">
                                      <p:cBhvr>
                                        <p:cTn dur="500"/>
                                        <p:tgtEl>
                                          <p:spTgt spid="366">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66">
                                            <p:txEl>
                                              <p:pRg end="4" st="4"/>
                                            </p:txEl>
                                          </p:spTgt>
                                        </p:tgtEl>
                                        <p:attrNameLst>
                                          <p:attrName>style.visibility</p:attrName>
                                        </p:attrNameLst>
                                      </p:cBhvr>
                                      <p:to>
                                        <p:strVal val="visible"/>
                                      </p:to>
                                    </p:set>
                                    <p:animEffect filter="fade" transition="in">
                                      <p:cBhvr>
                                        <p:cTn dur="500"/>
                                        <p:tgtEl>
                                          <p:spTgt spid="366">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66">
                                            <p:txEl>
                                              <p:pRg end="5" st="5"/>
                                            </p:txEl>
                                          </p:spTgt>
                                        </p:tgtEl>
                                        <p:attrNameLst>
                                          <p:attrName>style.visibility</p:attrName>
                                        </p:attrNameLst>
                                      </p:cBhvr>
                                      <p:to>
                                        <p:strVal val="visible"/>
                                      </p:to>
                                    </p:set>
                                    <p:animEffect filter="fade" transition="in">
                                      <p:cBhvr>
                                        <p:cTn dur="500"/>
                                        <p:tgtEl>
                                          <p:spTgt spid="366">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66">
                                            <p:txEl>
                                              <p:pRg end="6" st="6"/>
                                            </p:txEl>
                                          </p:spTgt>
                                        </p:tgtEl>
                                        <p:attrNameLst>
                                          <p:attrName>style.visibility</p:attrName>
                                        </p:attrNameLst>
                                      </p:cBhvr>
                                      <p:to>
                                        <p:strVal val="visible"/>
                                      </p:to>
                                    </p:set>
                                    <p:animEffect filter="fade" transition="in">
                                      <p:cBhvr>
                                        <p:cTn dur="500"/>
                                        <p:tgtEl>
                                          <p:spTgt spid="366">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66">
                                            <p:txEl>
                                              <p:pRg end="7" st="7"/>
                                            </p:txEl>
                                          </p:spTgt>
                                        </p:tgtEl>
                                        <p:attrNameLst>
                                          <p:attrName>style.visibility</p:attrName>
                                        </p:attrNameLst>
                                      </p:cBhvr>
                                      <p:to>
                                        <p:strVal val="visible"/>
                                      </p:to>
                                    </p:set>
                                    <p:animEffect filter="fade" transition="in">
                                      <p:cBhvr>
                                        <p:cTn dur="500"/>
                                        <p:tgtEl>
                                          <p:spTgt spid="366">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66">
                                            <p:txEl>
                                              <p:pRg end="8" st="8"/>
                                            </p:txEl>
                                          </p:spTgt>
                                        </p:tgtEl>
                                        <p:attrNameLst>
                                          <p:attrName>style.visibility</p:attrName>
                                        </p:attrNameLst>
                                      </p:cBhvr>
                                      <p:to>
                                        <p:strVal val="visible"/>
                                      </p:to>
                                    </p:set>
                                    <p:animEffect filter="fade" transition="in">
                                      <p:cBhvr>
                                        <p:cTn dur="500"/>
                                        <p:tgtEl>
                                          <p:spTgt spid="366">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367">
                                            <p:txEl>
                                              <p:pRg end="0" st="0"/>
                                            </p:txEl>
                                          </p:spTgt>
                                        </p:tgtEl>
                                        <p:attrNameLst>
                                          <p:attrName>style.visibility</p:attrName>
                                        </p:attrNameLst>
                                      </p:cBhvr>
                                      <p:to>
                                        <p:strVal val="visible"/>
                                      </p:to>
                                    </p:set>
                                    <p:animEffect filter="fade" transition="in">
                                      <p:cBhvr>
                                        <p:cTn dur="500"/>
                                        <p:tgtEl>
                                          <p:spTgt spid="367">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367">
                                            <p:txEl>
                                              <p:pRg end="1" st="1"/>
                                            </p:txEl>
                                          </p:spTgt>
                                        </p:tgtEl>
                                        <p:attrNameLst>
                                          <p:attrName>style.visibility</p:attrName>
                                        </p:attrNameLst>
                                      </p:cBhvr>
                                      <p:to>
                                        <p:strVal val="visible"/>
                                      </p:to>
                                    </p:set>
                                    <p:animEffect filter="fade" transition="in">
                                      <p:cBhvr>
                                        <p:cTn dur="500"/>
                                        <p:tgtEl>
                                          <p:spTgt spid="367">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367">
                                            <p:txEl>
                                              <p:pRg end="2" st="2"/>
                                            </p:txEl>
                                          </p:spTgt>
                                        </p:tgtEl>
                                        <p:attrNameLst>
                                          <p:attrName>style.visibility</p:attrName>
                                        </p:attrNameLst>
                                      </p:cBhvr>
                                      <p:to>
                                        <p:strVal val="visible"/>
                                      </p:to>
                                    </p:set>
                                    <p:animEffect filter="fade" transition="in">
                                      <p:cBhvr>
                                        <p:cTn dur="500"/>
                                        <p:tgtEl>
                                          <p:spTgt spid="367">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367">
                                            <p:txEl>
                                              <p:pRg end="3" st="3"/>
                                            </p:txEl>
                                          </p:spTgt>
                                        </p:tgtEl>
                                        <p:attrNameLst>
                                          <p:attrName>style.visibility</p:attrName>
                                        </p:attrNameLst>
                                      </p:cBhvr>
                                      <p:to>
                                        <p:strVal val="visible"/>
                                      </p:to>
                                    </p:set>
                                    <p:animEffect filter="fade" transition="in">
                                      <p:cBhvr>
                                        <p:cTn dur="500"/>
                                        <p:tgtEl>
                                          <p:spTgt spid="367">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367">
                                            <p:txEl>
                                              <p:pRg end="4" st="4"/>
                                            </p:txEl>
                                          </p:spTgt>
                                        </p:tgtEl>
                                        <p:attrNameLst>
                                          <p:attrName>style.visibility</p:attrName>
                                        </p:attrNameLst>
                                      </p:cBhvr>
                                      <p:to>
                                        <p:strVal val="visible"/>
                                      </p:to>
                                    </p:set>
                                    <p:animEffect filter="fade" transition="in">
                                      <p:cBhvr>
                                        <p:cTn dur="500"/>
                                        <p:tgtEl>
                                          <p:spTgt spid="367">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367">
                                            <p:txEl>
                                              <p:pRg end="5" st="5"/>
                                            </p:txEl>
                                          </p:spTgt>
                                        </p:tgtEl>
                                        <p:attrNameLst>
                                          <p:attrName>style.visibility</p:attrName>
                                        </p:attrNameLst>
                                      </p:cBhvr>
                                      <p:to>
                                        <p:strVal val="visible"/>
                                      </p:to>
                                    </p:set>
                                    <p:animEffect filter="fade" transition="in">
                                      <p:cBhvr>
                                        <p:cTn dur="500"/>
                                        <p:tgtEl>
                                          <p:spTgt spid="367">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367">
                                            <p:txEl>
                                              <p:pRg end="6" st="6"/>
                                            </p:txEl>
                                          </p:spTgt>
                                        </p:tgtEl>
                                        <p:attrNameLst>
                                          <p:attrName>style.visibility</p:attrName>
                                        </p:attrNameLst>
                                      </p:cBhvr>
                                      <p:to>
                                        <p:strVal val="visible"/>
                                      </p:to>
                                    </p:set>
                                    <p:animEffect filter="fade" transition="in">
                                      <p:cBhvr>
                                        <p:cTn dur="500"/>
                                        <p:tgtEl>
                                          <p:spTgt spid="367">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367">
                                            <p:txEl>
                                              <p:pRg end="7" st="7"/>
                                            </p:txEl>
                                          </p:spTgt>
                                        </p:tgtEl>
                                        <p:attrNameLst>
                                          <p:attrName>style.visibility</p:attrName>
                                        </p:attrNameLst>
                                      </p:cBhvr>
                                      <p:to>
                                        <p:strVal val="visible"/>
                                      </p:to>
                                    </p:set>
                                    <p:animEffect filter="fade" transition="in">
                                      <p:cBhvr>
                                        <p:cTn dur="500"/>
                                        <p:tgtEl>
                                          <p:spTgt spid="367">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367">
                                            <p:txEl>
                                              <p:pRg end="8" st="8"/>
                                            </p:txEl>
                                          </p:spTgt>
                                        </p:tgtEl>
                                        <p:attrNameLst>
                                          <p:attrName>style.visibility</p:attrName>
                                        </p:attrNameLst>
                                      </p:cBhvr>
                                      <p:to>
                                        <p:strVal val="visible"/>
                                      </p:to>
                                    </p:set>
                                    <p:animEffect filter="fade" transition="in">
                                      <p:cBhvr>
                                        <p:cTn dur="500"/>
                                        <p:tgtEl>
                                          <p:spTgt spid="367">
                                            <p:txEl>
                                              <p:pRg end="8" st="8"/>
                                            </p:txEl>
                                          </p:spTgt>
                                        </p:tgtEl>
                                      </p:cBhvr>
                                    </p:animEffect>
                                  </p:childTnLst>
                                </p:cTn>
                              </p:par>
                            </p:childTnLst>
                          </p:cTn>
                        </p:par>
                        <p:par>
                          <p:cTn fill="hold">
                            <p:stCondLst>
                              <p:cond delay="7100"/>
                            </p:stCondLst>
                            <p:childTnLst>
                              <p:par>
                                <p:cTn fill="hold" nodeType="afterEffect" presetClass="entr" presetID="23" presetSubtype="16">
                                  <p:stCondLst>
                                    <p:cond delay="0"/>
                                  </p:stCondLst>
                                  <p:childTnLst>
                                    <p:set>
                                      <p:cBhvr>
                                        <p:cTn dur="1" fill="hold">
                                          <p:stCondLst>
                                            <p:cond delay="0"/>
                                          </p:stCondLst>
                                        </p:cTn>
                                        <p:tgtEl>
                                          <p:spTgt spid="368"/>
                                        </p:tgtEl>
                                        <p:attrNameLst>
                                          <p:attrName>style.visibility</p:attrName>
                                        </p:attrNameLst>
                                      </p:cBhvr>
                                      <p:to>
                                        <p:strVal val="visible"/>
                                      </p:to>
                                    </p:set>
                                    <p:anim calcmode="lin" valueType="num">
                                      <p:cBhvr additive="base">
                                        <p:cTn dur="400"/>
                                        <p:tgtEl>
                                          <p:spTgt spid="368"/>
                                        </p:tgtEl>
                                        <p:attrNameLst>
                                          <p:attrName>ppt_w</p:attrName>
                                        </p:attrNameLst>
                                      </p:cBhvr>
                                      <p:tavLst>
                                        <p:tav fmla="" tm="0">
                                          <p:val>
                                            <p:strVal val="0"/>
                                          </p:val>
                                        </p:tav>
                                        <p:tav fmla="" tm="100000">
                                          <p:val>
                                            <p:strVal val="#ppt_w"/>
                                          </p:val>
                                        </p:tav>
                                      </p:tavLst>
                                    </p:anim>
                                    <p:anim calcmode="lin" valueType="num">
                                      <p:cBhvr additive="base">
                                        <p:cTn dur="400"/>
                                        <p:tgtEl>
                                          <p:spTgt spid="368"/>
                                        </p:tgtEl>
                                        <p:attrNameLst>
                                          <p:attrName>ppt_h</p:attrName>
                                        </p:attrNameLst>
                                      </p:cBhvr>
                                      <p:tavLst>
                                        <p:tav fmla="" tm="0">
                                          <p:val>
                                            <p:strVal val="0"/>
                                          </p:val>
                                        </p:tav>
                                        <p:tav fmla="" tm="100000">
                                          <p:val>
                                            <p:strVal val="#ppt_h"/>
                                          </p:val>
                                        </p:tav>
                                      </p:tavLst>
                                    </p:anim>
                                  </p:childTnLst>
                                </p:cTn>
                              </p:par>
                            </p:childTnLst>
                          </p:cTn>
                        </p:par>
                        <p:par>
                          <p:cTn fill="hold">
                            <p:stCondLst>
                              <p:cond delay="7500"/>
                            </p:stCondLst>
                            <p:childTnLst>
                              <p:par>
                                <p:cTn fill="hold" nodeType="afterEffect" presetClass="entr" presetID="23" presetSubtype="16">
                                  <p:stCondLst>
                                    <p:cond delay="0"/>
                                  </p:stCondLst>
                                  <p:childTnLst>
                                    <p:set>
                                      <p:cBhvr>
                                        <p:cTn dur="1" fill="hold">
                                          <p:stCondLst>
                                            <p:cond delay="0"/>
                                          </p:stCondLst>
                                        </p:cTn>
                                        <p:tgtEl>
                                          <p:spTgt spid="369">
                                            <p:txEl>
                                              <p:pRg end="0" st="0"/>
                                            </p:txEl>
                                          </p:spTgt>
                                        </p:tgtEl>
                                        <p:attrNameLst>
                                          <p:attrName>style.visibility</p:attrName>
                                        </p:attrNameLst>
                                      </p:cBhvr>
                                      <p:to>
                                        <p:strVal val="visible"/>
                                      </p:to>
                                    </p:set>
                                    <p:anim calcmode="lin" valueType="num">
                                      <p:cBhvr additive="base">
                                        <p:cTn dur="300"/>
                                        <p:tgtEl>
                                          <p:spTgt spid="369">
                                            <p:txEl>
                                              <p:pRg end="0" st="0"/>
                                            </p:txEl>
                                          </p:spTgt>
                                        </p:tgtEl>
                                        <p:attrNameLst>
                                          <p:attrName>ppt_w</p:attrName>
                                        </p:attrNameLst>
                                      </p:cBhvr>
                                      <p:tavLst>
                                        <p:tav fmla="" tm="0">
                                          <p:val>
                                            <p:strVal val="0"/>
                                          </p:val>
                                        </p:tav>
                                        <p:tav fmla="" tm="100000">
                                          <p:val>
                                            <p:strVal val="#ppt_w"/>
                                          </p:val>
                                        </p:tav>
                                      </p:tavLst>
                                    </p:anim>
                                    <p:anim calcmode="lin" valueType="num">
                                      <p:cBhvr additive="base">
                                        <p:cTn dur="300"/>
                                        <p:tgtEl>
                                          <p:spTgt spid="369">
                                            <p:txEl>
                                              <p:pRg end="0" st="0"/>
                                            </p:txEl>
                                          </p:spTgt>
                                        </p:tgtEl>
                                        <p:attrNameLst>
                                          <p:attrName>ppt_h</p:attrName>
                                        </p:attrNameLst>
                                      </p:cBhvr>
                                      <p:tavLst>
                                        <p:tav fmla="" tm="0">
                                          <p:val>
                                            <p:strVal val="0"/>
                                          </p:val>
                                        </p:tav>
                                        <p:tav fmla="" tm="100000">
                                          <p:val>
                                            <p:strVal val="#ppt_h"/>
                                          </p:val>
                                        </p:tav>
                                      </p:tavLst>
                                    </p:anim>
                                  </p:childTnLst>
                                </p:cTn>
                              </p:par>
                            </p:childTnLst>
                          </p:cTn>
                        </p:par>
                        <p:par>
                          <p:cTn fill="hold">
                            <p:stCondLst>
                              <p:cond delay="7800"/>
                            </p:stCondLst>
                            <p:childTnLst>
                              <p:par>
                                <p:cTn fill="hold" nodeType="afterEffect" presetClass="entr" presetID="23" presetSubtype="16">
                                  <p:stCondLst>
                                    <p:cond delay="0"/>
                                  </p:stCondLst>
                                  <p:childTnLst>
                                    <p:set>
                                      <p:cBhvr>
                                        <p:cTn dur="1" fill="hold">
                                          <p:stCondLst>
                                            <p:cond delay="0"/>
                                          </p:stCondLst>
                                        </p:cTn>
                                        <p:tgtEl>
                                          <p:spTgt spid="369">
                                            <p:txEl>
                                              <p:pRg end="1" st="1"/>
                                            </p:txEl>
                                          </p:spTgt>
                                        </p:tgtEl>
                                        <p:attrNameLst>
                                          <p:attrName>style.visibility</p:attrName>
                                        </p:attrNameLst>
                                      </p:cBhvr>
                                      <p:to>
                                        <p:strVal val="visible"/>
                                      </p:to>
                                    </p:set>
                                    <p:anim calcmode="lin" valueType="num">
                                      <p:cBhvr additive="base">
                                        <p:cTn dur="300"/>
                                        <p:tgtEl>
                                          <p:spTgt spid="369">
                                            <p:txEl>
                                              <p:pRg end="1" st="1"/>
                                            </p:txEl>
                                          </p:spTgt>
                                        </p:tgtEl>
                                        <p:attrNameLst>
                                          <p:attrName>ppt_w</p:attrName>
                                        </p:attrNameLst>
                                      </p:cBhvr>
                                      <p:tavLst>
                                        <p:tav fmla="" tm="0">
                                          <p:val>
                                            <p:strVal val="0"/>
                                          </p:val>
                                        </p:tav>
                                        <p:tav fmla="" tm="100000">
                                          <p:val>
                                            <p:strVal val="#ppt_w"/>
                                          </p:val>
                                        </p:tav>
                                      </p:tavLst>
                                    </p:anim>
                                    <p:anim calcmode="lin" valueType="num">
                                      <p:cBhvr additive="base">
                                        <p:cTn dur="300"/>
                                        <p:tgtEl>
                                          <p:spTgt spid="369">
                                            <p:txEl>
                                              <p:pRg end="1" st="1"/>
                                            </p:txEl>
                                          </p:spTgt>
                                        </p:tgtEl>
                                        <p:attrNameLst>
                                          <p:attrName>ppt_h</p:attrName>
                                        </p:attrNameLst>
                                      </p:cBhvr>
                                      <p:tavLst>
                                        <p:tav fmla="" tm="0">
                                          <p:val>
                                            <p:strVal val="0"/>
                                          </p:val>
                                        </p:tav>
                                        <p:tav fmla="" tm="100000">
                                          <p:val>
                                            <p:strVal val="#ppt_h"/>
                                          </p:val>
                                        </p:tav>
                                      </p:tavLst>
                                    </p:anim>
                                  </p:childTnLst>
                                </p:cTn>
                              </p:par>
                            </p:childTnLst>
                          </p:cTn>
                        </p:par>
                        <p:par>
                          <p:cTn fill="hold">
                            <p:stCondLst>
                              <p:cond delay="8100"/>
                            </p:stCondLst>
                            <p:childTnLst>
                              <p:par>
                                <p:cTn fill="hold" nodeType="afterEffect" presetClass="entr" presetID="23" presetSubtype="16">
                                  <p:stCondLst>
                                    <p:cond delay="0"/>
                                  </p:stCondLst>
                                  <p:childTnLst>
                                    <p:set>
                                      <p:cBhvr>
                                        <p:cTn dur="1" fill="hold">
                                          <p:stCondLst>
                                            <p:cond delay="0"/>
                                          </p:stCondLst>
                                        </p:cTn>
                                        <p:tgtEl>
                                          <p:spTgt spid="369">
                                            <p:txEl>
                                              <p:pRg end="2" st="2"/>
                                            </p:txEl>
                                          </p:spTgt>
                                        </p:tgtEl>
                                        <p:attrNameLst>
                                          <p:attrName>style.visibility</p:attrName>
                                        </p:attrNameLst>
                                      </p:cBhvr>
                                      <p:to>
                                        <p:strVal val="visible"/>
                                      </p:to>
                                    </p:set>
                                    <p:anim calcmode="lin" valueType="num">
                                      <p:cBhvr additive="base">
                                        <p:cTn dur="300"/>
                                        <p:tgtEl>
                                          <p:spTgt spid="369">
                                            <p:txEl>
                                              <p:pRg end="2" st="2"/>
                                            </p:txEl>
                                          </p:spTgt>
                                        </p:tgtEl>
                                        <p:attrNameLst>
                                          <p:attrName>ppt_w</p:attrName>
                                        </p:attrNameLst>
                                      </p:cBhvr>
                                      <p:tavLst>
                                        <p:tav fmla="" tm="0">
                                          <p:val>
                                            <p:strVal val="0"/>
                                          </p:val>
                                        </p:tav>
                                        <p:tav fmla="" tm="100000">
                                          <p:val>
                                            <p:strVal val="#ppt_w"/>
                                          </p:val>
                                        </p:tav>
                                      </p:tavLst>
                                    </p:anim>
                                    <p:anim calcmode="lin" valueType="num">
                                      <p:cBhvr additive="base">
                                        <p:cTn dur="300"/>
                                        <p:tgtEl>
                                          <p:spTgt spid="369">
                                            <p:txEl>
                                              <p:pRg end="2" st="2"/>
                                            </p:txEl>
                                          </p:spTgt>
                                        </p:tgtEl>
                                        <p:attrNameLst>
                                          <p:attrName>ppt_h</p:attrName>
                                        </p:attrNameLst>
                                      </p:cBhvr>
                                      <p:tavLst>
                                        <p:tav fmla="" tm="0">
                                          <p:val>
                                            <p:strVal val="0"/>
                                          </p:val>
                                        </p:tav>
                                        <p:tav fmla="" tm="100000">
                                          <p:val>
                                            <p:strVal val="#ppt_h"/>
                                          </p:val>
                                        </p:tav>
                                      </p:tavLst>
                                    </p:anim>
                                  </p:childTnLst>
                                </p:cTn>
                              </p:par>
                            </p:childTnLst>
                          </p:cTn>
                        </p:par>
                        <p:par>
                          <p:cTn fill="hold">
                            <p:stCondLst>
                              <p:cond delay="8400"/>
                            </p:stCondLst>
                            <p:childTnLst>
                              <p:par>
                                <p:cTn fill="hold" nodeType="afterEffect" presetClass="entr" presetID="23" presetSubtype="16">
                                  <p:stCondLst>
                                    <p:cond delay="0"/>
                                  </p:stCondLst>
                                  <p:childTnLst>
                                    <p:set>
                                      <p:cBhvr>
                                        <p:cTn dur="1" fill="hold">
                                          <p:stCondLst>
                                            <p:cond delay="0"/>
                                          </p:stCondLst>
                                        </p:cTn>
                                        <p:tgtEl>
                                          <p:spTgt spid="369">
                                            <p:txEl>
                                              <p:pRg end="3" st="3"/>
                                            </p:txEl>
                                          </p:spTgt>
                                        </p:tgtEl>
                                        <p:attrNameLst>
                                          <p:attrName>style.visibility</p:attrName>
                                        </p:attrNameLst>
                                      </p:cBhvr>
                                      <p:to>
                                        <p:strVal val="visible"/>
                                      </p:to>
                                    </p:set>
                                    <p:anim calcmode="lin" valueType="num">
                                      <p:cBhvr additive="base">
                                        <p:cTn dur="300"/>
                                        <p:tgtEl>
                                          <p:spTgt spid="369">
                                            <p:txEl>
                                              <p:pRg end="3" st="3"/>
                                            </p:txEl>
                                          </p:spTgt>
                                        </p:tgtEl>
                                        <p:attrNameLst>
                                          <p:attrName>ppt_w</p:attrName>
                                        </p:attrNameLst>
                                      </p:cBhvr>
                                      <p:tavLst>
                                        <p:tav fmla="" tm="0">
                                          <p:val>
                                            <p:strVal val="0"/>
                                          </p:val>
                                        </p:tav>
                                        <p:tav fmla="" tm="100000">
                                          <p:val>
                                            <p:strVal val="#ppt_w"/>
                                          </p:val>
                                        </p:tav>
                                      </p:tavLst>
                                    </p:anim>
                                    <p:anim calcmode="lin" valueType="num">
                                      <p:cBhvr additive="base">
                                        <p:cTn dur="300"/>
                                        <p:tgtEl>
                                          <p:spTgt spid="369">
                                            <p:txEl>
                                              <p:pRg end="3" st="3"/>
                                            </p:txEl>
                                          </p:spTgt>
                                        </p:tgtEl>
                                        <p:attrNameLst>
                                          <p:attrName>ppt_h</p:attrName>
                                        </p:attrNameLst>
                                      </p:cBhvr>
                                      <p:tavLst>
                                        <p:tav fmla="" tm="0">
                                          <p:val>
                                            <p:strVal val="0"/>
                                          </p:val>
                                        </p:tav>
                                        <p:tav fmla="" tm="100000">
                                          <p:val>
                                            <p:strVal val="#ppt_h"/>
                                          </p:val>
                                        </p:tav>
                                      </p:tavLst>
                                    </p:anim>
                                  </p:childTnLst>
                                </p:cTn>
                              </p:par>
                            </p:childTnLst>
                          </p:cTn>
                        </p:par>
                        <p:par>
                          <p:cTn fill="hold">
                            <p:stCondLst>
                              <p:cond delay="8700"/>
                            </p:stCondLst>
                            <p:childTnLst>
                              <p:par>
                                <p:cTn fill="hold" nodeType="afterEffect" presetClass="entr" presetID="23" presetSubtype="16">
                                  <p:stCondLst>
                                    <p:cond delay="0"/>
                                  </p:stCondLst>
                                  <p:childTnLst>
                                    <p:set>
                                      <p:cBhvr>
                                        <p:cTn dur="1" fill="hold">
                                          <p:stCondLst>
                                            <p:cond delay="0"/>
                                          </p:stCondLst>
                                        </p:cTn>
                                        <p:tgtEl>
                                          <p:spTgt spid="369">
                                            <p:txEl>
                                              <p:pRg end="4" st="4"/>
                                            </p:txEl>
                                          </p:spTgt>
                                        </p:tgtEl>
                                        <p:attrNameLst>
                                          <p:attrName>style.visibility</p:attrName>
                                        </p:attrNameLst>
                                      </p:cBhvr>
                                      <p:to>
                                        <p:strVal val="visible"/>
                                      </p:to>
                                    </p:set>
                                    <p:anim calcmode="lin" valueType="num">
                                      <p:cBhvr additive="base">
                                        <p:cTn dur="300"/>
                                        <p:tgtEl>
                                          <p:spTgt spid="369">
                                            <p:txEl>
                                              <p:pRg end="4" st="4"/>
                                            </p:txEl>
                                          </p:spTgt>
                                        </p:tgtEl>
                                        <p:attrNameLst>
                                          <p:attrName>ppt_w</p:attrName>
                                        </p:attrNameLst>
                                      </p:cBhvr>
                                      <p:tavLst>
                                        <p:tav fmla="" tm="0">
                                          <p:val>
                                            <p:strVal val="0"/>
                                          </p:val>
                                        </p:tav>
                                        <p:tav fmla="" tm="100000">
                                          <p:val>
                                            <p:strVal val="#ppt_w"/>
                                          </p:val>
                                        </p:tav>
                                      </p:tavLst>
                                    </p:anim>
                                    <p:anim calcmode="lin" valueType="num">
                                      <p:cBhvr additive="base">
                                        <p:cTn dur="300"/>
                                        <p:tgtEl>
                                          <p:spTgt spid="369">
                                            <p:txEl>
                                              <p:pRg end="4" st="4"/>
                                            </p:txEl>
                                          </p:spTgt>
                                        </p:tgtEl>
                                        <p:attrNameLst>
                                          <p:attrName>ppt_h</p:attrName>
                                        </p:attrNameLst>
                                      </p:cBhvr>
                                      <p:tavLst>
                                        <p:tav fmla="" tm="0">
                                          <p:val>
                                            <p:strVal val="0"/>
                                          </p:val>
                                        </p:tav>
                                        <p:tav fmla="" tm="100000">
                                          <p:val>
                                            <p:strVal val="#ppt_h"/>
                                          </p:val>
                                        </p:tav>
                                      </p:tavLst>
                                    </p:anim>
                                  </p:childTnLst>
                                </p:cTn>
                              </p:par>
                            </p:childTnLst>
                          </p:cTn>
                        </p:par>
                        <p:par>
                          <p:cTn fill="hold">
                            <p:stCondLst>
                              <p:cond delay="9000"/>
                            </p:stCondLst>
                            <p:childTnLst>
                              <p:par>
                                <p:cTn fill="hold" nodeType="afterEffect" presetClass="entr" presetID="23" presetSubtype="16">
                                  <p:stCondLst>
                                    <p:cond delay="0"/>
                                  </p:stCondLst>
                                  <p:childTnLst>
                                    <p:set>
                                      <p:cBhvr>
                                        <p:cTn dur="1" fill="hold">
                                          <p:stCondLst>
                                            <p:cond delay="0"/>
                                          </p:stCondLst>
                                        </p:cTn>
                                        <p:tgtEl>
                                          <p:spTgt spid="369">
                                            <p:txEl>
                                              <p:pRg end="5" st="5"/>
                                            </p:txEl>
                                          </p:spTgt>
                                        </p:tgtEl>
                                        <p:attrNameLst>
                                          <p:attrName>style.visibility</p:attrName>
                                        </p:attrNameLst>
                                      </p:cBhvr>
                                      <p:to>
                                        <p:strVal val="visible"/>
                                      </p:to>
                                    </p:set>
                                    <p:anim calcmode="lin" valueType="num">
                                      <p:cBhvr additive="base">
                                        <p:cTn dur="300"/>
                                        <p:tgtEl>
                                          <p:spTgt spid="369">
                                            <p:txEl>
                                              <p:pRg end="5" st="5"/>
                                            </p:txEl>
                                          </p:spTgt>
                                        </p:tgtEl>
                                        <p:attrNameLst>
                                          <p:attrName>ppt_w</p:attrName>
                                        </p:attrNameLst>
                                      </p:cBhvr>
                                      <p:tavLst>
                                        <p:tav fmla="" tm="0">
                                          <p:val>
                                            <p:strVal val="0"/>
                                          </p:val>
                                        </p:tav>
                                        <p:tav fmla="" tm="100000">
                                          <p:val>
                                            <p:strVal val="#ppt_w"/>
                                          </p:val>
                                        </p:tav>
                                      </p:tavLst>
                                    </p:anim>
                                    <p:anim calcmode="lin" valueType="num">
                                      <p:cBhvr additive="base">
                                        <p:cTn dur="300"/>
                                        <p:tgtEl>
                                          <p:spTgt spid="369">
                                            <p:txEl>
                                              <p:pRg end="5" st="5"/>
                                            </p:txEl>
                                          </p:spTgt>
                                        </p:tgtEl>
                                        <p:attrNameLst>
                                          <p:attrName>ppt_h</p:attrName>
                                        </p:attrNameLst>
                                      </p:cBhvr>
                                      <p:tavLst>
                                        <p:tav fmla="" tm="0">
                                          <p:val>
                                            <p:strVal val="0"/>
                                          </p:val>
                                        </p:tav>
                                        <p:tav fmla="" tm="100000">
                                          <p:val>
                                            <p:strVal val="#ppt_h"/>
                                          </p:val>
                                        </p:tav>
                                      </p:tavLst>
                                    </p:anim>
                                  </p:childTnLst>
                                </p:cTn>
                              </p:par>
                            </p:childTnLst>
                          </p:cTn>
                        </p:par>
                        <p:par>
                          <p:cTn fill="hold">
                            <p:stCondLst>
                              <p:cond delay="9300"/>
                            </p:stCondLst>
                            <p:childTnLst>
                              <p:par>
                                <p:cTn fill="hold" nodeType="afterEffect" presetClass="entr" presetID="23" presetSubtype="16">
                                  <p:stCondLst>
                                    <p:cond delay="0"/>
                                  </p:stCondLst>
                                  <p:childTnLst>
                                    <p:set>
                                      <p:cBhvr>
                                        <p:cTn dur="1" fill="hold">
                                          <p:stCondLst>
                                            <p:cond delay="0"/>
                                          </p:stCondLst>
                                        </p:cTn>
                                        <p:tgtEl>
                                          <p:spTgt spid="369">
                                            <p:txEl>
                                              <p:pRg end="6" st="6"/>
                                            </p:txEl>
                                          </p:spTgt>
                                        </p:tgtEl>
                                        <p:attrNameLst>
                                          <p:attrName>style.visibility</p:attrName>
                                        </p:attrNameLst>
                                      </p:cBhvr>
                                      <p:to>
                                        <p:strVal val="visible"/>
                                      </p:to>
                                    </p:set>
                                    <p:anim calcmode="lin" valueType="num">
                                      <p:cBhvr additive="base">
                                        <p:cTn dur="300"/>
                                        <p:tgtEl>
                                          <p:spTgt spid="369">
                                            <p:txEl>
                                              <p:pRg end="6" st="6"/>
                                            </p:txEl>
                                          </p:spTgt>
                                        </p:tgtEl>
                                        <p:attrNameLst>
                                          <p:attrName>ppt_w</p:attrName>
                                        </p:attrNameLst>
                                      </p:cBhvr>
                                      <p:tavLst>
                                        <p:tav fmla="" tm="0">
                                          <p:val>
                                            <p:strVal val="0"/>
                                          </p:val>
                                        </p:tav>
                                        <p:tav fmla="" tm="100000">
                                          <p:val>
                                            <p:strVal val="#ppt_w"/>
                                          </p:val>
                                        </p:tav>
                                      </p:tavLst>
                                    </p:anim>
                                    <p:anim calcmode="lin" valueType="num">
                                      <p:cBhvr additive="base">
                                        <p:cTn dur="300"/>
                                        <p:tgtEl>
                                          <p:spTgt spid="369">
                                            <p:txEl>
                                              <p:pRg end="6" st="6"/>
                                            </p:txEl>
                                          </p:spTgt>
                                        </p:tgtEl>
                                        <p:attrNameLst>
                                          <p:attrName>ppt_h</p:attrName>
                                        </p:attrNameLst>
                                      </p:cBhvr>
                                      <p:tavLst>
                                        <p:tav fmla="" tm="0">
                                          <p:val>
                                            <p:strVal val="0"/>
                                          </p:val>
                                        </p:tav>
                                        <p:tav fmla="" tm="100000">
                                          <p:val>
                                            <p:strVal val="#ppt_h"/>
                                          </p:val>
                                        </p:tav>
                                      </p:tavLst>
                                    </p:anim>
                                  </p:childTnLst>
                                </p:cTn>
                              </p:par>
                            </p:childTnLst>
                          </p:cTn>
                        </p:par>
                        <p:par>
                          <p:cTn fill="hold">
                            <p:stCondLst>
                              <p:cond delay="9600"/>
                            </p:stCondLst>
                            <p:childTnLst>
                              <p:par>
                                <p:cTn fill="hold" nodeType="afterEffect" presetClass="entr" presetID="23" presetSubtype="16">
                                  <p:stCondLst>
                                    <p:cond delay="0"/>
                                  </p:stCondLst>
                                  <p:childTnLst>
                                    <p:set>
                                      <p:cBhvr>
                                        <p:cTn dur="1" fill="hold">
                                          <p:stCondLst>
                                            <p:cond delay="0"/>
                                          </p:stCondLst>
                                        </p:cTn>
                                        <p:tgtEl>
                                          <p:spTgt spid="369">
                                            <p:txEl>
                                              <p:pRg end="7" st="7"/>
                                            </p:txEl>
                                          </p:spTgt>
                                        </p:tgtEl>
                                        <p:attrNameLst>
                                          <p:attrName>style.visibility</p:attrName>
                                        </p:attrNameLst>
                                      </p:cBhvr>
                                      <p:to>
                                        <p:strVal val="visible"/>
                                      </p:to>
                                    </p:set>
                                    <p:anim calcmode="lin" valueType="num">
                                      <p:cBhvr additive="base">
                                        <p:cTn dur="300"/>
                                        <p:tgtEl>
                                          <p:spTgt spid="369">
                                            <p:txEl>
                                              <p:pRg end="7" st="7"/>
                                            </p:txEl>
                                          </p:spTgt>
                                        </p:tgtEl>
                                        <p:attrNameLst>
                                          <p:attrName>ppt_w</p:attrName>
                                        </p:attrNameLst>
                                      </p:cBhvr>
                                      <p:tavLst>
                                        <p:tav fmla="" tm="0">
                                          <p:val>
                                            <p:strVal val="0"/>
                                          </p:val>
                                        </p:tav>
                                        <p:tav fmla="" tm="100000">
                                          <p:val>
                                            <p:strVal val="#ppt_w"/>
                                          </p:val>
                                        </p:tav>
                                      </p:tavLst>
                                    </p:anim>
                                    <p:anim calcmode="lin" valueType="num">
                                      <p:cBhvr additive="base">
                                        <p:cTn dur="300"/>
                                        <p:tgtEl>
                                          <p:spTgt spid="369">
                                            <p:txEl>
                                              <p:pRg end="7" st="7"/>
                                            </p:txEl>
                                          </p:spTgt>
                                        </p:tgtEl>
                                        <p:attrNameLst>
                                          <p:attrName>ppt_h</p:attrName>
                                        </p:attrNameLst>
                                      </p:cBhvr>
                                      <p:tavLst>
                                        <p:tav fmla="" tm="0">
                                          <p:val>
                                            <p:strVal val="0"/>
                                          </p:val>
                                        </p:tav>
                                        <p:tav fmla="" tm="100000">
                                          <p:val>
                                            <p:strVal val="#ppt_h"/>
                                          </p:val>
                                        </p:tav>
                                      </p:tavLst>
                                    </p:anim>
                                  </p:childTnLst>
                                </p:cTn>
                              </p:par>
                            </p:childTnLst>
                          </p:cTn>
                        </p:par>
                        <p:par>
                          <p:cTn fill="hold">
                            <p:stCondLst>
                              <p:cond delay="9900"/>
                            </p:stCondLst>
                            <p:childTnLst>
                              <p:par>
                                <p:cTn fill="hold" nodeType="afterEffect" presetClass="entr" presetID="23" presetSubtype="16">
                                  <p:stCondLst>
                                    <p:cond delay="0"/>
                                  </p:stCondLst>
                                  <p:childTnLst>
                                    <p:set>
                                      <p:cBhvr>
                                        <p:cTn dur="1" fill="hold">
                                          <p:stCondLst>
                                            <p:cond delay="0"/>
                                          </p:stCondLst>
                                        </p:cTn>
                                        <p:tgtEl>
                                          <p:spTgt spid="369">
                                            <p:txEl>
                                              <p:pRg end="8" st="8"/>
                                            </p:txEl>
                                          </p:spTgt>
                                        </p:tgtEl>
                                        <p:attrNameLst>
                                          <p:attrName>style.visibility</p:attrName>
                                        </p:attrNameLst>
                                      </p:cBhvr>
                                      <p:to>
                                        <p:strVal val="visible"/>
                                      </p:to>
                                    </p:set>
                                    <p:anim calcmode="lin" valueType="num">
                                      <p:cBhvr additive="base">
                                        <p:cTn dur="300"/>
                                        <p:tgtEl>
                                          <p:spTgt spid="369">
                                            <p:txEl>
                                              <p:pRg end="8" st="8"/>
                                            </p:txEl>
                                          </p:spTgt>
                                        </p:tgtEl>
                                        <p:attrNameLst>
                                          <p:attrName>ppt_w</p:attrName>
                                        </p:attrNameLst>
                                      </p:cBhvr>
                                      <p:tavLst>
                                        <p:tav fmla="" tm="0">
                                          <p:val>
                                            <p:strVal val="0"/>
                                          </p:val>
                                        </p:tav>
                                        <p:tav fmla="" tm="100000">
                                          <p:val>
                                            <p:strVal val="#ppt_w"/>
                                          </p:val>
                                        </p:tav>
                                      </p:tavLst>
                                    </p:anim>
                                    <p:anim calcmode="lin" valueType="num">
                                      <p:cBhvr additive="base">
                                        <p:cTn dur="300"/>
                                        <p:tgtEl>
                                          <p:spTgt spid="369">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
                                  </p:stCondLst>
                                  <p:childTnLst>
                                    <p:set>
                                      <p:cBhvr>
                                        <p:cTn dur="1" fill="hold">
                                          <p:stCondLst>
                                            <p:cond delay="0"/>
                                          </p:stCondLst>
                                        </p:cTn>
                                        <p:tgtEl>
                                          <p:spTgt spid="370">
                                            <p:txEl>
                                              <p:pRg end="0" st="0"/>
                                            </p:txEl>
                                          </p:spTgt>
                                        </p:tgtEl>
                                        <p:attrNameLst>
                                          <p:attrName>style.visibility</p:attrName>
                                        </p:attrNameLst>
                                      </p:cBhvr>
                                      <p:to>
                                        <p:strVal val="visible"/>
                                      </p:to>
                                    </p:set>
                                    <p:animEffect filter="fade" transition="in">
                                      <p:cBhvr>
                                        <p:cTn dur="500"/>
                                        <p:tgtEl>
                                          <p:spTgt spid="370">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70">
                                            <p:txEl>
                                              <p:pRg end="1" st="1"/>
                                            </p:txEl>
                                          </p:spTgt>
                                        </p:tgtEl>
                                        <p:attrNameLst>
                                          <p:attrName>style.visibility</p:attrName>
                                        </p:attrNameLst>
                                      </p:cBhvr>
                                      <p:to>
                                        <p:strVal val="visible"/>
                                      </p:to>
                                    </p:set>
                                    <p:animEffect filter="fade" transition="in">
                                      <p:cBhvr>
                                        <p:cTn dur="500"/>
                                        <p:tgtEl>
                                          <p:spTgt spid="370">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70">
                                            <p:txEl>
                                              <p:pRg end="2" st="2"/>
                                            </p:txEl>
                                          </p:spTgt>
                                        </p:tgtEl>
                                        <p:attrNameLst>
                                          <p:attrName>style.visibility</p:attrName>
                                        </p:attrNameLst>
                                      </p:cBhvr>
                                      <p:to>
                                        <p:strVal val="visible"/>
                                      </p:to>
                                    </p:set>
                                    <p:animEffect filter="fade" transition="in">
                                      <p:cBhvr>
                                        <p:cTn dur="500"/>
                                        <p:tgtEl>
                                          <p:spTgt spid="370">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70">
                                            <p:txEl>
                                              <p:pRg end="3" st="3"/>
                                            </p:txEl>
                                          </p:spTgt>
                                        </p:tgtEl>
                                        <p:attrNameLst>
                                          <p:attrName>style.visibility</p:attrName>
                                        </p:attrNameLst>
                                      </p:cBhvr>
                                      <p:to>
                                        <p:strVal val="visible"/>
                                      </p:to>
                                    </p:set>
                                    <p:animEffect filter="fade" transition="in">
                                      <p:cBhvr>
                                        <p:cTn dur="500"/>
                                        <p:tgtEl>
                                          <p:spTgt spid="370">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70">
                                            <p:txEl>
                                              <p:pRg end="4" st="4"/>
                                            </p:txEl>
                                          </p:spTgt>
                                        </p:tgtEl>
                                        <p:attrNameLst>
                                          <p:attrName>style.visibility</p:attrName>
                                        </p:attrNameLst>
                                      </p:cBhvr>
                                      <p:to>
                                        <p:strVal val="visible"/>
                                      </p:to>
                                    </p:set>
                                    <p:animEffect filter="fade" transition="in">
                                      <p:cBhvr>
                                        <p:cTn dur="500"/>
                                        <p:tgtEl>
                                          <p:spTgt spid="370">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70">
                                            <p:txEl>
                                              <p:pRg end="5" st="5"/>
                                            </p:txEl>
                                          </p:spTgt>
                                        </p:tgtEl>
                                        <p:attrNameLst>
                                          <p:attrName>style.visibility</p:attrName>
                                        </p:attrNameLst>
                                      </p:cBhvr>
                                      <p:to>
                                        <p:strVal val="visible"/>
                                      </p:to>
                                    </p:set>
                                    <p:animEffect filter="fade" transition="in">
                                      <p:cBhvr>
                                        <p:cTn dur="500"/>
                                        <p:tgtEl>
                                          <p:spTgt spid="370">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70">
                                            <p:txEl>
                                              <p:pRg end="6" st="6"/>
                                            </p:txEl>
                                          </p:spTgt>
                                        </p:tgtEl>
                                        <p:attrNameLst>
                                          <p:attrName>style.visibility</p:attrName>
                                        </p:attrNameLst>
                                      </p:cBhvr>
                                      <p:to>
                                        <p:strVal val="visible"/>
                                      </p:to>
                                    </p:set>
                                    <p:animEffect filter="fade" transition="in">
                                      <p:cBhvr>
                                        <p:cTn dur="500"/>
                                        <p:tgtEl>
                                          <p:spTgt spid="370">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70">
                                            <p:txEl>
                                              <p:pRg end="7" st="7"/>
                                            </p:txEl>
                                          </p:spTgt>
                                        </p:tgtEl>
                                        <p:attrNameLst>
                                          <p:attrName>style.visibility</p:attrName>
                                        </p:attrNameLst>
                                      </p:cBhvr>
                                      <p:to>
                                        <p:strVal val="visible"/>
                                      </p:to>
                                    </p:set>
                                    <p:animEffect filter="fade" transition="in">
                                      <p:cBhvr>
                                        <p:cTn dur="500"/>
                                        <p:tgtEl>
                                          <p:spTgt spid="370">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70">
                                            <p:txEl>
                                              <p:pRg end="8" st="8"/>
                                            </p:txEl>
                                          </p:spTgt>
                                        </p:tgtEl>
                                        <p:attrNameLst>
                                          <p:attrName>style.visibility</p:attrName>
                                        </p:attrNameLst>
                                      </p:cBhvr>
                                      <p:to>
                                        <p:strVal val="visible"/>
                                      </p:to>
                                    </p:set>
                                    <p:animEffect filter="fade" transition="in">
                                      <p:cBhvr>
                                        <p:cTn dur="500"/>
                                        <p:tgtEl>
                                          <p:spTgt spid="370">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371">
                                            <p:txEl>
                                              <p:pRg end="0" st="0"/>
                                            </p:txEl>
                                          </p:spTgt>
                                        </p:tgtEl>
                                        <p:attrNameLst>
                                          <p:attrName>style.visibility</p:attrName>
                                        </p:attrNameLst>
                                      </p:cBhvr>
                                      <p:to>
                                        <p:strVal val="visible"/>
                                      </p:to>
                                    </p:set>
                                    <p:animEffect filter="fade" transition="in">
                                      <p:cBhvr>
                                        <p:cTn dur="500"/>
                                        <p:tgtEl>
                                          <p:spTgt spid="371">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371">
                                            <p:txEl>
                                              <p:pRg end="1" st="1"/>
                                            </p:txEl>
                                          </p:spTgt>
                                        </p:tgtEl>
                                        <p:attrNameLst>
                                          <p:attrName>style.visibility</p:attrName>
                                        </p:attrNameLst>
                                      </p:cBhvr>
                                      <p:to>
                                        <p:strVal val="visible"/>
                                      </p:to>
                                    </p:set>
                                    <p:animEffect filter="fade" transition="in">
                                      <p:cBhvr>
                                        <p:cTn dur="500"/>
                                        <p:tgtEl>
                                          <p:spTgt spid="371">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371">
                                            <p:txEl>
                                              <p:pRg end="2" st="2"/>
                                            </p:txEl>
                                          </p:spTgt>
                                        </p:tgtEl>
                                        <p:attrNameLst>
                                          <p:attrName>style.visibility</p:attrName>
                                        </p:attrNameLst>
                                      </p:cBhvr>
                                      <p:to>
                                        <p:strVal val="visible"/>
                                      </p:to>
                                    </p:set>
                                    <p:animEffect filter="fade" transition="in">
                                      <p:cBhvr>
                                        <p:cTn dur="500"/>
                                        <p:tgtEl>
                                          <p:spTgt spid="371">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371">
                                            <p:txEl>
                                              <p:pRg end="3" st="3"/>
                                            </p:txEl>
                                          </p:spTgt>
                                        </p:tgtEl>
                                        <p:attrNameLst>
                                          <p:attrName>style.visibility</p:attrName>
                                        </p:attrNameLst>
                                      </p:cBhvr>
                                      <p:to>
                                        <p:strVal val="visible"/>
                                      </p:to>
                                    </p:set>
                                    <p:animEffect filter="fade" transition="in">
                                      <p:cBhvr>
                                        <p:cTn dur="500"/>
                                        <p:tgtEl>
                                          <p:spTgt spid="371">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371">
                                            <p:txEl>
                                              <p:pRg end="4" st="4"/>
                                            </p:txEl>
                                          </p:spTgt>
                                        </p:tgtEl>
                                        <p:attrNameLst>
                                          <p:attrName>style.visibility</p:attrName>
                                        </p:attrNameLst>
                                      </p:cBhvr>
                                      <p:to>
                                        <p:strVal val="visible"/>
                                      </p:to>
                                    </p:set>
                                    <p:animEffect filter="fade" transition="in">
                                      <p:cBhvr>
                                        <p:cTn dur="500"/>
                                        <p:tgtEl>
                                          <p:spTgt spid="371">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371">
                                            <p:txEl>
                                              <p:pRg end="5" st="5"/>
                                            </p:txEl>
                                          </p:spTgt>
                                        </p:tgtEl>
                                        <p:attrNameLst>
                                          <p:attrName>style.visibility</p:attrName>
                                        </p:attrNameLst>
                                      </p:cBhvr>
                                      <p:to>
                                        <p:strVal val="visible"/>
                                      </p:to>
                                    </p:set>
                                    <p:animEffect filter="fade" transition="in">
                                      <p:cBhvr>
                                        <p:cTn dur="500"/>
                                        <p:tgtEl>
                                          <p:spTgt spid="371">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371">
                                            <p:txEl>
                                              <p:pRg end="6" st="6"/>
                                            </p:txEl>
                                          </p:spTgt>
                                        </p:tgtEl>
                                        <p:attrNameLst>
                                          <p:attrName>style.visibility</p:attrName>
                                        </p:attrNameLst>
                                      </p:cBhvr>
                                      <p:to>
                                        <p:strVal val="visible"/>
                                      </p:to>
                                    </p:set>
                                    <p:animEffect filter="fade" transition="in">
                                      <p:cBhvr>
                                        <p:cTn dur="500"/>
                                        <p:tgtEl>
                                          <p:spTgt spid="371">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371">
                                            <p:txEl>
                                              <p:pRg end="7" st="7"/>
                                            </p:txEl>
                                          </p:spTgt>
                                        </p:tgtEl>
                                        <p:attrNameLst>
                                          <p:attrName>style.visibility</p:attrName>
                                        </p:attrNameLst>
                                      </p:cBhvr>
                                      <p:to>
                                        <p:strVal val="visible"/>
                                      </p:to>
                                    </p:set>
                                    <p:animEffect filter="fade" transition="in">
                                      <p:cBhvr>
                                        <p:cTn dur="500"/>
                                        <p:tgtEl>
                                          <p:spTgt spid="371">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371">
                                            <p:txEl>
                                              <p:pRg end="8" st="8"/>
                                            </p:txEl>
                                          </p:spTgt>
                                        </p:tgtEl>
                                        <p:attrNameLst>
                                          <p:attrName>style.visibility</p:attrName>
                                        </p:attrNameLst>
                                      </p:cBhvr>
                                      <p:to>
                                        <p:strVal val="visible"/>
                                      </p:to>
                                    </p:set>
                                    <p:animEffect filter="fade" transition="in">
                                      <p:cBhvr>
                                        <p:cTn dur="500"/>
                                        <p:tgtEl>
                                          <p:spTgt spid="371">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Iconic list 2">
  <p:cSld name="2_Iconic list 2">
    <p:spTree>
      <p:nvGrpSpPr>
        <p:cNvPr id="376" name="Shape 376"/>
        <p:cNvGrpSpPr/>
        <p:nvPr/>
      </p:nvGrpSpPr>
      <p:grpSpPr>
        <a:xfrm>
          <a:off x="0" y="0"/>
          <a:ext cx="0" cy="0"/>
          <a:chOff x="0" y="0"/>
          <a:chExt cx="0" cy="0"/>
        </a:xfrm>
      </p:grpSpPr>
      <p:sp>
        <p:nvSpPr>
          <p:cNvPr id="377" name="Google Shape;377;p48"/>
          <p:cNvSpPr txBox="1"/>
          <p:nvPr>
            <p:ph idx="1" type="body"/>
          </p:nvPr>
        </p:nvSpPr>
        <p:spPr>
          <a:xfrm>
            <a:off x="603251" y="324582"/>
            <a:ext cx="10972800" cy="4317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3000"/>
              <a:buNone/>
              <a:defRPr b="1" sz="300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8" name="Google Shape;378;p48"/>
          <p:cNvSpPr txBox="1"/>
          <p:nvPr>
            <p:ph idx="2" type="body"/>
          </p:nvPr>
        </p:nvSpPr>
        <p:spPr>
          <a:xfrm>
            <a:off x="603251" y="827103"/>
            <a:ext cx="10972800" cy="228451"/>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accent3"/>
              </a:buClr>
              <a:buSzPts val="1440"/>
              <a:buNone/>
              <a:defRPr b="0" sz="1440">
                <a:solidFill>
                  <a:schemeClr val="accent3"/>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9" name="Google Shape;379;p48"/>
          <p:cNvSpPr/>
          <p:nvPr/>
        </p:nvSpPr>
        <p:spPr>
          <a:xfrm>
            <a:off x="10706102" y="1852537"/>
            <a:ext cx="2027765" cy="782954"/>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380" name="Google Shape;380;p48"/>
          <p:cNvSpPr txBox="1"/>
          <p:nvPr>
            <p:ph idx="3" type="body"/>
          </p:nvPr>
        </p:nvSpPr>
        <p:spPr>
          <a:xfrm>
            <a:off x="10787243" y="1898259"/>
            <a:ext cx="704141" cy="674519"/>
          </a:xfrm>
          <a:prstGeom prst="rect">
            <a:avLst/>
          </a:prstGeom>
          <a:noFill/>
          <a:ln>
            <a:noFill/>
          </a:ln>
        </p:spPr>
        <p:txBody>
          <a:bodyPr anchorCtr="0" anchor="ctr" bIns="103875" lIns="0" spcFirstLastPara="1" rIns="0" wrap="square" tIns="103875">
            <a:normAutofit/>
          </a:bodyPr>
          <a:lstStyle>
            <a:lvl1pPr indent="-228600" lvl="0" marL="457200" algn="ctr">
              <a:lnSpc>
                <a:spcPct val="100000"/>
              </a:lnSpc>
              <a:spcBef>
                <a:spcPts val="0"/>
              </a:spcBef>
              <a:spcAft>
                <a:spcPts val="0"/>
              </a:spcAft>
              <a:buClr>
                <a:schemeClr val="lt1"/>
              </a:buClr>
              <a:buSzPts val="2400"/>
              <a:buNone/>
              <a:defRPr b="1" sz="2400">
                <a:solidFill>
                  <a:schemeClr val="l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1" name="Google Shape;381;p48"/>
          <p:cNvSpPr txBox="1"/>
          <p:nvPr>
            <p:ph idx="4" type="body"/>
          </p:nvPr>
        </p:nvSpPr>
        <p:spPr>
          <a:xfrm>
            <a:off x="6421968" y="1681481"/>
            <a:ext cx="4121149" cy="440148"/>
          </a:xfrm>
          <a:prstGeom prst="rect">
            <a:avLst/>
          </a:prstGeom>
          <a:noFill/>
          <a:ln>
            <a:noFill/>
          </a:ln>
        </p:spPr>
        <p:txBody>
          <a:bodyPr anchorCtr="0" anchor="ctr" bIns="40500" lIns="0" spcFirstLastPara="1" rIns="0" wrap="square" tIns="40500">
            <a:normAutofit/>
          </a:bodyPr>
          <a:lstStyle>
            <a:lvl1pPr indent="-228600" lvl="0" marL="457200" algn="r">
              <a:lnSpc>
                <a:spcPct val="100000"/>
              </a:lnSpc>
              <a:spcBef>
                <a:spcPts val="0"/>
              </a:spcBef>
              <a:spcAft>
                <a:spcPts val="0"/>
              </a:spcAft>
              <a:buClr>
                <a:schemeClr val="lt1"/>
              </a:buClr>
              <a:buSzPts val="2400"/>
              <a:buNone/>
              <a:defRPr b="0" sz="240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2" name="Google Shape;382;p48"/>
          <p:cNvSpPr txBox="1"/>
          <p:nvPr>
            <p:ph idx="5" type="body"/>
          </p:nvPr>
        </p:nvSpPr>
        <p:spPr>
          <a:xfrm>
            <a:off x="6421971" y="2162272"/>
            <a:ext cx="4121148" cy="779972"/>
          </a:xfrm>
          <a:prstGeom prst="rect">
            <a:avLst/>
          </a:prstGeom>
          <a:noFill/>
          <a:ln>
            <a:noFill/>
          </a:ln>
        </p:spPr>
        <p:txBody>
          <a:bodyPr anchorCtr="0" anchor="t" bIns="0" lIns="0" spcFirstLastPara="1" rIns="0" wrap="square" tIns="0">
            <a:normAutofit/>
          </a:bodyPr>
          <a:lstStyle>
            <a:lvl1pPr indent="-228600" lvl="0" marL="457200" algn="r">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3" name="Google Shape;383;p48"/>
          <p:cNvSpPr/>
          <p:nvPr/>
        </p:nvSpPr>
        <p:spPr>
          <a:xfrm>
            <a:off x="10706102" y="3330817"/>
            <a:ext cx="2027765" cy="782954"/>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384" name="Google Shape;384;p48"/>
          <p:cNvSpPr txBox="1"/>
          <p:nvPr>
            <p:ph idx="6" type="body"/>
          </p:nvPr>
        </p:nvSpPr>
        <p:spPr>
          <a:xfrm>
            <a:off x="10787243" y="3376539"/>
            <a:ext cx="704141" cy="674519"/>
          </a:xfrm>
          <a:prstGeom prst="rect">
            <a:avLst/>
          </a:prstGeom>
          <a:noFill/>
          <a:ln>
            <a:noFill/>
          </a:ln>
        </p:spPr>
        <p:txBody>
          <a:bodyPr anchorCtr="0" anchor="ctr" bIns="103875" lIns="0" spcFirstLastPara="1" rIns="0" wrap="square" tIns="103875">
            <a:normAutofit/>
          </a:bodyPr>
          <a:lstStyle>
            <a:lvl1pPr indent="-228600" lvl="0" marL="457200" algn="ctr">
              <a:lnSpc>
                <a:spcPct val="100000"/>
              </a:lnSpc>
              <a:spcBef>
                <a:spcPts val="0"/>
              </a:spcBef>
              <a:spcAft>
                <a:spcPts val="0"/>
              </a:spcAft>
              <a:buClr>
                <a:schemeClr val="lt1"/>
              </a:buClr>
              <a:buSzPts val="2400"/>
              <a:buNone/>
              <a:defRPr b="1" sz="2400">
                <a:solidFill>
                  <a:schemeClr val="l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5" name="Google Shape;385;p48"/>
          <p:cNvSpPr txBox="1"/>
          <p:nvPr>
            <p:ph idx="7" type="body"/>
          </p:nvPr>
        </p:nvSpPr>
        <p:spPr>
          <a:xfrm>
            <a:off x="6421968" y="3159761"/>
            <a:ext cx="4121149" cy="440148"/>
          </a:xfrm>
          <a:prstGeom prst="rect">
            <a:avLst/>
          </a:prstGeom>
          <a:noFill/>
          <a:ln>
            <a:noFill/>
          </a:ln>
        </p:spPr>
        <p:txBody>
          <a:bodyPr anchorCtr="0" anchor="ctr" bIns="40500" lIns="0" spcFirstLastPara="1" rIns="0" wrap="square" tIns="40500">
            <a:normAutofit/>
          </a:bodyPr>
          <a:lstStyle>
            <a:lvl1pPr indent="-228600" lvl="0" marL="457200" algn="r">
              <a:lnSpc>
                <a:spcPct val="100000"/>
              </a:lnSpc>
              <a:spcBef>
                <a:spcPts val="0"/>
              </a:spcBef>
              <a:spcAft>
                <a:spcPts val="0"/>
              </a:spcAft>
              <a:buClr>
                <a:schemeClr val="lt1"/>
              </a:buClr>
              <a:buSzPts val="2400"/>
              <a:buNone/>
              <a:defRPr b="0" sz="240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6" name="Google Shape;386;p48"/>
          <p:cNvSpPr txBox="1"/>
          <p:nvPr>
            <p:ph idx="8" type="body"/>
          </p:nvPr>
        </p:nvSpPr>
        <p:spPr>
          <a:xfrm>
            <a:off x="6421971" y="3640552"/>
            <a:ext cx="4121148" cy="779972"/>
          </a:xfrm>
          <a:prstGeom prst="rect">
            <a:avLst/>
          </a:prstGeom>
          <a:noFill/>
          <a:ln>
            <a:noFill/>
          </a:ln>
        </p:spPr>
        <p:txBody>
          <a:bodyPr anchorCtr="0" anchor="t" bIns="0" lIns="0" spcFirstLastPara="1" rIns="0" wrap="square" tIns="0">
            <a:normAutofit/>
          </a:bodyPr>
          <a:lstStyle>
            <a:lvl1pPr indent="-228600" lvl="0" marL="457200" algn="r">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7" name="Google Shape;387;p48"/>
          <p:cNvSpPr/>
          <p:nvPr/>
        </p:nvSpPr>
        <p:spPr>
          <a:xfrm>
            <a:off x="10706102" y="4809097"/>
            <a:ext cx="2027765" cy="782954"/>
          </a:xfrm>
          <a:prstGeom prst="roundRect">
            <a:avLst>
              <a:gd fmla="val 50000" name="adj"/>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388" name="Google Shape;388;p48"/>
          <p:cNvSpPr txBox="1"/>
          <p:nvPr>
            <p:ph idx="9" type="body"/>
          </p:nvPr>
        </p:nvSpPr>
        <p:spPr>
          <a:xfrm>
            <a:off x="10787243" y="4854819"/>
            <a:ext cx="704141" cy="674519"/>
          </a:xfrm>
          <a:prstGeom prst="rect">
            <a:avLst/>
          </a:prstGeom>
          <a:noFill/>
          <a:ln>
            <a:noFill/>
          </a:ln>
        </p:spPr>
        <p:txBody>
          <a:bodyPr anchorCtr="0" anchor="ctr" bIns="103875" lIns="0" spcFirstLastPara="1" rIns="0" wrap="square" tIns="103875">
            <a:normAutofit/>
          </a:bodyPr>
          <a:lstStyle>
            <a:lvl1pPr indent="-228600" lvl="0" marL="457200" algn="ctr">
              <a:lnSpc>
                <a:spcPct val="100000"/>
              </a:lnSpc>
              <a:spcBef>
                <a:spcPts val="0"/>
              </a:spcBef>
              <a:spcAft>
                <a:spcPts val="0"/>
              </a:spcAft>
              <a:buClr>
                <a:schemeClr val="lt1"/>
              </a:buClr>
              <a:buSzPts val="2400"/>
              <a:buNone/>
              <a:defRPr b="1" sz="2400">
                <a:solidFill>
                  <a:schemeClr val="l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9" name="Google Shape;389;p48"/>
          <p:cNvSpPr txBox="1"/>
          <p:nvPr>
            <p:ph idx="13" type="body"/>
          </p:nvPr>
        </p:nvSpPr>
        <p:spPr>
          <a:xfrm>
            <a:off x="6421968" y="4638041"/>
            <a:ext cx="4121149" cy="440148"/>
          </a:xfrm>
          <a:prstGeom prst="rect">
            <a:avLst/>
          </a:prstGeom>
          <a:noFill/>
          <a:ln>
            <a:noFill/>
          </a:ln>
        </p:spPr>
        <p:txBody>
          <a:bodyPr anchorCtr="0" anchor="ctr" bIns="40500" lIns="0" spcFirstLastPara="1" rIns="0" wrap="square" tIns="40500">
            <a:normAutofit/>
          </a:bodyPr>
          <a:lstStyle>
            <a:lvl1pPr indent="-228600" lvl="0" marL="457200" algn="r">
              <a:lnSpc>
                <a:spcPct val="100000"/>
              </a:lnSpc>
              <a:spcBef>
                <a:spcPts val="0"/>
              </a:spcBef>
              <a:spcAft>
                <a:spcPts val="0"/>
              </a:spcAft>
              <a:buClr>
                <a:schemeClr val="lt1"/>
              </a:buClr>
              <a:buSzPts val="2400"/>
              <a:buNone/>
              <a:defRPr b="0" sz="240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0" name="Google Shape;390;p48"/>
          <p:cNvSpPr txBox="1"/>
          <p:nvPr>
            <p:ph idx="14" type="body"/>
          </p:nvPr>
        </p:nvSpPr>
        <p:spPr>
          <a:xfrm>
            <a:off x="6421971" y="5118832"/>
            <a:ext cx="4121148" cy="779972"/>
          </a:xfrm>
          <a:prstGeom prst="rect">
            <a:avLst/>
          </a:prstGeom>
          <a:noFill/>
          <a:ln>
            <a:noFill/>
          </a:ln>
        </p:spPr>
        <p:txBody>
          <a:bodyPr anchorCtr="0" anchor="t" bIns="0" lIns="0" spcFirstLastPara="1" rIns="0" wrap="square" tIns="0">
            <a:normAutofit/>
          </a:bodyPr>
          <a:lstStyle>
            <a:lvl1pPr indent="-228600" lvl="0" marL="457200" algn="r">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391" name="Google Shape;391;p48"/>
          <p:cNvGrpSpPr/>
          <p:nvPr/>
        </p:nvGrpSpPr>
        <p:grpSpPr>
          <a:xfrm>
            <a:off x="101309" y="385540"/>
            <a:ext cx="383999" cy="342172"/>
            <a:chOff x="5270500" y="1460500"/>
            <a:chExt cx="1701800" cy="2705100"/>
          </a:xfrm>
        </p:grpSpPr>
        <p:sp>
          <p:nvSpPr>
            <p:cNvPr id="392" name="Google Shape;392;p48"/>
            <p:cNvSpPr/>
            <p:nvPr/>
          </p:nvSpPr>
          <p:spPr>
            <a:xfrm>
              <a:off x="5270500" y="1460500"/>
              <a:ext cx="457200" cy="27051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393" name="Google Shape;393;p48"/>
            <p:cNvSpPr/>
            <p:nvPr/>
          </p:nvSpPr>
          <p:spPr>
            <a:xfrm>
              <a:off x="5892800" y="1460500"/>
              <a:ext cx="457200" cy="2705100"/>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394" name="Google Shape;394;p48"/>
            <p:cNvSpPr/>
            <p:nvPr/>
          </p:nvSpPr>
          <p:spPr>
            <a:xfrm>
              <a:off x="6515100" y="1460500"/>
              <a:ext cx="457200" cy="2705100"/>
            </a:xfrm>
            <a:prstGeom prst="roundRect">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grpSp>
    </p:spTree>
  </p:cSld>
  <p:clrMapOvr>
    <a:masterClrMapping/>
  </p:clrMapOvr>
  <mc:AlternateContent>
    <mc:Choice Requires="p14">
      <p:transition spd="slow" p14:dur="125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500"/>
                                        <p:tgtEl>
                                          <p:spTgt spid="391"/>
                                        </p:tgtEl>
                                      </p:cBhvr>
                                    </p:animEffect>
                                  </p:childTnLst>
                                </p:cTn>
                              </p:par>
                              <p:par>
                                <p:cTn fill="hold" nodeType="withEffect" presetClass="entr" presetID="10" presetSubtype="0">
                                  <p:stCondLst>
                                    <p:cond delay="200"/>
                                  </p:stCondLst>
                                  <p:childTnLst>
                                    <p:set>
                                      <p:cBhvr>
                                        <p:cTn dur="1" fill="hold">
                                          <p:stCondLst>
                                            <p:cond delay="0"/>
                                          </p:stCondLst>
                                        </p:cTn>
                                        <p:tgtEl>
                                          <p:spTgt spid="377">
                                            <p:txEl>
                                              <p:pRg end="0" st="0"/>
                                            </p:txEl>
                                          </p:spTgt>
                                        </p:tgtEl>
                                        <p:attrNameLst>
                                          <p:attrName>style.visibility</p:attrName>
                                        </p:attrNameLst>
                                      </p:cBhvr>
                                      <p:to>
                                        <p:strVal val="visible"/>
                                      </p:to>
                                    </p:set>
                                    <p:animEffect filter="fade" transition="in">
                                      <p:cBhvr>
                                        <p:cTn dur="400"/>
                                        <p:tgtEl>
                                          <p:spTgt spid="377">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77">
                                            <p:txEl>
                                              <p:pRg end="1" st="1"/>
                                            </p:txEl>
                                          </p:spTgt>
                                        </p:tgtEl>
                                        <p:attrNameLst>
                                          <p:attrName>style.visibility</p:attrName>
                                        </p:attrNameLst>
                                      </p:cBhvr>
                                      <p:to>
                                        <p:strVal val="visible"/>
                                      </p:to>
                                    </p:set>
                                    <p:animEffect filter="fade" transition="in">
                                      <p:cBhvr>
                                        <p:cTn dur="400"/>
                                        <p:tgtEl>
                                          <p:spTgt spid="377">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77">
                                            <p:txEl>
                                              <p:pRg end="2" st="2"/>
                                            </p:txEl>
                                          </p:spTgt>
                                        </p:tgtEl>
                                        <p:attrNameLst>
                                          <p:attrName>style.visibility</p:attrName>
                                        </p:attrNameLst>
                                      </p:cBhvr>
                                      <p:to>
                                        <p:strVal val="visible"/>
                                      </p:to>
                                    </p:set>
                                    <p:animEffect filter="fade" transition="in">
                                      <p:cBhvr>
                                        <p:cTn dur="400"/>
                                        <p:tgtEl>
                                          <p:spTgt spid="377">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77">
                                            <p:txEl>
                                              <p:pRg end="3" st="3"/>
                                            </p:txEl>
                                          </p:spTgt>
                                        </p:tgtEl>
                                        <p:attrNameLst>
                                          <p:attrName>style.visibility</p:attrName>
                                        </p:attrNameLst>
                                      </p:cBhvr>
                                      <p:to>
                                        <p:strVal val="visible"/>
                                      </p:to>
                                    </p:set>
                                    <p:animEffect filter="fade" transition="in">
                                      <p:cBhvr>
                                        <p:cTn dur="400"/>
                                        <p:tgtEl>
                                          <p:spTgt spid="377">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77">
                                            <p:txEl>
                                              <p:pRg end="4" st="4"/>
                                            </p:txEl>
                                          </p:spTgt>
                                        </p:tgtEl>
                                        <p:attrNameLst>
                                          <p:attrName>style.visibility</p:attrName>
                                        </p:attrNameLst>
                                      </p:cBhvr>
                                      <p:to>
                                        <p:strVal val="visible"/>
                                      </p:to>
                                    </p:set>
                                    <p:animEffect filter="fade" transition="in">
                                      <p:cBhvr>
                                        <p:cTn dur="400"/>
                                        <p:tgtEl>
                                          <p:spTgt spid="377">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77">
                                            <p:txEl>
                                              <p:pRg end="5" st="5"/>
                                            </p:txEl>
                                          </p:spTgt>
                                        </p:tgtEl>
                                        <p:attrNameLst>
                                          <p:attrName>style.visibility</p:attrName>
                                        </p:attrNameLst>
                                      </p:cBhvr>
                                      <p:to>
                                        <p:strVal val="visible"/>
                                      </p:to>
                                    </p:set>
                                    <p:animEffect filter="fade" transition="in">
                                      <p:cBhvr>
                                        <p:cTn dur="400"/>
                                        <p:tgtEl>
                                          <p:spTgt spid="377">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77">
                                            <p:txEl>
                                              <p:pRg end="6" st="6"/>
                                            </p:txEl>
                                          </p:spTgt>
                                        </p:tgtEl>
                                        <p:attrNameLst>
                                          <p:attrName>style.visibility</p:attrName>
                                        </p:attrNameLst>
                                      </p:cBhvr>
                                      <p:to>
                                        <p:strVal val="visible"/>
                                      </p:to>
                                    </p:set>
                                    <p:animEffect filter="fade" transition="in">
                                      <p:cBhvr>
                                        <p:cTn dur="400"/>
                                        <p:tgtEl>
                                          <p:spTgt spid="377">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77">
                                            <p:txEl>
                                              <p:pRg end="7" st="7"/>
                                            </p:txEl>
                                          </p:spTgt>
                                        </p:tgtEl>
                                        <p:attrNameLst>
                                          <p:attrName>style.visibility</p:attrName>
                                        </p:attrNameLst>
                                      </p:cBhvr>
                                      <p:to>
                                        <p:strVal val="visible"/>
                                      </p:to>
                                    </p:set>
                                    <p:animEffect filter="fade" transition="in">
                                      <p:cBhvr>
                                        <p:cTn dur="400"/>
                                        <p:tgtEl>
                                          <p:spTgt spid="377">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77">
                                            <p:txEl>
                                              <p:pRg end="8" st="8"/>
                                            </p:txEl>
                                          </p:spTgt>
                                        </p:tgtEl>
                                        <p:attrNameLst>
                                          <p:attrName>style.visibility</p:attrName>
                                        </p:attrNameLst>
                                      </p:cBhvr>
                                      <p:to>
                                        <p:strVal val="visible"/>
                                      </p:to>
                                    </p:set>
                                    <p:animEffect filter="fade" transition="in">
                                      <p:cBhvr>
                                        <p:cTn dur="400"/>
                                        <p:tgtEl>
                                          <p:spTgt spid="377">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78">
                                            <p:txEl>
                                              <p:pRg end="0" st="0"/>
                                            </p:txEl>
                                          </p:spTgt>
                                        </p:tgtEl>
                                        <p:attrNameLst>
                                          <p:attrName>style.visibility</p:attrName>
                                        </p:attrNameLst>
                                      </p:cBhvr>
                                      <p:to>
                                        <p:strVal val="visible"/>
                                      </p:to>
                                    </p:set>
                                    <p:animEffect filter="fade" transition="in">
                                      <p:cBhvr>
                                        <p:cTn dur="500"/>
                                        <p:tgtEl>
                                          <p:spTgt spid="378">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78">
                                            <p:txEl>
                                              <p:pRg end="1" st="1"/>
                                            </p:txEl>
                                          </p:spTgt>
                                        </p:tgtEl>
                                        <p:attrNameLst>
                                          <p:attrName>style.visibility</p:attrName>
                                        </p:attrNameLst>
                                      </p:cBhvr>
                                      <p:to>
                                        <p:strVal val="visible"/>
                                      </p:to>
                                    </p:set>
                                    <p:animEffect filter="fade" transition="in">
                                      <p:cBhvr>
                                        <p:cTn dur="500"/>
                                        <p:tgtEl>
                                          <p:spTgt spid="378">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78">
                                            <p:txEl>
                                              <p:pRg end="2" st="2"/>
                                            </p:txEl>
                                          </p:spTgt>
                                        </p:tgtEl>
                                        <p:attrNameLst>
                                          <p:attrName>style.visibility</p:attrName>
                                        </p:attrNameLst>
                                      </p:cBhvr>
                                      <p:to>
                                        <p:strVal val="visible"/>
                                      </p:to>
                                    </p:set>
                                    <p:animEffect filter="fade" transition="in">
                                      <p:cBhvr>
                                        <p:cTn dur="500"/>
                                        <p:tgtEl>
                                          <p:spTgt spid="378">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78">
                                            <p:txEl>
                                              <p:pRg end="3" st="3"/>
                                            </p:txEl>
                                          </p:spTgt>
                                        </p:tgtEl>
                                        <p:attrNameLst>
                                          <p:attrName>style.visibility</p:attrName>
                                        </p:attrNameLst>
                                      </p:cBhvr>
                                      <p:to>
                                        <p:strVal val="visible"/>
                                      </p:to>
                                    </p:set>
                                    <p:animEffect filter="fade" transition="in">
                                      <p:cBhvr>
                                        <p:cTn dur="500"/>
                                        <p:tgtEl>
                                          <p:spTgt spid="378">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78">
                                            <p:txEl>
                                              <p:pRg end="4" st="4"/>
                                            </p:txEl>
                                          </p:spTgt>
                                        </p:tgtEl>
                                        <p:attrNameLst>
                                          <p:attrName>style.visibility</p:attrName>
                                        </p:attrNameLst>
                                      </p:cBhvr>
                                      <p:to>
                                        <p:strVal val="visible"/>
                                      </p:to>
                                    </p:set>
                                    <p:animEffect filter="fade" transition="in">
                                      <p:cBhvr>
                                        <p:cTn dur="500"/>
                                        <p:tgtEl>
                                          <p:spTgt spid="378">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78">
                                            <p:txEl>
                                              <p:pRg end="5" st="5"/>
                                            </p:txEl>
                                          </p:spTgt>
                                        </p:tgtEl>
                                        <p:attrNameLst>
                                          <p:attrName>style.visibility</p:attrName>
                                        </p:attrNameLst>
                                      </p:cBhvr>
                                      <p:to>
                                        <p:strVal val="visible"/>
                                      </p:to>
                                    </p:set>
                                    <p:animEffect filter="fade" transition="in">
                                      <p:cBhvr>
                                        <p:cTn dur="500"/>
                                        <p:tgtEl>
                                          <p:spTgt spid="378">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78">
                                            <p:txEl>
                                              <p:pRg end="6" st="6"/>
                                            </p:txEl>
                                          </p:spTgt>
                                        </p:tgtEl>
                                        <p:attrNameLst>
                                          <p:attrName>style.visibility</p:attrName>
                                        </p:attrNameLst>
                                      </p:cBhvr>
                                      <p:to>
                                        <p:strVal val="visible"/>
                                      </p:to>
                                    </p:set>
                                    <p:animEffect filter="fade" transition="in">
                                      <p:cBhvr>
                                        <p:cTn dur="500"/>
                                        <p:tgtEl>
                                          <p:spTgt spid="378">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78">
                                            <p:txEl>
                                              <p:pRg end="7" st="7"/>
                                            </p:txEl>
                                          </p:spTgt>
                                        </p:tgtEl>
                                        <p:attrNameLst>
                                          <p:attrName>style.visibility</p:attrName>
                                        </p:attrNameLst>
                                      </p:cBhvr>
                                      <p:to>
                                        <p:strVal val="visible"/>
                                      </p:to>
                                    </p:set>
                                    <p:animEffect filter="fade" transition="in">
                                      <p:cBhvr>
                                        <p:cTn dur="500"/>
                                        <p:tgtEl>
                                          <p:spTgt spid="378">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78">
                                            <p:txEl>
                                              <p:pRg end="8" st="8"/>
                                            </p:txEl>
                                          </p:spTgt>
                                        </p:tgtEl>
                                        <p:attrNameLst>
                                          <p:attrName>style.visibility</p:attrName>
                                        </p:attrNameLst>
                                      </p:cBhvr>
                                      <p:to>
                                        <p:strVal val="visible"/>
                                      </p:to>
                                    </p:set>
                                    <p:animEffect filter="fade" transition="in">
                                      <p:cBhvr>
                                        <p:cTn dur="500"/>
                                        <p:tgtEl>
                                          <p:spTgt spid="378">
                                            <p:txEl>
                                              <p:pRg end="8" st="8"/>
                                            </p:txEl>
                                          </p:spTgt>
                                        </p:tgtEl>
                                      </p:cBhvr>
                                    </p:animEffect>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379"/>
                                        </p:tgtEl>
                                        <p:attrNameLst>
                                          <p:attrName>style.visibility</p:attrName>
                                        </p:attrNameLst>
                                      </p:cBhvr>
                                      <p:to>
                                        <p:strVal val="visible"/>
                                      </p:to>
                                    </p:set>
                                    <p:anim calcmode="lin" valueType="num">
                                      <p:cBhvr additive="base">
                                        <p:cTn dur="400"/>
                                        <p:tgtEl>
                                          <p:spTgt spid="379"/>
                                        </p:tgtEl>
                                        <p:attrNameLst>
                                          <p:attrName>ppt_w</p:attrName>
                                        </p:attrNameLst>
                                      </p:cBhvr>
                                      <p:tavLst>
                                        <p:tav fmla="" tm="0">
                                          <p:val>
                                            <p:strVal val="0"/>
                                          </p:val>
                                        </p:tav>
                                        <p:tav fmla="" tm="100000">
                                          <p:val>
                                            <p:strVal val="#ppt_w"/>
                                          </p:val>
                                        </p:tav>
                                      </p:tavLst>
                                    </p:anim>
                                    <p:anim calcmode="lin" valueType="num">
                                      <p:cBhvr additive="base">
                                        <p:cTn dur="400"/>
                                        <p:tgtEl>
                                          <p:spTgt spid="379"/>
                                        </p:tgtEl>
                                        <p:attrNameLst>
                                          <p:attrName>ppt_h</p:attrName>
                                        </p:attrNameLst>
                                      </p:cBhvr>
                                      <p:tavLst>
                                        <p:tav fmla="" tm="0">
                                          <p:val>
                                            <p:strVal val="0"/>
                                          </p:val>
                                        </p:tav>
                                        <p:tav fmla="" tm="100000">
                                          <p:val>
                                            <p:strVal val="#ppt_h"/>
                                          </p:val>
                                        </p:tav>
                                      </p:tavLst>
                                    </p:anim>
                                  </p:childTnLst>
                                </p:cTn>
                              </p:par>
                            </p:childTnLst>
                          </p:cTn>
                        </p:par>
                        <p:par>
                          <p:cTn fill="hold">
                            <p:stCondLst>
                              <p:cond delay="900"/>
                            </p:stCondLst>
                            <p:childTnLst>
                              <p:par>
                                <p:cTn fill="hold" nodeType="afterEffect" presetClass="entr" presetID="23" presetSubtype="16">
                                  <p:stCondLst>
                                    <p:cond delay="0"/>
                                  </p:stCondLst>
                                  <p:childTnLst>
                                    <p:set>
                                      <p:cBhvr>
                                        <p:cTn dur="1" fill="hold">
                                          <p:stCondLst>
                                            <p:cond delay="0"/>
                                          </p:stCondLst>
                                        </p:cTn>
                                        <p:tgtEl>
                                          <p:spTgt spid="380">
                                            <p:txEl>
                                              <p:pRg end="0" st="0"/>
                                            </p:txEl>
                                          </p:spTgt>
                                        </p:tgtEl>
                                        <p:attrNameLst>
                                          <p:attrName>style.visibility</p:attrName>
                                        </p:attrNameLst>
                                      </p:cBhvr>
                                      <p:to>
                                        <p:strVal val="visible"/>
                                      </p:to>
                                    </p:set>
                                    <p:anim calcmode="lin" valueType="num">
                                      <p:cBhvr additive="base">
                                        <p:cTn dur="300"/>
                                        <p:tgtEl>
                                          <p:spTgt spid="380">
                                            <p:txEl>
                                              <p:pRg end="0" st="0"/>
                                            </p:txEl>
                                          </p:spTgt>
                                        </p:tgtEl>
                                        <p:attrNameLst>
                                          <p:attrName>ppt_w</p:attrName>
                                        </p:attrNameLst>
                                      </p:cBhvr>
                                      <p:tavLst>
                                        <p:tav fmla="" tm="0">
                                          <p:val>
                                            <p:strVal val="0"/>
                                          </p:val>
                                        </p:tav>
                                        <p:tav fmla="" tm="100000">
                                          <p:val>
                                            <p:strVal val="#ppt_w"/>
                                          </p:val>
                                        </p:tav>
                                      </p:tavLst>
                                    </p:anim>
                                    <p:anim calcmode="lin" valueType="num">
                                      <p:cBhvr additive="base">
                                        <p:cTn dur="300"/>
                                        <p:tgtEl>
                                          <p:spTgt spid="380">
                                            <p:txEl>
                                              <p:pRg end="0" st="0"/>
                                            </p:txEl>
                                          </p:spTgt>
                                        </p:tgtEl>
                                        <p:attrNameLst>
                                          <p:attrName>ppt_h</p:attrName>
                                        </p:attrNameLst>
                                      </p:cBhvr>
                                      <p:tavLst>
                                        <p:tav fmla="" tm="0">
                                          <p:val>
                                            <p:strVal val="0"/>
                                          </p:val>
                                        </p:tav>
                                        <p:tav fmla="" tm="100000">
                                          <p:val>
                                            <p:strVal val="#ppt_h"/>
                                          </p:val>
                                        </p:tav>
                                      </p:tavLst>
                                    </p:anim>
                                  </p:childTnLst>
                                </p:cTn>
                              </p:par>
                            </p:childTnLst>
                          </p:cTn>
                        </p:par>
                        <p:par>
                          <p:cTn fill="hold">
                            <p:stCondLst>
                              <p:cond delay="1200"/>
                            </p:stCondLst>
                            <p:childTnLst>
                              <p:par>
                                <p:cTn fill="hold" nodeType="afterEffect" presetClass="entr" presetID="23" presetSubtype="16">
                                  <p:stCondLst>
                                    <p:cond delay="0"/>
                                  </p:stCondLst>
                                  <p:childTnLst>
                                    <p:set>
                                      <p:cBhvr>
                                        <p:cTn dur="1" fill="hold">
                                          <p:stCondLst>
                                            <p:cond delay="0"/>
                                          </p:stCondLst>
                                        </p:cTn>
                                        <p:tgtEl>
                                          <p:spTgt spid="380">
                                            <p:txEl>
                                              <p:pRg end="1" st="1"/>
                                            </p:txEl>
                                          </p:spTgt>
                                        </p:tgtEl>
                                        <p:attrNameLst>
                                          <p:attrName>style.visibility</p:attrName>
                                        </p:attrNameLst>
                                      </p:cBhvr>
                                      <p:to>
                                        <p:strVal val="visible"/>
                                      </p:to>
                                    </p:set>
                                    <p:anim calcmode="lin" valueType="num">
                                      <p:cBhvr additive="base">
                                        <p:cTn dur="300"/>
                                        <p:tgtEl>
                                          <p:spTgt spid="380">
                                            <p:txEl>
                                              <p:pRg end="1" st="1"/>
                                            </p:txEl>
                                          </p:spTgt>
                                        </p:tgtEl>
                                        <p:attrNameLst>
                                          <p:attrName>ppt_w</p:attrName>
                                        </p:attrNameLst>
                                      </p:cBhvr>
                                      <p:tavLst>
                                        <p:tav fmla="" tm="0">
                                          <p:val>
                                            <p:strVal val="0"/>
                                          </p:val>
                                        </p:tav>
                                        <p:tav fmla="" tm="100000">
                                          <p:val>
                                            <p:strVal val="#ppt_w"/>
                                          </p:val>
                                        </p:tav>
                                      </p:tavLst>
                                    </p:anim>
                                    <p:anim calcmode="lin" valueType="num">
                                      <p:cBhvr additive="base">
                                        <p:cTn dur="300"/>
                                        <p:tgtEl>
                                          <p:spTgt spid="380">
                                            <p:txEl>
                                              <p:pRg end="1" st="1"/>
                                            </p:txEl>
                                          </p:spTgt>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23" presetSubtype="16">
                                  <p:stCondLst>
                                    <p:cond delay="0"/>
                                  </p:stCondLst>
                                  <p:childTnLst>
                                    <p:set>
                                      <p:cBhvr>
                                        <p:cTn dur="1" fill="hold">
                                          <p:stCondLst>
                                            <p:cond delay="0"/>
                                          </p:stCondLst>
                                        </p:cTn>
                                        <p:tgtEl>
                                          <p:spTgt spid="380">
                                            <p:txEl>
                                              <p:pRg end="2" st="2"/>
                                            </p:txEl>
                                          </p:spTgt>
                                        </p:tgtEl>
                                        <p:attrNameLst>
                                          <p:attrName>style.visibility</p:attrName>
                                        </p:attrNameLst>
                                      </p:cBhvr>
                                      <p:to>
                                        <p:strVal val="visible"/>
                                      </p:to>
                                    </p:set>
                                    <p:anim calcmode="lin" valueType="num">
                                      <p:cBhvr additive="base">
                                        <p:cTn dur="300"/>
                                        <p:tgtEl>
                                          <p:spTgt spid="380">
                                            <p:txEl>
                                              <p:pRg end="2" st="2"/>
                                            </p:txEl>
                                          </p:spTgt>
                                        </p:tgtEl>
                                        <p:attrNameLst>
                                          <p:attrName>ppt_w</p:attrName>
                                        </p:attrNameLst>
                                      </p:cBhvr>
                                      <p:tavLst>
                                        <p:tav fmla="" tm="0">
                                          <p:val>
                                            <p:strVal val="0"/>
                                          </p:val>
                                        </p:tav>
                                        <p:tav fmla="" tm="100000">
                                          <p:val>
                                            <p:strVal val="#ppt_w"/>
                                          </p:val>
                                        </p:tav>
                                      </p:tavLst>
                                    </p:anim>
                                    <p:anim calcmode="lin" valueType="num">
                                      <p:cBhvr additive="base">
                                        <p:cTn dur="300"/>
                                        <p:tgtEl>
                                          <p:spTgt spid="380">
                                            <p:txEl>
                                              <p:pRg end="2" st="2"/>
                                            </p:txEl>
                                          </p:spTgt>
                                        </p:tgtEl>
                                        <p:attrNameLst>
                                          <p:attrName>ppt_h</p:attrName>
                                        </p:attrNameLst>
                                      </p:cBhvr>
                                      <p:tavLst>
                                        <p:tav fmla="" tm="0">
                                          <p:val>
                                            <p:strVal val="0"/>
                                          </p:val>
                                        </p:tav>
                                        <p:tav fmla="" tm="100000">
                                          <p:val>
                                            <p:strVal val="#ppt_h"/>
                                          </p:val>
                                        </p:tav>
                                      </p:tavLst>
                                    </p:anim>
                                  </p:childTnLst>
                                </p:cTn>
                              </p:par>
                            </p:childTnLst>
                          </p:cTn>
                        </p:par>
                        <p:par>
                          <p:cTn fill="hold">
                            <p:stCondLst>
                              <p:cond delay="1800"/>
                            </p:stCondLst>
                            <p:childTnLst>
                              <p:par>
                                <p:cTn fill="hold" nodeType="afterEffect" presetClass="entr" presetID="23" presetSubtype="16">
                                  <p:stCondLst>
                                    <p:cond delay="0"/>
                                  </p:stCondLst>
                                  <p:childTnLst>
                                    <p:set>
                                      <p:cBhvr>
                                        <p:cTn dur="1" fill="hold">
                                          <p:stCondLst>
                                            <p:cond delay="0"/>
                                          </p:stCondLst>
                                        </p:cTn>
                                        <p:tgtEl>
                                          <p:spTgt spid="380">
                                            <p:txEl>
                                              <p:pRg end="3" st="3"/>
                                            </p:txEl>
                                          </p:spTgt>
                                        </p:tgtEl>
                                        <p:attrNameLst>
                                          <p:attrName>style.visibility</p:attrName>
                                        </p:attrNameLst>
                                      </p:cBhvr>
                                      <p:to>
                                        <p:strVal val="visible"/>
                                      </p:to>
                                    </p:set>
                                    <p:anim calcmode="lin" valueType="num">
                                      <p:cBhvr additive="base">
                                        <p:cTn dur="300"/>
                                        <p:tgtEl>
                                          <p:spTgt spid="380">
                                            <p:txEl>
                                              <p:pRg end="3" st="3"/>
                                            </p:txEl>
                                          </p:spTgt>
                                        </p:tgtEl>
                                        <p:attrNameLst>
                                          <p:attrName>ppt_w</p:attrName>
                                        </p:attrNameLst>
                                      </p:cBhvr>
                                      <p:tavLst>
                                        <p:tav fmla="" tm="0">
                                          <p:val>
                                            <p:strVal val="0"/>
                                          </p:val>
                                        </p:tav>
                                        <p:tav fmla="" tm="100000">
                                          <p:val>
                                            <p:strVal val="#ppt_w"/>
                                          </p:val>
                                        </p:tav>
                                      </p:tavLst>
                                    </p:anim>
                                    <p:anim calcmode="lin" valueType="num">
                                      <p:cBhvr additive="base">
                                        <p:cTn dur="300"/>
                                        <p:tgtEl>
                                          <p:spTgt spid="380">
                                            <p:txEl>
                                              <p:pRg end="3" st="3"/>
                                            </p:txEl>
                                          </p:spTgt>
                                        </p:tgtEl>
                                        <p:attrNameLst>
                                          <p:attrName>ppt_h</p:attrName>
                                        </p:attrNameLst>
                                      </p:cBhvr>
                                      <p:tavLst>
                                        <p:tav fmla="" tm="0">
                                          <p:val>
                                            <p:strVal val="0"/>
                                          </p:val>
                                        </p:tav>
                                        <p:tav fmla="" tm="100000">
                                          <p:val>
                                            <p:strVal val="#ppt_h"/>
                                          </p:val>
                                        </p:tav>
                                      </p:tavLst>
                                    </p:anim>
                                  </p:childTnLst>
                                </p:cTn>
                              </p:par>
                            </p:childTnLst>
                          </p:cTn>
                        </p:par>
                        <p:par>
                          <p:cTn fill="hold">
                            <p:stCondLst>
                              <p:cond delay="2100"/>
                            </p:stCondLst>
                            <p:childTnLst>
                              <p:par>
                                <p:cTn fill="hold" nodeType="afterEffect" presetClass="entr" presetID="23" presetSubtype="16">
                                  <p:stCondLst>
                                    <p:cond delay="0"/>
                                  </p:stCondLst>
                                  <p:childTnLst>
                                    <p:set>
                                      <p:cBhvr>
                                        <p:cTn dur="1" fill="hold">
                                          <p:stCondLst>
                                            <p:cond delay="0"/>
                                          </p:stCondLst>
                                        </p:cTn>
                                        <p:tgtEl>
                                          <p:spTgt spid="380">
                                            <p:txEl>
                                              <p:pRg end="4" st="4"/>
                                            </p:txEl>
                                          </p:spTgt>
                                        </p:tgtEl>
                                        <p:attrNameLst>
                                          <p:attrName>style.visibility</p:attrName>
                                        </p:attrNameLst>
                                      </p:cBhvr>
                                      <p:to>
                                        <p:strVal val="visible"/>
                                      </p:to>
                                    </p:set>
                                    <p:anim calcmode="lin" valueType="num">
                                      <p:cBhvr additive="base">
                                        <p:cTn dur="300"/>
                                        <p:tgtEl>
                                          <p:spTgt spid="380">
                                            <p:txEl>
                                              <p:pRg end="4" st="4"/>
                                            </p:txEl>
                                          </p:spTgt>
                                        </p:tgtEl>
                                        <p:attrNameLst>
                                          <p:attrName>ppt_w</p:attrName>
                                        </p:attrNameLst>
                                      </p:cBhvr>
                                      <p:tavLst>
                                        <p:tav fmla="" tm="0">
                                          <p:val>
                                            <p:strVal val="0"/>
                                          </p:val>
                                        </p:tav>
                                        <p:tav fmla="" tm="100000">
                                          <p:val>
                                            <p:strVal val="#ppt_w"/>
                                          </p:val>
                                        </p:tav>
                                      </p:tavLst>
                                    </p:anim>
                                    <p:anim calcmode="lin" valueType="num">
                                      <p:cBhvr additive="base">
                                        <p:cTn dur="300"/>
                                        <p:tgtEl>
                                          <p:spTgt spid="380">
                                            <p:txEl>
                                              <p:pRg end="4" st="4"/>
                                            </p:txEl>
                                          </p:spTgt>
                                        </p:tgtEl>
                                        <p:attrNameLst>
                                          <p:attrName>ppt_h</p:attrName>
                                        </p:attrNameLst>
                                      </p:cBhvr>
                                      <p:tavLst>
                                        <p:tav fmla="" tm="0">
                                          <p:val>
                                            <p:strVal val="0"/>
                                          </p:val>
                                        </p:tav>
                                        <p:tav fmla="" tm="100000">
                                          <p:val>
                                            <p:strVal val="#ppt_h"/>
                                          </p:val>
                                        </p:tav>
                                      </p:tavLst>
                                    </p:anim>
                                  </p:childTnLst>
                                </p:cTn>
                              </p:par>
                            </p:childTnLst>
                          </p:cTn>
                        </p:par>
                        <p:par>
                          <p:cTn fill="hold">
                            <p:stCondLst>
                              <p:cond delay="2400"/>
                            </p:stCondLst>
                            <p:childTnLst>
                              <p:par>
                                <p:cTn fill="hold" nodeType="afterEffect" presetClass="entr" presetID="23" presetSubtype="16">
                                  <p:stCondLst>
                                    <p:cond delay="0"/>
                                  </p:stCondLst>
                                  <p:childTnLst>
                                    <p:set>
                                      <p:cBhvr>
                                        <p:cTn dur="1" fill="hold">
                                          <p:stCondLst>
                                            <p:cond delay="0"/>
                                          </p:stCondLst>
                                        </p:cTn>
                                        <p:tgtEl>
                                          <p:spTgt spid="380">
                                            <p:txEl>
                                              <p:pRg end="5" st="5"/>
                                            </p:txEl>
                                          </p:spTgt>
                                        </p:tgtEl>
                                        <p:attrNameLst>
                                          <p:attrName>style.visibility</p:attrName>
                                        </p:attrNameLst>
                                      </p:cBhvr>
                                      <p:to>
                                        <p:strVal val="visible"/>
                                      </p:to>
                                    </p:set>
                                    <p:anim calcmode="lin" valueType="num">
                                      <p:cBhvr additive="base">
                                        <p:cTn dur="300"/>
                                        <p:tgtEl>
                                          <p:spTgt spid="380">
                                            <p:txEl>
                                              <p:pRg end="5" st="5"/>
                                            </p:txEl>
                                          </p:spTgt>
                                        </p:tgtEl>
                                        <p:attrNameLst>
                                          <p:attrName>ppt_w</p:attrName>
                                        </p:attrNameLst>
                                      </p:cBhvr>
                                      <p:tavLst>
                                        <p:tav fmla="" tm="0">
                                          <p:val>
                                            <p:strVal val="0"/>
                                          </p:val>
                                        </p:tav>
                                        <p:tav fmla="" tm="100000">
                                          <p:val>
                                            <p:strVal val="#ppt_w"/>
                                          </p:val>
                                        </p:tav>
                                      </p:tavLst>
                                    </p:anim>
                                    <p:anim calcmode="lin" valueType="num">
                                      <p:cBhvr additive="base">
                                        <p:cTn dur="300"/>
                                        <p:tgtEl>
                                          <p:spTgt spid="380">
                                            <p:txEl>
                                              <p:pRg end="5" st="5"/>
                                            </p:txEl>
                                          </p:spTgt>
                                        </p:tgtEl>
                                        <p:attrNameLst>
                                          <p:attrName>ppt_h</p:attrName>
                                        </p:attrNameLst>
                                      </p:cBhvr>
                                      <p:tavLst>
                                        <p:tav fmla="" tm="0">
                                          <p:val>
                                            <p:strVal val="0"/>
                                          </p:val>
                                        </p:tav>
                                        <p:tav fmla="" tm="100000">
                                          <p:val>
                                            <p:strVal val="#ppt_h"/>
                                          </p:val>
                                        </p:tav>
                                      </p:tavLst>
                                    </p:anim>
                                  </p:childTnLst>
                                </p:cTn>
                              </p:par>
                            </p:childTnLst>
                          </p:cTn>
                        </p:par>
                        <p:par>
                          <p:cTn fill="hold">
                            <p:stCondLst>
                              <p:cond delay="2700"/>
                            </p:stCondLst>
                            <p:childTnLst>
                              <p:par>
                                <p:cTn fill="hold" nodeType="afterEffect" presetClass="entr" presetID="23" presetSubtype="16">
                                  <p:stCondLst>
                                    <p:cond delay="0"/>
                                  </p:stCondLst>
                                  <p:childTnLst>
                                    <p:set>
                                      <p:cBhvr>
                                        <p:cTn dur="1" fill="hold">
                                          <p:stCondLst>
                                            <p:cond delay="0"/>
                                          </p:stCondLst>
                                        </p:cTn>
                                        <p:tgtEl>
                                          <p:spTgt spid="380">
                                            <p:txEl>
                                              <p:pRg end="6" st="6"/>
                                            </p:txEl>
                                          </p:spTgt>
                                        </p:tgtEl>
                                        <p:attrNameLst>
                                          <p:attrName>style.visibility</p:attrName>
                                        </p:attrNameLst>
                                      </p:cBhvr>
                                      <p:to>
                                        <p:strVal val="visible"/>
                                      </p:to>
                                    </p:set>
                                    <p:anim calcmode="lin" valueType="num">
                                      <p:cBhvr additive="base">
                                        <p:cTn dur="300"/>
                                        <p:tgtEl>
                                          <p:spTgt spid="380">
                                            <p:txEl>
                                              <p:pRg end="6" st="6"/>
                                            </p:txEl>
                                          </p:spTgt>
                                        </p:tgtEl>
                                        <p:attrNameLst>
                                          <p:attrName>ppt_w</p:attrName>
                                        </p:attrNameLst>
                                      </p:cBhvr>
                                      <p:tavLst>
                                        <p:tav fmla="" tm="0">
                                          <p:val>
                                            <p:strVal val="0"/>
                                          </p:val>
                                        </p:tav>
                                        <p:tav fmla="" tm="100000">
                                          <p:val>
                                            <p:strVal val="#ppt_w"/>
                                          </p:val>
                                        </p:tav>
                                      </p:tavLst>
                                    </p:anim>
                                    <p:anim calcmode="lin" valueType="num">
                                      <p:cBhvr additive="base">
                                        <p:cTn dur="300"/>
                                        <p:tgtEl>
                                          <p:spTgt spid="380">
                                            <p:txEl>
                                              <p:pRg end="6" st="6"/>
                                            </p:txEl>
                                          </p:spTgt>
                                        </p:tgtEl>
                                        <p:attrNameLst>
                                          <p:attrName>ppt_h</p:attrName>
                                        </p:attrNameLst>
                                      </p:cBhvr>
                                      <p:tavLst>
                                        <p:tav fmla="" tm="0">
                                          <p:val>
                                            <p:strVal val="0"/>
                                          </p:val>
                                        </p:tav>
                                        <p:tav fmla="" tm="100000">
                                          <p:val>
                                            <p:strVal val="#ppt_h"/>
                                          </p:val>
                                        </p:tav>
                                      </p:tavLst>
                                    </p:anim>
                                  </p:childTnLst>
                                </p:cTn>
                              </p:par>
                            </p:childTnLst>
                          </p:cTn>
                        </p:par>
                        <p:par>
                          <p:cTn fill="hold">
                            <p:stCondLst>
                              <p:cond delay="3000"/>
                            </p:stCondLst>
                            <p:childTnLst>
                              <p:par>
                                <p:cTn fill="hold" nodeType="afterEffect" presetClass="entr" presetID="23" presetSubtype="16">
                                  <p:stCondLst>
                                    <p:cond delay="0"/>
                                  </p:stCondLst>
                                  <p:childTnLst>
                                    <p:set>
                                      <p:cBhvr>
                                        <p:cTn dur="1" fill="hold">
                                          <p:stCondLst>
                                            <p:cond delay="0"/>
                                          </p:stCondLst>
                                        </p:cTn>
                                        <p:tgtEl>
                                          <p:spTgt spid="380">
                                            <p:txEl>
                                              <p:pRg end="7" st="7"/>
                                            </p:txEl>
                                          </p:spTgt>
                                        </p:tgtEl>
                                        <p:attrNameLst>
                                          <p:attrName>style.visibility</p:attrName>
                                        </p:attrNameLst>
                                      </p:cBhvr>
                                      <p:to>
                                        <p:strVal val="visible"/>
                                      </p:to>
                                    </p:set>
                                    <p:anim calcmode="lin" valueType="num">
                                      <p:cBhvr additive="base">
                                        <p:cTn dur="300"/>
                                        <p:tgtEl>
                                          <p:spTgt spid="380">
                                            <p:txEl>
                                              <p:pRg end="7" st="7"/>
                                            </p:txEl>
                                          </p:spTgt>
                                        </p:tgtEl>
                                        <p:attrNameLst>
                                          <p:attrName>ppt_w</p:attrName>
                                        </p:attrNameLst>
                                      </p:cBhvr>
                                      <p:tavLst>
                                        <p:tav fmla="" tm="0">
                                          <p:val>
                                            <p:strVal val="0"/>
                                          </p:val>
                                        </p:tav>
                                        <p:tav fmla="" tm="100000">
                                          <p:val>
                                            <p:strVal val="#ppt_w"/>
                                          </p:val>
                                        </p:tav>
                                      </p:tavLst>
                                    </p:anim>
                                    <p:anim calcmode="lin" valueType="num">
                                      <p:cBhvr additive="base">
                                        <p:cTn dur="300"/>
                                        <p:tgtEl>
                                          <p:spTgt spid="380">
                                            <p:txEl>
                                              <p:pRg end="7" st="7"/>
                                            </p:txEl>
                                          </p:spTgt>
                                        </p:tgtEl>
                                        <p:attrNameLst>
                                          <p:attrName>ppt_h</p:attrName>
                                        </p:attrNameLst>
                                      </p:cBhvr>
                                      <p:tavLst>
                                        <p:tav fmla="" tm="0">
                                          <p:val>
                                            <p:strVal val="0"/>
                                          </p:val>
                                        </p:tav>
                                        <p:tav fmla="" tm="100000">
                                          <p:val>
                                            <p:strVal val="#ppt_h"/>
                                          </p:val>
                                        </p:tav>
                                      </p:tavLst>
                                    </p:anim>
                                  </p:childTnLst>
                                </p:cTn>
                              </p:par>
                            </p:childTnLst>
                          </p:cTn>
                        </p:par>
                        <p:par>
                          <p:cTn fill="hold">
                            <p:stCondLst>
                              <p:cond delay="3300"/>
                            </p:stCondLst>
                            <p:childTnLst>
                              <p:par>
                                <p:cTn fill="hold" nodeType="afterEffect" presetClass="entr" presetID="23" presetSubtype="16">
                                  <p:stCondLst>
                                    <p:cond delay="0"/>
                                  </p:stCondLst>
                                  <p:childTnLst>
                                    <p:set>
                                      <p:cBhvr>
                                        <p:cTn dur="1" fill="hold">
                                          <p:stCondLst>
                                            <p:cond delay="0"/>
                                          </p:stCondLst>
                                        </p:cTn>
                                        <p:tgtEl>
                                          <p:spTgt spid="380">
                                            <p:txEl>
                                              <p:pRg end="8" st="8"/>
                                            </p:txEl>
                                          </p:spTgt>
                                        </p:tgtEl>
                                        <p:attrNameLst>
                                          <p:attrName>style.visibility</p:attrName>
                                        </p:attrNameLst>
                                      </p:cBhvr>
                                      <p:to>
                                        <p:strVal val="visible"/>
                                      </p:to>
                                    </p:set>
                                    <p:anim calcmode="lin" valueType="num">
                                      <p:cBhvr additive="base">
                                        <p:cTn dur="300"/>
                                        <p:tgtEl>
                                          <p:spTgt spid="380">
                                            <p:txEl>
                                              <p:pRg end="8" st="8"/>
                                            </p:txEl>
                                          </p:spTgt>
                                        </p:tgtEl>
                                        <p:attrNameLst>
                                          <p:attrName>ppt_w</p:attrName>
                                        </p:attrNameLst>
                                      </p:cBhvr>
                                      <p:tavLst>
                                        <p:tav fmla="" tm="0">
                                          <p:val>
                                            <p:strVal val="0"/>
                                          </p:val>
                                        </p:tav>
                                        <p:tav fmla="" tm="100000">
                                          <p:val>
                                            <p:strVal val="#ppt_w"/>
                                          </p:val>
                                        </p:tav>
                                      </p:tavLst>
                                    </p:anim>
                                    <p:anim calcmode="lin" valueType="num">
                                      <p:cBhvr additive="base">
                                        <p:cTn dur="300"/>
                                        <p:tgtEl>
                                          <p:spTgt spid="380">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
                                  </p:stCondLst>
                                  <p:childTnLst>
                                    <p:set>
                                      <p:cBhvr>
                                        <p:cTn dur="1" fill="hold">
                                          <p:stCondLst>
                                            <p:cond delay="0"/>
                                          </p:stCondLst>
                                        </p:cTn>
                                        <p:tgtEl>
                                          <p:spTgt spid="381">
                                            <p:txEl>
                                              <p:pRg end="0" st="0"/>
                                            </p:txEl>
                                          </p:spTgt>
                                        </p:tgtEl>
                                        <p:attrNameLst>
                                          <p:attrName>style.visibility</p:attrName>
                                        </p:attrNameLst>
                                      </p:cBhvr>
                                      <p:to>
                                        <p:strVal val="visible"/>
                                      </p:to>
                                    </p:set>
                                    <p:animEffect filter="fade" transition="in">
                                      <p:cBhvr>
                                        <p:cTn dur="500"/>
                                        <p:tgtEl>
                                          <p:spTgt spid="381">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81">
                                            <p:txEl>
                                              <p:pRg end="1" st="1"/>
                                            </p:txEl>
                                          </p:spTgt>
                                        </p:tgtEl>
                                        <p:attrNameLst>
                                          <p:attrName>style.visibility</p:attrName>
                                        </p:attrNameLst>
                                      </p:cBhvr>
                                      <p:to>
                                        <p:strVal val="visible"/>
                                      </p:to>
                                    </p:set>
                                    <p:animEffect filter="fade" transition="in">
                                      <p:cBhvr>
                                        <p:cTn dur="500"/>
                                        <p:tgtEl>
                                          <p:spTgt spid="381">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81">
                                            <p:txEl>
                                              <p:pRg end="2" st="2"/>
                                            </p:txEl>
                                          </p:spTgt>
                                        </p:tgtEl>
                                        <p:attrNameLst>
                                          <p:attrName>style.visibility</p:attrName>
                                        </p:attrNameLst>
                                      </p:cBhvr>
                                      <p:to>
                                        <p:strVal val="visible"/>
                                      </p:to>
                                    </p:set>
                                    <p:animEffect filter="fade" transition="in">
                                      <p:cBhvr>
                                        <p:cTn dur="500"/>
                                        <p:tgtEl>
                                          <p:spTgt spid="381">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81">
                                            <p:txEl>
                                              <p:pRg end="3" st="3"/>
                                            </p:txEl>
                                          </p:spTgt>
                                        </p:tgtEl>
                                        <p:attrNameLst>
                                          <p:attrName>style.visibility</p:attrName>
                                        </p:attrNameLst>
                                      </p:cBhvr>
                                      <p:to>
                                        <p:strVal val="visible"/>
                                      </p:to>
                                    </p:set>
                                    <p:animEffect filter="fade" transition="in">
                                      <p:cBhvr>
                                        <p:cTn dur="500"/>
                                        <p:tgtEl>
                                          <p:spTgt spid="381">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81">
                                            <p:txEl>
                                              <p:pRg end="4" st="4"/>
                                            </p:txEl>
                                          </p:spTgt>
                                        </p:tgtEl>
                                        <p:attrNameLst>
                                          <p:attrName>style.visibility</p:attrName>
                                        </p:attrNameLst>
                                      </p:cBhvr>
                                      <p:to>
                                        <p:strVal val="visible"/>
                                      </p:to>
                                    </p:set>
                                    <p:animEffect filter="fade" transition="in">
                                      <p:cBhvr>
                                        <p:cTn dur="500"/>
                                        <p:tgtEl>
                                          <p:spTgt spid="381">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81">
                                            <p:txEl>
                                              <p:pRg end="5" st="5"/>
                                            </p:txEl>
                                          </p:spTgt>
                                        </p:tgtEl>
                                        <p:attrNameLst>
                                          <p:attrName>style.visibility</p:attrName>
                                        </p:attrNameLst>
                                      </p:cBhvr>
                                      <p:to>
                                        <p:strVal val="visible"/>
                                      </p:to>
                                    </p:set>
                                    <p:animEffect filter="fade" transition="in">
                                      <p:cBhvr>
                                        <p:cTn dur="500"/>
                                        <p:tgtEl>
                                          <p:spTgt spid="381">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81">
                                            <p:txEl>
                                              <p:pRg end="6" st="6"/>
                                            </p:txEl>
                                          </p:spTgt>
                                        </p:tgtEl>
                                        <p:attrNameLst>
                                          <p:attrName>style.visibility</p:attrName>
                                        </p:attrNameLst>
                                      </p:cBhvr>
                                      <p:to>
                                        <p:strVal val="visible"/>
                                      </p:to>
                                    </p:set>
                                    <p:animEffect filter="fade" transition="in">
                                      <p:cBhvr>
                                        <p:cTn dur="500"/>
                                        <p:tgtEl>
                                          <p:spTgt spid="381">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81">
                                            <p:txEl>
                                              <p:pRg end="7" st="7"/>
                                            </p:txEl>
                                          </p:spTgt>
                                        </p:tgtEl>
                                        <p:attrNameLst>
                                          <p:attrName>style.visibility</p:attrName>
                                        </p:attrNameLst>
                                      </p:cBhvr>
                                      <p:to>
                                        <p:strVal val="visible"/>
                                      </p:to>
                                    </p:set>
                                    <p:animEffect filter="fade" transition="in">
                                      <p:cBhvr>
                                        <p:cTn dur="500"/>
                                        <p:tgtEl>
                                          <p:spTgt spid="381">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81">
                                            <p:txEl>
                                              <p:pRg end="8" st="8"/>
                                            </p:txEl>
                                          </p:spTgt>
                                        </p:tgtEl>
                                        <p:attrNameLst>
                                          <p:attrName>style.visibility</p:attrName>
                                        </p:attrNameLst>
                                      </p:cBhvr>
                                      <p:to>
                                        <p:strVal val="visible"/>
                                      </p:to>
                                    </p:set>
                                    <p:animEffect filter="fade" transition="in">
                                      <p:cBhvr>
                                        <p:cTn dur="500"/>
                                        <p:tgtEl>
                                          <p:spTgt spid="381">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382">
                                            <p:txEl>
                                              <p:pRg end="0" st="0"/>
                                            </p:txEl>
                                          </p:spTgt>
                                        </p:tgtEl>
                                        <p:attrNameLst>
                                          <p:attrName>style.visibility</p:attrName>
                                        </p:attrNameLst>
                                      </p:cBhvr>
                                      <p:to>
                                        <p:strVal val="visible"/>
                                      </p:to>
                                    </p:set>
                                    <p:animEffect filter="fade" transition="in">
                                      <p:cBhvr>
                                        <p:cTn dur="500"/>
                                        <p:tgtEl>
                                          <p:spTgt spid="382">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382">
                                            <p:txEl>
                                              <p:pRg end="1" st="1"/>
                                            </p:txEl>
                                          </p:spTgt>
                                        </p:tgtEl>
                                        <p:attrNameLst>
                                          <p:attrName>style.visibility</p:attrName>
                                        </p:attrNameLst>
                                      </p:cBhvr>
                                      <p:to>
                                        <p:strVal val="visible"/>
                                      </p:to>
                                    </p:set>
                                    <p:animEffect filter="fade" transition="in">
                                      <p:cBhvr>
                                        <p:cTn dur="500"/>
                                        <p:tgtEl>
                                          <p:spTgt spid="382">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382">
                                            <p:txEl>
                                              <p:pRg end="2" st="2"/>
                                            </p:txEl>
                                          </p:spTgt>
                                        </p:tgtEl>
                                        <p:attrNameLst>
                                          <p:attrName>style.visibility</p:attrName>
                                        </p:attrNameLst>
                                      </p:cBhvr>
                                      <p:to>
                                        <p:strVal val="visible"/>
                                      </p:to>
                                    </p:set>
                                    <p:animEffect filter="fade" transition="in">
                                      <p:cBhvr>
                                        <p:cTn dur="500"/>
                                        <p:tgtEl>
                                          <p:spTgt spid="382">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382">
                                            <p:txEl>
                                              <p:pRg end="3" st="3"/>
                                            </p:txEl>
                                          </p:spTgt>
                                        </p:tgtEl>
                                        <p:attrNameLst>
                                          <p:attrName>style.visibility</p:attrName>
                                        </p:attrNameLst>
                                      </p:cBhvr>
                                      <p:to>
                                        <p:strVal val="visible"/>
                                      </p:to>
                                    </p:set>
                                    <p:animEffect filter="fade" transition="in">
                                      <p:cBhvr>
                                        <p:cTn dur="500"/>
                                        <p:tgtEl>
                                          <p:spTgt spid="382">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382">
                                            <p:txEl>
                                              <p:pRg end="4" st="4"/>
                                            </p:txEl>
                                          </p:spTgt>
                                        </p:tgtEl>
                                        <p:attrNameLst>
                                          <p:attrName>style.visibility</p:attrName>
                                        </p:attrNameLst>
                                      </p:cBhvr>
                                      <p:to>
                                        <p:strVal val="visible"/>
                                      </p:to>
                                    </p:set>
                                    <p:animEffect filter="fade" transition="in">
                                      <p:cBhvr>
                                        <p:cTn dur="500"/>
                                        <p:tgtEl>
                                          <p:spTgt spid="382">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382">
                                            <p:txEl>
                                              <p:pRg end="5" st="5"/>
                                            </p:txEl>
                                          </p:spTgt>
                                        </p:tgtEl>
                                        <p:attrNameLst>
                                          <p:attrName>style.visibility</p:attrName>
                                        </p:attrNameLst>
                                      </p:cBhvr>
                                      <p:to>
                                        <p:strVal val="visible"/>
                                      </p:to>
                                    </p:set>
                                    <p:animEffect filter="fade" transition="in">
                                      <p:cBhvr>
                                        <p:cTn dur="500"/>
                                        <p:tgtEl>
                                          <p:spTgt spid="382">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382">
                                            <p:txEl>
                                              <p:pRg end="6" st="6"/>
                                            </p:txEl>
                                          </p:spTgt>
                                        </p:tgtEl>
                                        <p:attrNameLst>
                                          <p:attrName>style.visibility</p:attrName>
                                        </p:attrNameLst>
                                      </p:cBhvr>
                                      <p:to>
                                        <p:strVal val="visible"/>
                                      </p:to>
                                    </p:set>
                                    <p:animEffect filter="fade" transition="in">
                                      <p:cBhvr>
                                        <p:cTn dur="500"/>
                                        <p:tgtEl>
                                          <p:spTgt spid="382">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382">
                                            <p:txEl>
                                              <p:pRg end="7" st="7"/>
                                            </p:txEl>
                                          </p:spTgt>
                                        </p:tgtEl>
                                        <p:attrNameLst>
                                          <p:attrName>style.visibility</p:attrName>
                                        </p:attrNameLst>
                                      </p:cBhvr>
                                      <p:to>
                                        <p:strVal val="visible"/>
                                      </p:to>
                                    </p:set>
                                    <p:animEffect filter="fade" transition="in">
                                      <p:cBhvr>
                                        <p:cTn dur="500"/>
                                        <p:tgtEl>
                                          <p:spTgt spid="382">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382">
                                            <p:txEl>
                                              <p:pRg end="8" st="8"/>
                                            </p:txEl>
                                          </p:spTgt>
                                        </p:tgtEl>
                                        <p:attrNameLst>
                                          <p:attrName>style.visibility</p:attrName>
                                        </p:attrNameLst>
                                      </p:cBhvr>
                                      <p:to>
                                        <p:strVal val="visible"/>
                                      </p:to>
                                    </p:set>
                                    <p:animEffect filter="fade" transition="in">
                                      <p:cBhvr>
                                        <p:cTn dur="500"/>
                                        <p:tgtEl>
                                          <p:spTgt spid="382">
                                            <p:txEl>
                                              <p:pRg end="8" st="8"/>
                                            </p:txEl>
                                          </p:spTgt>
                                        </p:tgtEl>
                                      </p:cBhvr>
                                    </p:animEffect>
                                  </p:childTnLst>
                                </p:cTn>
                              </p:par>
                            </p:childTnLst>
                          </p:cTn>
                        </p:par>
                        <p:par>
                          <p:cTn fill="hold">
                            <p:stCondLst>
                              <p:cond delay="3800"/>
                            </p:stCondLst>
                            <p:childTnLst>
                              <p:par>
                                <p:cTn fill="hold" nodeType="afterEffect" presetClass="entr" presetID="23" presetSubtype="16">
                                  <p:stCondLst>
                                    <p:cond delay="0"/>
                                  </p:stCondLst>
                                  <p:childTnLst>
                                    <p:set>
                                      <p:cBhvr>
                                        <p:cTn dur="1" fill="hold">
                                          <p:stCondLst>
                                            <p:cond delay="0"/>
                                          </p:stCondLst>
                                        </p:cTn>
                                        <p:tgtEl>
                                          <p:spTgt spid="383"/>
                                        </p:tgtEl>
                                        <p:attrNameLst>
                                          <p:attrName>style.visibility</p:attrName>
                                        </p:attrNameLst>
                                      </p:cBhvr>
                                      <p:to>
                                        <p:strVal val="visible"/>
                                      </p:to>
                                    </p:set>
                                    <p:anim calcmode="lin" valueType="num">
                                      <p:cBhvr additive="base">
                                        <p:cTn dur="400"/>
                                        <p:tgtEl>
                                          <p:spTgt spid="383"/>
                                        </p:tgtEl>
                                        <p:attrNameLst>
                                          <p:attrName>ppt_w</p:attrName>
                                        </p:attrNameLst>
                                      </p:cBhvr>
                                      <p:tavLst>
                                        <p:tav fmla="" tm="0">
                                          <p:val>
                                            <p:strVal val="0"/>
                                          </p:val>
                                        </p:tav>
                                        <p:tav fmla="" tm="100000">
                                          <p:val>
                                            <p:strVal val="#ppt_w"/>
                                          </p:val>
                                        </p:tav>
                                      </p:tavLst>
                                    </p:anim>
                                    <p:anim calcmode="lin" valueType="num">
                                      <p:cBhvr additive="base">
                                        <p:cTn dur="400"/>
                                        <p:tgtEl>
                                          <p:spTgt spid="383"/>
                                        </p:tgtEl>
                                        <p:attrNameLst>
                                          <p:attrName>ppt_h</p:attrName>
                                        </p:attrNameLst>
                                      </p:cBhvr>
                                      <p:tavLst>
                                        <p:tav fmla="" tm="0">
                                          <p:val>
                                            <p:strVal val="0"/>
                                          </p:val>
                                        </p:tav>
                                        <p:tav fmla="" tm="100000">
                                          <p:val>
                                            <p:strVal val="#ppt_h"/>
                                          </p:val>
                                        </p:tav>
                                      </p:tavLst>
                                    </p:anim>
                                  </p:childTnLst>
                                </p:cTn>
                              </p:par>
                            </p:childTnLst>
                          </p:cTn>
                        </p:par>
                        <p:par>
                          <p:cTn fill="hold">
                            <p:stCondLst>
                              <p:cond delay="4200"/>
                            </p:stCondLst>
                            <p:childTnLst>
                              <p:par>
                                <p:cTn fill="hold" nodeType="afterEffect" presetClass="entr" presetID="23" presetSubtype="16">
                                  <p:stCondLst>
                                    <p:cond delay="0"/>
                                  </p:stCondLst>
                                  <p:childTnLst>
                                    <p:set>
                                      <p:cBhvr>
                                        <p:cTn dur="1" fill="hold">
                                          <p:stCondLst>
                                            <p:cond delay="0"/>
                                          </p:stCondLst>
                                        </p:cTn>
                                        <p:tgtEl>
                                          <p:spTgt spid="384">
                                            <p:txEl>
                                              <p:pRg end="0" st="0"/>
                                            </p:txEl>
                                          </p:spTgt>
                                        </p:tgtEl>
                                        <p:attrNameLst>
                                          <p:attrName>style.visibility</p:attrName>
                                        </p:attrNameLst>
                                      </p:cBhvr>
                                      <p:to>
                                        <p:strVal val="visible"/>
                                      </p:to>
                                    </p:set>
                                    <p:anim calcmode="lin" valueType="num">
                                      <p:cBhvr additive="base">
                                        <p:cTn dur="300"/>
                                        <p:tgtEl>
                                          <p:spTgt spid="384">
                                            <p:txEl>
                                              <p:pRg end="0" st="0"/>
                                            </p:txEl>
                                          </p:spTgt>
                                        </p:tgtEl>
                                        <p:attrNameLst>
                                          <p:attrName>ppt_w</p:attrName>
                                        </p:attrNameLst>
                                      </p:cBhvr>
                                      <p:tavLst>
                                        <p:tav fmla="" tm="0">
                                          <p:val>
                                            <p:strVal val="0"/>
                                          </p:val>
                                        </p:tav>
                                        <p:tav fmla="" tm="100000">
                                          <p:val>
                                            <p:strVal val="#ppt_w"/>
                                          </p:val>
                                        </p:tav>
                                      </p:tavLst>
                                    </p:anim>
                                    <p:anim calcmode="lin" valueType="num">
                                      <p:cBhvr additive="base">
                                        <p:cTn dur="300"/>
                                        <p:tgtEl>
                                          <p:spTgt spid="384">
                                            <p:txEl>
                                              <p:pRg end="0" st="0"/>
                                            </p:txEl>
                                          </p:spTgt>
                                        </p:tgtEl>
                                        <p:attrNameLst>
                                          <p:attrName>ppt_h</p:attrName>
                                        </p:attrNameLst>
                                      </p:cBhvr>
                                      <p:tavLst>
                                        <p:tav fmla="" tm="0">
                                          <p:val>
                                            <p:strVal val="0"/>
                                          </p:val>
                                        </p:tav>
                                        <p:tav fmla="" tm="100000">
                                          <p:val>
                                            <p:strVal val="#ppt_h"/>
                                          </p:val>
                                        </p:tav>
                                      </p:tavLst>
                                    </p:anim>
                                  </p:childTnLst>
                                </p:cTn>
                              </p:par>
                            </p:childTnLst>
                          </p:cTn>
                        </p:par>
                        <p:par>
                          <p:cTn fill="hold">
                            <p:stCondLst>
                              <p:cond delay="4500"/>
                            </p:stCondLst>
                            <p:childTnLst>
                              <p:par>
                                <p:cTn fill="hold" nodeType="afterEffect" presetClass="entr" presetID="23" presetSubtype="16">
                                  <p:stCondLst>
                                    <p:cond delay="0"/>
                                  </p:stCondLst>
                                  <p:childTnLst>
                                    <p:set>
                                      <p:cBhvr>
                                        <p:cTn dur="1" fill="hold">
                                          <p:stCondLst>
                                            <p:cond delay="0"/>
                                          </p:stCondLst>
                                        </p:cTn>
                                        <p:tgtEl>
                                          <p:spTgt spid="384">
                                            <p:txEl>
                                              <p:pRg end="1" st="1"/>
                                            </p:txEl>
                                          </p:spTgt>
                                        </p:tgtEl>
                                        <p:attrNameLst>
                                          <p:attrName>style.visibility</p:attrName>
                                        </p:attrNameLst>
                                      </p:cBhvr>
                                      <p:to>
                                        <p:strVal val="visible"/>
                                      </p:to>
                                    </p:set>
                                    <p:anim calcmode="lin" valueType="num">
                                      <p:cBhvr additive="base">
                                        <p:cTn dur="300"/>
                                        <p:tgtEl>
                                          <p:spTgt spid="384">
                                            <p:txEl>
                                              <p:pRg end="1" st="1"/>
                                            </p:txEl>
                                          </p:spTgt>
                                        </p:tgtEl>
                                        <p:attrNameLst>
                                          <p:attrName>ppt_w</p:attrName>
                                        </p:attrNameLst>
                                      </p:cBhvr>
                                      <p:tavLst>
                                        <p:tav fmla="" tm="0">
                                          <p:val>
                                            <p:strVal val="0"/>
                                          </p:val>
                                        </p:tav>
                                        <p:tav fmla="" tm="100000">
                                          <p:val>
                                            <p:strVal val="#ppt_w"/>
                                          </p:val>
                                        </p:tav>
                                      </p:tavLst>
                                    </p:anim>
                                    <p:anim calcmode="lin" valueType="num">
                                      <p:cBhvr additive="base">
                                        <p:cTn dur="300"/>
                                        <p:tgtEl>
                                          <p:spTgt spid="384">
                                            <p:txEl>
                                              <p:pRg end="1" st="1"/>
                                            </p:txEl>
                                          </p:spTgt>
                                        </p:tgtEl>
                                        <p:attrNameLst>
                                          <p:attrName>ppt_h</p:attrName>
                                        </p:attrNameLst>
                                      </p:cBhvr>
                                      <p:tavLst>
                                        <p:tav fmla="" tm="0">
                                          <p:val>
                                            <p:strVal val="0"/>
                                          </p:val>
                                        </p:tav>
                                        <p:tav fmla="" tm="100000">
                                          <p:val>
                                            <p:strVal val="#ppt_h"/>
                                          </p:val>
                                        </p:tav>
                                      </p:tavLst>
                                    </p:anim>
                                  </p:childTnLst>
                                </p:cTn>
                              </p:par>
                            </p:childTnLst>
                          </p:cTn>
                        </p:par>
                        <p:par>
                          <p:cTn fill="hold">
                            <p:stCondLst>
                              <p:cond delay="4800"/>
                            </p:stCondLst>
                            <p:childTnLst>
                              <p:par>
                                <p:cTn fill="hold" nodeType="afterEffect" presetClass="entr" presetID="23" presetSubtype="16">
                                  <p:stCondLst>
                                    <p:cond delay="0"/>
                                  </p:stCondLst>
                                  <p:childTnLst>
                                    <p:set>
                                      <p:cBhvr>
                                        <p:cTn dur="1" fill="hold">
                                          <p:stCondLst>
                                            <p:cond delay="0"/>
                                          </p:stCondLst>
                                        </p:cTn>
                                        <p:tgtEl>
                                          <p:spTgt spid="384">
                                            <p:txEl>
                                              <p:pRg end="2" st="2"/>
                                            </p:txEl>
                                          </p:spTgt>
                                        </p:tgtEl>
                                        <p:attrNameLst>
                                          <p:attrName>style.visibility</p:attrName>
                                        </p:attrNameLst>
                                      </p:cBhvr>
                                      <p:to>
                                        <p:strVal val="visible"/>
                                      </p:to>
                                    </p:set>
                                    <p:anim calcmode="lin" valueType="num">
                                      <p:cBhvr additive="base">
                                        <p:cTn dur="300"/>
                                        <p:tgtEl>
                                          <p:spTgt spid="384">
                                            <p:txEl>
                                              <p:pRg end="2" st="2"/>
                                            </p:txEl>
                                          </p:spTgt>
                                        </p:tgtEl>
                                        <p:attrNameLst>
                                          <p:attrName>ppt_w</p:attrName>
                                        </p:attrNameLst>
                                      </p:cBhvr>
                                      <p:tavLst>
                                        <p:tav fmla="" tm="0">
                                          <p:val>
                                            <p:strVal val="0"/>
                                          </p:val>
                                        </p:tav>
                                        <p:tav fmla="" tm="100000">
                                          <p:val>
                                            <p:strVal val="#ppt_w"/>
                                          </p:val>
                                        </p:tav>
                                      </p:tavLst>
                                    </p:anim>
                                    <p:anim calcmode="lin" valueType="num">
                                      <p:cBhvr additive="base">
                                        <p:cTn dur="300"/>
                                        <p:tgtEl>
                                          <p:spTgt spid="384">
                                            <p:txEl>
                                              <p:pRg end="2" st="2"/>
                                            </p:txEl>
                                          </p:spTgt>
                                        </p:tgtEl>
                                        <p:attrNameLst>
                                          <p:attrName>ppt_h</p:attrName>
                                        </p:attrNameLst>
                                      </p:cBhvr>
                                      <p:tavLst>
                                        <p:tav fmla="" tm="0">
                                          <p:val>
                                            <p:strVal val="0"/>
                                          </p:val>
                                        </p:tav>
                                        <p:tav fmla="" tm="100000">
                                          <p:val>
                                            <p:strVal val="#ppt_h"/>
                                          </p:val>
                                        </p:tav>
                                      </p:tavLst>
                                    </p:anim>
                                  </p:childTnLst>
                                </p:cTn>
                              </p:par>
                            </p:childTnLst>
                          </p:cTn>
                        </p:par>
                        <p:par>
                          <p:cTn fill="hold">
                            <p:stCondLst>
                              <p:cond delay="5100"/>
                            </p:stCondLst>
                            <p:childTnLst>
                              <p:par>
                                <p:cTn fill="hold" nodeType="afterEffect" presetClass="entr" presetID="23" presetSubtype="16">
                                  <p:stCondLst>
                                    <p:cond delay="0"/>
                                  </p:stCondLst>
                                  <p:childTnLst>
                                    <p:set>
                                      <p:cBhvr>
                                        <p:cTn dur="1" fill="hold">
                                          <p:stCondLst>
                                            <p:cond delay="0"/>
                                          </p:stCondLst>
                                        </p:cTn>
                                        <p:tgtEl>
                                          <p:spTgt spid="384">
                                            <p:txEl>
                                              <p:pRg end="3" st="3"/>
                                            </p:txEl>
                                          </p:spTgt>
                                        </p:tgtEl>
                                        <p:attrNameLst>
                                          <p:attrName>style.visibility</p:attrName>
                                        </p:attrNameLst>
                                      </p:cBhvr>
                                      <p:to>
                                        <p:strVal val="visible"/>
                                      </p:to>
                                    </p:set>
                                    <p:anim calcmode="lin" valueType="num">
                                      <p:cBhvr additive="base">
                                        <p:cTn dur="300"/>
                                        <p:tgtEl>
                                          <p:spTgt spid="384">
                                            <p:txEl>
                                              <p:pRg end="3" st="3"/>
                                            </p:txEl>
                                          </p:spTgt>
                                        </p:tgtEl>
                                        <p:attrNameLst>
                                          <p:attrName>ppt_w</p:attrName>
                                        </p:attrNameLst>
                                      </p:cBhvr>
                                      <p:tavLst>
                                        <p:tav fmla="" tm="0">
                                          <p:val>
                                            <p:strVal val="0"/>
                                          </p:val>
                                        </p:tav>
                                        <p:tav fmla="" tm="100000">
                                          <p:val>
                                            <p:strVal val="#ppt_w"/>
                                          </p:val>
                                        </p:tav>
                                      </p:tavLst>
                                    </p:anim>
                                    <p:anim calcmode="lin" valueType="num">
                                      <p:cBhvr additive="base">
                                        <p:cTn dur="300"/>
                                        <p:tgtEl>
                                          <p:spTgt spid="384">
                                            <p:txEl>
                                              <p:pRg end="3" st="3"/>
                                            </p:txEl>
                                          </p:spTgt>
                                        </p:tgtEl>
                                        <p:attrNameLst>
                                          <p:attrName>ppt_h</p:attrName>
                                        </p:attrNameLst>
                                      </p:cBhvr>
                                      <p:tavLst>
                                        <p:tav fmla="" tm="0">
                                          <p:val>
                                            <p:strVal val="0"/>
                                          </p:val>
                                        </p:tav>
                                        <p:tav fmla="" tm="100000">
                                          <p:val>
                                            <p:strVal val="#ppt_h"/>
                                          </p:val>
                                        </p:tav>
                                      </p:tavLst>
                                    </p:anim>
                                  </p:childTnLst>
                                </p:cTn>
                              </p:par>
                            </p:childTnLst>
                          </p:cTn>
                        </p:par>
                        <p:par>
                          <p:cTn fill="hold">
                            <p:stCondLst>
                              <p:cond delay="5400"/>
                            </p:stCondLst>
                            <p:childTnLst>
                              <p:par>
                                <p:cTn fill="hold" nodeType="afterEffect" presetClass="entr" presetID="23" presetSubtype="16">
                                  <p:stCondLst>
                                    <p:cond delay="0"/>
                                  </p:stCondLst>
                                  <p:childTnLst>
                                    <p:set>
                                      <p:cBhvr>
                                        <p:cTn dur="1" fill="hold">
                                          <p:stCondLst>
                                            <p:cond delay="0"/>
                                          </p:stCondLst>
                                        </p:cTn>
                                        <p:tgtEl>
                                          <p:spTgt spid="384">
                                            <p:txEl>
                                              <p:pRg end="4" st="4"/>
                                            </p:txEl>
                                          </p:spTgt>
                                        </p:tgtEl>
                                        <p:attrNameLst>
                                          <p:attrName>style.visibility</p:attrName>
                                        </p:attrNameLst>
                                      </p:cBhvr>
                                      <p:to>
                                        <p:strVal val="visible"/>
                                      </p:to>
                                    </p:set>
                                    <p:anim calcmode="lin" valueType="num">
                                      <p:cBhvr additive="base">
                                        <p:cTn dur="300"/>
                                        <p:tgtEl>
                                          <p:spTgt spid="384">
                                            <p:txEl>
                                              <p:pRg end="4" st="4"/>
                                            </p:txEl>
                                          </p:spTgt>
                                        </p:tgtEl>
                                        <p:attrNameLst>
                                          <p:attrName>ppt_w</p:attrName>
                                        </p:attrNameLst>
                                      </p:cBhvr>
                                      <p:tavLst>
                                        <p:tav fmla="" tm="0">
                                          <p:val>
                                            <p:strVal val="0"/>
                                          </p:val>
                                        </p:tav>
                                        <p:tav fmla="" tm="100000">
                                          <p:val>
                                            <p:strVal val="#ppt_w"/>
                                          </p:val>
                                        </p:tav>
                                      </p:tavLst>
                                    </p:anim>
                                    <p:anim calcmode="lin" valueType="num">
                                      <p:cBhvr additive="base">
                                        <p:cTn dur="300"/>
                                        <p:tgtEl>
                                          <p:spTgt spid="384">
                                            <p:txEl>
                                              <p:pRg end="4" st="4"/>
                                            </p:txEl>
                                          </p:spTgt>
                                        </p:tgtEl>
                                        <p:attrNameLst>
                                          <p:attrName>ppt_h</p:attrName>
                                        </p:attrNameLst>
                                      </p:cBhvr>
                                      <p:tavLst>
                                        <p:tav fmla="" tm="0">
                                          <p:val>
                                            <p:strVal val="0"/>
                                          </p:val>
                                        </p:tav>
                                        <p:tav fmla="" tm="100000">
                                          <p:val>
                                            <p:strVal val="#ppt_h"/>
                                          </p:val>
                                        </p:tav>
                                      </p:tavLst>
                                    </p:anim>
                                  </p:childTnLst>
                                </p:cTn>
                              </p:par>
                            </p:childTnLst>
                          </p:cTn>
                        </p:par>
                        <p:par>
                          <p:cTn fill="hold">
                            <p:stCondLst>
                              <p:cond delay="5700"/>
                            </p:stCondLst>
                            <p:childTnLst>
                              <p:par>
                                <p:cTn fill="hold" nodeType="afterEffect" presetClass="entr" presetID="23" presetSubtype="16">
                                  <p:stCondLst>
                                    <p:cond delay="0"/>
                                  </p:stCondLst>
                                  <p:childTnLst>
                                    <p:set>
                                      <p:cBhvr>
                                        <p:cTn dur="1" fill="hold">
                                          <p:stCondLst>
                                            <p:cond delay="0"/>
                                          </p:stCondLst>
                                        </p:cTn>
                                        <p:tgtEl>
                                          <p:spTgt spid="384">
                                            <p:txEl>
                                              <p:pRg end="5" st="5"/>
                                            </p:txEl>
                                          </p:spTgt>
                                        </p:tgtEl>
                                        <p:attrNameLst>
                                          <p:attrName>style.visibility</p:attrName>
                                        </p:attrNameLst>
                                      </p:cBhvr>
                                      <p:to>
                                        <p:strVal val="visible"/>
                                      </p:to>
                                    </p:set>
                                    <p:anim calcmode="lin" valueType="num">
                                      <p:cBhvr additive="base">
                                        <p:cTn dur="300"/>
                                        <p:tgtEl>
                                          <p:spTgt spid="384">
                                            <p:txEl>
                                              <p:pRg end="5" st="5"/>
                                            </p:txEl>
                                          </p:spTgt>
                                        </p:tgtEl>
                                        <p:attrNameLst>
                                          <p:attrName>ppt_w</p:attrName>
                                        </p:attrNameLst>
                                      </p:cBhvr>
                                      <p:tavLst>
                                        <p:tav fmla="" tm="0">
                                          <p:val>
                                            <p:strVal val="0"/>
                                          </p:val>
                                        </p:tav>
                                        <p:tav fmla="" tm="100000">
                                          <p:val>
                                            <p:strVal val="#ppt_w"/>
                                          </p:val>
                                        </p:tav>
                                      </p:tavLst>
                                    </p:anim>
                                    <p:anim calcmode="lin" valueType="num">
                                      <p:cBhvr additive="base">
                                        <p:cTn dur="300"/>
                                        <p:tgtEl>
                                          <p:spTgt spid="384">
                                            <p:txEl>
                                              <p:pRg end="5" st="5"/>
                                            </p:txEl>
                                          </p:spTgt>
                                        </p:tgtEl>
                                        <p:attrNameLst>
                                          <p:attrName>ppt_h</p:attrName>
                                        </p:attrNameLst>
                                      </p:cBhvr>
                                      <p:tavLst>
                                        <p:tav fmla="" tm="0">
                                          <p:val>
                                            <p:strVal val="0"/>
                                          </p:val>
                                        </p:tav>
                                        <p:tav fmla="" tm="100000">
                                          <p:val>
                                            <p:strVal val="#ppt_h"/>
                                          </p:val>
                                        </p:tav>
                                      </p:tavLst>
                                    </p:anim>
                                  </p:childTnLst>
                                </p:cTn>
                              </p:par>
                            </p:childTnLst>
                          </p:cTn>
                        </p:par>
                        <p:par>
                          <p:cTn fill="hold">
                            <p:stCondLst>
                              <p:cond delay="6000"/>
                            </p:stCondLst>
                            <p:childTnLst>
                              <p:par>
                                <p:cTn fill="hold" nodeType="afterEffect" presetClass="entr" presetID="23" presetSubtype="16">
                                  <p:stCondLst>
                                    <p:cond delay="0"/>
                                  </p:stCondLst>
                                  <p:childTnLst>
                                    <p:set>
                                      <p:cBhvr>
                                        <p:cTn dur="1" fill="hold">
                                          <p:stCondLst>
                                            <p:cond delay="0"/>
                                          </p:stCondLst>
                                        </p:cTn>
                                        <p:tgtEl>
                                          <p:spTgt spid="384">
                                            <p:txEl>
                                              <p:pRg end="6" st="6"/>
                                            </p:txEl>
                                          </p:spTgt>
                                        </p:tgtEl>
                                        <p:attrNameLst>
                                          <p:attrName>style.visibility</p:attrName>
                                        </p:attrNameLst>
                                      </p:cBhvr>
                                      <p:to>
                                        <p:strVal val="visible"/>
                                      </p:to>
                                    </p:set>
                                    <p:anim calcmode="lin" valueType="num">
                                      <p:cBhvr additive="base">
                                        <p:cTn dur="300"/>
                                        <p:tgtEl>
                                          <p:spTgt spid="384">
                                            <p:txEl>
                                              <p:pRg end="6" st="6"/>
                                            </p:txEl>
                                          </p:spTgt>
                                        </p:tgtEl>
                                        <p:attrNameLst>
                                          <p:attrName>ppt_w</p:attrName>
                                        </p:attrNameLst>
                                      </p:cBhvr>
                                      <p:tavLst>
                                        <p:tav fmla="" tm="0">
                                          <p:val>
                                            <p:strVal val="0"/>
                                          </p:val>
                                        </p:tav>
                                        <p:tav fmla="" tm="100000">
                                          <p:val>
                                            <p:strVal val="#ppt_w"/>
                                          </p:val>
                                        </p:tav>
                                      </p:tavLst>
                                    </p:anim>
                                    <p:anim calcmode="lin" valueType="num">
                                      <p:cBhvr additive="base">
                                        <p:cTn dur="300"/>
                                        <p:tgtEl>
                                          <p:spTgt spid="384">
                                            <p:txEl>
                                              <p:pRg end="6" st="6"/>
                                            </p:txEl>
                                          </p:spTgt>
                                        </p:tgtEl>
                                        <p:attrNameLst>
                                          <p:attrName>ppt_h</p:attrName>
                                        </p:attrNameLst>
                                      </p:cBhvr>
                                      <p:tavLst>
                                        <p:tav fmla="" tm="0">
                                          <p:val>
                                            <p:strVal val="0"/>
                                          </p:val>
                                        </p:tav>
                                        <p:tav fmla="" tm="100000">
                                          <p:val>
                                            <p:strVal val="#ppt_h"/>
                                          </p:val>
                                        </p:tav>
                                      </p:tavLst>
                                    </p:anim>
                                  </p:childTnLst>
                                </p:cTn>
                              </p:par>
                            </p:childTnLst>
                          </p:cTn>
                        </p:par>
                        <p:par>
                          <p:cTn fill="hold">
                            <p:stCondLst>
                              <p:cond delay="6300"/>
                            </p:stCondLst>
                            <p:childTnLst>
                              <p:par>
                                <p:cTn fill="hold" nodeType="afterEffect" presetClass="entr" presetID="23" presetSubtype="16">
                                  <p:stCondLst>
                                    <p:cond delay="0"/>
                                  </p:stCondLst>
                                  <p:childTnLst>
                                    <p:set>
                                      <p:cBhvr>
                                        <p:cTn dur="1" fill="hold">
                                          <p:stCondLst>
                                            <p:cond delay="0"/>
                                          </p:stCondLst>
                                        </p:cTn>
                                        <p:tgtEl>
                                          <p:spTgt spid="384">
                                            <p:txEl>
                                              <p:pRg end="7" st="7"/>
                                            </p:txEl>
                                          </p:spTgt>
                                        </p:tgtEl>
                                        <p:attrNameLst>
                                          <p:attrName>style.visibility</p:attrName>
                                        </p:attrNameLst>
                                      </p:cBhvr>
                                      <p:to>
                                        <p:strVal val="visible"/>
                                      </p:to>
                                    </p:set>
                                    <p:anim calcmode="lin" valueType="num">
                                      <p:cBhvr additive="base">
                                        <p:cTn dur="300"/>
                                        <p:tgtEl>
                                          <p:spTgt spid="384">
                                            <p:txEl>
                                              <p:pRg end="7" st="7"/>
                                            </p:txEl>
                                          </p:spTgt>
                                        </p:tgtEl>
                                        <p:attrNameLst>
                                          <p:attrName>ppt_w</p:attrName>
                                        </p:attrNameLst>
                                      </p:cBhvr>
                                      <p:tavLst>
                                        <p:tav fmla="" tm="0">
                                          <p:val>
                                            <p:strVal val="0"/>
                                          </p:val>
                                        </p:tav>
                                        <p:tav fmla="" tm="100000">
                                          <p:val>
                                            <p:strVal val="#ppt_w"/>
                                          </p:val>
                                        </p:tav>
                                      </p:tavLst>
                                    </p:anim>
                                    <p:anim calcmode="lin" valueType="num">
                                      <p:cBhvr additive="base">
                                        <p:cTn dur="300"/>
                                        <p:tgtEl>
                                          <p:spTgt spid="384">
                                            <p:txEl>
                                              <p:pRg end="7" st="7"/>
                                            </p:txEl>
                                          </p:spTgt>
                                        </p:tgtEl>
                                        <p:attrNameLst>
                                          <p:attrName>ppt_h</p:attrName>
                                        </p:attrNameLst>
                                      </p:cBhvr>
                                      <p:tavLst>
                                        <p:tav fmla="" tm="0">
                                          <p:val>
                                            <p:strVal val="0"/>
                                          </p:val>
                                        </p:tav>
                                        <p:tav fmla="" tm="100000">
                                          <p:val>
                                            <p:strVal val="#ppt_h"/>
                                          </p:val>
                                        </p:tav>
                                      </p:tavLst>
                                    </p:anim>
                                  </p:childTnLst>
                                </p:cTn>
                              </p:par>
                            </p:childTnLst>
                          </p:cTn>
                        </p:par>
                        <p:par>
                          <p:cTn fill="hold">
                            <p:stCondLst>
                              <p:cond delay="6600"/>
                            </p:stCondLst>
                            <p:childTnLst>
                              <p:par>
                                <p:cTn fill="hold" nodeType="afterEffect" presetClass="entr" presetID="23" presetSubtype="16">
                                  <p:stCondLst>
                                    <p:cond delay="0"/>
                                  </p:stCondLst>
                                  <p:childTnLst>
                                    <p:set>
                                      <p:cBhvr>
                                        <p:cTn dur="1" fill="hold">
                                          <p:stCondLst>
                                            <p:cond delay="0"/>
                                          </p:stCondLst>
                                        </p:cTn>
                                        <p:tgtEl>
                                          <p:spTgt spid="384">
                                            <p:txEl>
                                              <p:pRg end="8" st="8"/>
                                            </p:txEl>
                                          </p:spTgt>
                                        </p:tgtEl>
                                        <p:attrNameLst>
                                          <p:attrName>style.visibility</p:attrName>
                                        </p:attrNameLst>
                                      </p:cBhvr>
                                      <p:to>
                                        <p:strVal val="visible"/>
                                      </p:to>
                                    </p:set>
                                    <p:anim calcmode="lin" valueType="num">
                                      <p:cBhvr additive="base">
                                        <p:cTn dur="300"/>
                                        <p:tgtEl>
                                          <p:spTgt spid="384">
                                            <p:txEl>
                                              <p:pRg end="8" st="8"/>
                                            </p:txEl>
                                          </p:spTgt>
                                        </p:tgtEl>
                                        <p:attrNameLst>
                                          <p:attrName>ppt_w</p:attrName>
                                        </p:attrNameLst>
                                      </p:cBhvr>
                                      <p:tavLst>
                                        <p:tav fmla="" tm="0">
                                          <p:val>
                                            <p:strVal val="0"/>
                                          </p:val>
                                        </p:tav>
                                        <p:tav fmla="" tm="100000">
                                          <p:val>
                                            <p:strVal val="#ppt_w"/>
                                          </p:val>
                                        </p:tav>
                                      </p:tavLst>
                                    </p:anim>
                                    <p:anim calcmode="lin" valueType="num">
                                      <p:cBhvr additive="base">
                                        <p:cTn dur="300"/>
                                        <p:tgtEl>
                                          <p:spTgt spid="384">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
                                  </p:stCondLst>
                                  <p:childTnLst>
                                    <p:set>
                                      <p:cBhvr>
                                        <p:cTn dur="1" fill="hold">
                                          <p:stCondLst>
                                            <p:cond delay="0"/>
                                          </p:stCondLst>
                                        </p:cTn>
                                        <p:tgtEl>
                                          <p:spTgt spid="385">
                                            <p:txEl>
                                              <p:pRg end="0" st="0"/>
                                            </p:txEl>
                                          </p:spTgt>
                                        </p:tgtEl>
                                        <p:attrNameLst>
                                          <p:attrName>style.visibility</p:attrName>
                                        </p:attrNameLst>
                                      </p:cBhvr>
                                      <p:to>
                                        <p:strVal val="visible"/>
                                      </p:to>
                                    </p:set>
                                    <p:animEffect filter="fade" transition="in">
                                      <p:cBhvr>
                                        <p:cTn dur="500"/>
                                        <p:tgtEl>
                                          <p:spTgt spid="385">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85">
                                            <p:txEl>
                                              <p:pRg end="1" st="1"/>
                                            </p:txEl>
                                          </p:spTgt>
                                        </p:tgtEl>
                                        <p:attrNameLst>
                                          <p:attrName>style.visibility</p:attrName>
                                        </p:attrNameLst>
                                      </p:cBhvr>
                                      <p:to>
                                        <p:strVal val="visible"/>
                                      </p:to>
                                    </p:set>
                                    <p:animEffect filter="fade" transition="in">
                                      <p:cBhvr>
                                        <p:cTn dur="500"/>
                                        <p:tgtEl>
                                          <p:spTgt spid="385">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85">
                                            <p:txEl>
                                              <p:pRg end="2" st="2"/>
                                            </p:txEl>
                                          </p:spTgt>
                                        </p:tgtEl>
                                        <p:attrNameLst>
                                          <p:attrName>style.visibility</p:attrName>
                                        </p:attrNameLst>
                                      </p:cBhvr>
                                      <p:to>
                                        <p:strVal val="visible"/>
                                      </p:to>
                                    </p:set>
                                    <p:animEffect filter="fade" transition="in">
                                      <p:cBhvr>
                                        <p:cTn dur="500"/>
                                        <p:tgtEl>
                                          <p:spTgt spid="385">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85">
                                            <p:txEl>
                                              <p:pRg end="3" st="3"/>
                                            </p:txEl>
                                          </p:spTgt>
                                        </p:tgtEl>
                                        <p:attrNameLst>
                                          <p:attrName>style.visibility</p:attrName>
                                        </p:attrNameLst>
                                      </p:cBhvr>
                                      <p:to>
                                        <p:strVal val="visible"/>
                                      </p:to>
                                    </p:set>
                                    <p:animEffect filter="fade" transition="in">
                                      <p:cBhvr>
                                        <p:cTn dur="500"/>
                                        <p:tgtEl>
                                          <p:spTgt spid="385">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85">
                                            <p:txEl>
                                              <p:pRg end="4" st="4"/>
                                            </p:txEl>
                                          </p:spTgt>
                                        </p:tgtEl>
                                        <p:attrNameLst>
                                          <p:attrName>style.visibility</p:attrName>
                                        </p:attrNameLst>
                                      </p:cBhvr>
                                      <p:to>
                                        <p:strVal val="visible"/>
                                      </p:to>
                                    </p:set>
                                    <p:animEffect filter="fade" transition="in">
                                      <p:cBhvr>
                                        <p:cTn dur="500"/>
                                        <p:tgtEl>
                                          <p:spTgt spid="385">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85">
                                            <p:txEl>
                                              <p:pRg end="5" st="5"/>
                                            </p:txEl>
                                          </p:spTgt>
                                        </p:tgtEl>
                                        <p:attrNameLst>
                                          <p:attrName>style.visibility</p:attrName>
                                        </p:attrNameLst>
                                      </p:cBhvr>
                                      <p:to>
                                        <p:strVal val="visible"/>
                                      </p:to>
                                    </p:set>
                                    <p:animEffect filter="fade" transition="in">
                                      <p:cBhvr>
                                        <p:cTn dur="500"/>
                                        <p:tgtEl>
                                          <p:spTgt spid="385">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85">
                                            <p:txEl>
                                              <p:pRg end="6" st="6"/>
                                            </p:txEl>
                                          </p:spTgt>
                                        </p:tgtEl>
                                        <p:attrNameLst>
                                          <p:attrName>style.visibility</p:attrName>
                                        </p:attrNameLst>
                                      </p:cBhvr>
                                      <p:to>
                                        <p:strVal val="visible"/>
                                      </p:to>
                                    </p:set>
                                    <p:animEffect filter="fade" transition="in">
                                      <p:cBhvr>
                                        <p:cTn dur="500"/>
                                        <p:tgtEl>
                                          <p:spTgt spid="385">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85">
                                            <p:txEl>
                                              <p:pRg end="7" st="7"/>
                                            </p:txEl>
                                          </p:spTgt>
                                        </p:tgtEl>
                                        <p:attrNameLst>
                                          <p:attrName>style.visibility</p:attrName>
                                        </p:attrNameLst>
                                      </p:cBhvr>
                                      <p:to>
                                        <p:strVal val="visible"/>
                                      </p:to>
                                    </p:set>
                                    <p:animEffect filter="fade" transition="in">
                                      <p:cBhvr>
                                        <p:cTn dur="500"/>
                                        <p:tgtEl>
                                          <p:spTgt spid="385">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85">
                                            <p:txEl>
                                              <p:pRg end="8" st="8"/>
                                            </p:txEl>
                                          </p:spTgt>
                                        </p:tgtEl>
                                        <p:attrNameLst>
                                          <p:attrName>style.visibility</p:attrName>
                                        </p:attrNameLst>
                                      </p:cBhvr>
                                      <p:to>
                                        <p:strVal val="visible"/>
                                      </p:to>
                                    </p:set>
                                    <p:animEffect filter="fade" transition="in">
                                      <p:cBhvr>
                                        <p:cTn dur="500"/>
                                        <p:tgtEl>
                                          <p:spTgt spid="385">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386">
                                            <p:txEl>
                                              <p:pRg end="0" st="0"/>
                                            </p:txEl>
                                          </p:spTgt>
                                        </p:tgtEl>
                                        <p:attrNameLst>
                                          <p:attrName>style.visibility</p:attrName>
                                        </p:attrNameLst>
                                      </p:cBhvr>
                                      <p:to>
                                        <p:strVal val="visible"/>
                                      </p:to>
                                    </p:set>
                                    <p:animEffect filter="fade" transition="in">
                                      <p:cBhvr>
                                        <p:cTn dur="500"/>
                                        <p:tgtEl>
                                          <p:spTgt spid="386">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386">
                                            <p:txEl>
                                              <p:pRg end="1" st="1"/>
                                            </p:txEl>
                                          </p:spTgt>
                                        </p:tgtEl>
                                        <p:attrNameLst>
                                          <p:attrName>style.visibility</p:attrName>
                                        </p:attrNameLst>
                                      </p:cBhvr>
                                      <p:to>
                                        <p:strVal val="visible"/>
                                      </p:to>
                                    </p:set>
                                    <p:animEffect filter="fade" transition="in">
                                      <p:cBhvr>
                                        <p:cTn dur="500"/>
                                        <p:tgtEl>
                                          <p:spTgt spid="386">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386">
                                            <p:txEl>
                                              <p:pRg end="2" st="2"/>
                                            </p:txEl>
                                          </p:spTgt>
                                        </p:tgtEl>
                                        <p:attrNameLst>
                                          <p:attrName>style.visibility</p:attrName>
                                        </p:attrNameLst>
                                      </p:cBhvr>
                                      <p:to>
                                        <p:strVal val="visible"/>
                                      </p:to>
                                    </p:set>
                                    <p:animEffect filter="fade" transition="in">
                                      <p:cBhvr>
                                        <p:cTn dur="500"/>
                                        <p:tgtEl>
                                          <p:spTgt spid="386">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386">
                                            <p:txEl>
                                              <p:pRg end="3" st="3"/>
                                            </p:txEl>
                                          </p:spTgt>
                                        </p:tgtEl>
                                        <p:attrNameLst>
                                          <p:attrName>style.visibility</p:attrName>
                                        </p:attrNameLst>
                                      </p:cBhvr>
                                      <p:to>
                                        <p:strVal val="visible"/>
                                      </p:to>
                                    </p:set>
                                    <p:animEffect filter="fade" transition="in">
                                      <p:cBhvr>
                                        <p:cTn dur="500"/>
                                        <p:tgtEl>
                                          <p:spTgt spid="386">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386">
                                            <p:txEl>
                                              <p:pRg end="4" st="4"/>
                                            </p:txEl>
                                          </p:spTgt>
                                        </p:tgtEl>
                                        <p:attrNameLst>
                                          <p:attrName>style.visibility</p:attrName>
                                        </p:attrNameLst>
                                      </p:cBhvr>
                                      <p:to>
                                        <p:strVal val="visible"/>
                                      </p:to>
                                    </p:set>
                                    <p:animEffect filter="fade" transition="in">
                                      <p:cBhvr>
                                        <p:cTn dur="500"/>
                                        <p:tgtEl>
                                          <p:spTgt spid="386">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386">
                                            <p:txEl>
                                              <p:pRg end="5" st="5"/>
                                            </p:txEl>
                                          </p:spTgt>
                                        </p:tgtEl>
                                        <p:attrNameLst>
                                          <p:attrName>style.visibility</p:attrName>
                                        </p:attrNameLst>
                                      </p:cBhvr>
                                      <p:to>
                                        <p:strVal val="visible"/>
                                      </p:to>
                                    </p:set>
                                    <p:animEffect filter="fade" transition="in">
                                      <p:cBhvr>
                                        <p:cTn dur="500"/>
                                        <p:tgtEl>
                                          <p:spTgt spid="386">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386">
                                            <p:txEl>
                                              <p:pRg end="6" st="6"/>
                                            </p:txEl>
                                          </p:spTgt>
                                        </p:tgtEl>
                                        <p:attrNameLst>
                                          <p:attrName>style.visibility</p:attrName>
                                        </p:attrNameLst>
                                      </p:cBhvr>
                                      <p:to>
                                        <p:strVal val="visible"/>
                                      </p:to>
                                    </p:set>
                                    <p:animEffect filter="fade" transition="in">
                                      <p:cBhvr>
                                        <p:cTn dur="500"/>
                                        <p:tgtEl>
                                          <p:spTgt spid="386">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386">
                                            <p:txEl>
                                              <p:pRg end="7" st="7"/>
                                            </p:txEl>
                                          </p:spTgt>
                                        </p:tgtEl>
                                        <p:attrNameLst>
                                          <p:attrName>style.visibility</p:attrName>
                                        </p:attrNameLst>
                                      </p:cBhvr>
                                      <p:to>
                                        <p:strVal val="visible"/>
                                      </p:to>
                                    </p:set>
                                    <p:animEffect filter="fade" transition="in">
                                      <p:cBhvr>
                                        <p:cTn dur="500"/>
                                        <p:tgtEl>
                                          <p:spTgt spid="386">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386">
                                            <p:txEl>
                                              <p:pRg end="8" st="8"/>
                                            </p:txEl>
                                          </p:spTgt>
                                        </p:tgtEl>
                                        <p:attrNameLst>
                                          <p:attrName>style.visibility</p:attrName>
                                        </p:attrNameLst>
                                      </p:cBhvr>
                                      <p:to>
                                        <p:strVal val="visible"/>
                                      </p:to>
                                    </p:set>
                                    <p:animEffect filter="fade" transition="in">
                                      <p:cBhvr>
                                        <p:cTn dur="500"/>
                                        <p:tgtEl>
                                          <p:spTgt spid="386">
                                            <p:txEl>
                                              <p:pRg end="8" st="8"/>
                                            </p:txEl>
                                          </p:spTgt>
                                        </p:tgtEl>
                                      </p:cBhvr>
                                    </p:animEffect>
                                  </p:childTnLst>
                                </p:cTn>
                              </p:par>
                            </p:childTnLst>
                          </p:cTn>
                        </p:par>
                        <p:par>
                          <p:cTn fill="hold">
                            <p:stCondLst>
                              <p:cond delay="7100"/>
                            </p:stCondLst>
                            <p:childTnLst>
                              <p:par>
                                <p:cTn fill="hold" nodeType="afterEffect" presetClass="entr" presetID="23" presetSubtype="16">
                                  <p:stCondLst>
                                    <p:cond delay="0"/>
                                  </p:stCondLst>
                                  <p:childTnLst>
                                    <p:set>
                                      <p:cBhvr>
                                        <p:cTn dur="1" fill="hold">
                                          <p:stCondLst>
                                            <p:cond delay="0"/>
                                          </p:stCondLst>
                                        </p:cTn>
                                        <p:tgtEl>
                                          <p:spTgt spid="387"/>
                                        </p:tgtEl>
                                        <p:attrNameLst>
                                          <p:attrName>style.visibility</p:attrName>
                                        </p:attrNameLst>
                                      </p:cBhvr>
                                      <p:to>
                                        <p:strVal val="visible"/>
                                      </p:to>
                                    </p:set>
                                    <p:anim calcmode="lin" valueType="num">
                                      <p:cBhvr additive="base">
                                        <p:cTn dur="400"/>
                                        <p:tgtEl>
                                          <p:spTgt spid="387"/>
                                        </p:tgtEl>
                                        <p:attrNameLst>
                                          <p:attrName>ppt_w</p:attrName>
                                        </p:attrNameLst>
                                      </p:cBhvr>
                                      <p:tavLst>
                                        <p:tav fmla="" tm="0">
                                          <p:val>
                                            <p:strVal val="0"/>
                                          </p:val>
                                        </p:tav>
                                        <p:tav fmla="" tm="100000">
                                          <p:val>
                                            <p:strVal val="#ppt_w"/>
                                          </p:val>
                                        </p:tav>
                                      </p:tavLst>
                                    </p:anim>
                                    <p:anim calcmode="lin" valueType="num">
                                      <p:cBhvr additive="base">
                                        <p:cTn dur="400"/>
                                        <p:tgtEl>
                                          <p:spTgt spid="387"/>
                                        </p:tgtEl>
                                        <p:attrNameLst>
                                          <p:attrName>ppt_h</p:attrName>
                                        </p:attrNameLst>
                                      </p:cBhvr>
                                      <p:tavLst>
                                        <p:tav fmla="" tm="0">
                                          <p:val>
                                            <p:strVal val="0"/>
                                          </p:val>
                                        </p:tav>
                                        <p:tav fmla="" tm="100000">
                                          <p:val>
                                            <p:strVal val="#ppt_h"/>
                                          </p:val>
                                        </p:tav>
                                      </p:tavLst>
                                    </p:anim>
                                  </p:childTnLst>
                                </p:cTn>
                              </p:par>
                            </p:childTnLst>
                          </p:cTn>
                        </p:par>
                        <p:par>
                          <p:cTn fill="hold">
                            <p:stCondLst>
                              <p:cond delay="7500"/>
                            </p:stCondLst>
                            <p:childTnLst>
                              <p:par>
                                <p:cTn fill="hold" nodeType="afterEffect" presetClass="entr" presetID="23" presetSubtype="16">
                                  <p:stCondLst>
                                    <p:cond delay="0"/>
                                  </p:stCondLst>
                                  <p:childTnLst>
                                    <p:set>
                                      <p:cBhvr>
                                        <p:cTn dur="1" fill="hold">
                                          <p:stCondLst>
                                            <p:cond delay="0"/>
                                          </p:stCondLst>
                                        </p:cTn>
                                        <p:tgtEl>
                                          <p:spTgt spid="388">
                                            <p:txEl>
                                              <p:pRg end="0" st="0"/>
                                            </p:txEl>
                                          </p:spTgt>
                                        </p:tgtEl>
                                        <p:attrNameLst>
                                          <p:attrName>style.visibility</p:attrName>
                                        </p:attrNameLst>
                                      </p:cBhvr>
                                      <p:to>
                                        <p:strVal val="visible"/>
                                      </p:to>
                                    </p:set>
                                    <p:anim calcmode="lin" valueType="num">
                                      <p:cBhvr additive="base">
                                        <p:cTn dur="300"/>
                                        <p:tgtEl>
                                          <p:spTgt spid="388">
                                            <p:txEl>
                                              <p:pRg end="0" st="0"/>
                                            </p:txEl>
                                          </p:spTgt>
                                        </p:tgtEl>
                                        <p:attrNameLst>
                                          <p:attrName>ppt_w</p:attrName>
                                        </p:attrNameLst>
                                      </p:cBhvr>
                                      <p:tavLst>
                                        <p:tav fmla="" tm="0">
                                          <p:val>
                                            <p:strVal val="0"/>
                                          </p:val>
                                        </p:tav>
                                        <p:tav fmla="" tm="100000">
                                          <p:val>
                                            <p:strVal val="#ppt_w"/>
                                          </p:val>
                                        </p:tav>
                                      </p:tavLst>
                                    </p:anim>
                                    <p:anim calcmode="lin" valueType="num">
                                      <p:cBhvr additive="base">
                                        <p:cTn dur="300"/>
                                        <p:tgtEl>
                                          <p:spTgt spid="388">
                                            <p:txEl>
                                              <p:pRg end="0" st="0"/>
                                            </p:txEl>
                                          </p:spTgt>
                                        </p:tgtEl>
                                        <p:attrNameLst>
                                          <p:attrName>ppt_h</p:attrName>
                                        </p:attrNameLst>
                                      </p:cBhvr>
                                      <p:tavLst>
                                        <p:tav fmla="" tm="0">
                                          <p:val>
                                            <p:strVal val="0"/>
                                          </p:val>
                                        </p:tav>
                                        <p:tav fmla="" tm="100000">
                                          <p:val>
                                            <p:strVal val="#ppt_h"/>
                                          </p:val>
                                        </p:tav>
                                      </p:tavLst>
                                    </p:anim>
                                  </p:childTnLst>
                                </p:cTn>
                              </p:par>
                            </p:childTnLst>
                          </p:cTn>
                        </p:par>
                        <p:par>
                          <p:cTn fill="hold">
                            <p:stCondLst>
                              <p:cond delay="7800"/>
                            </p:stCondLst>
                            <p:childTnLst>
                              <p:par>
                                <p:cTn fill="hold" nodeType="afterEffect" presetClass="entr" presetID="23" presetSubtype="16">
                                  <p:stCondLst>
                                    <p:cond delay="0"/>
                                  </p:stCondLst>
                                  <p:childTnLst>
                                    <p:set>
                                      <p:cBhvr>
                                        <p:cTn dur="1" fill="hold">
                                          <p:stCondLst>
                                            <p:cond delay="0"/>
                                          </p:stCondLst>
                                        </p:cTn>
                                        <p:tgtEl>
                                          <p:spTgt spid="388">
                                            <p:txEl>
                                              <p:pRg end="1" st="1"/>
                                            </p:txEl>
                                          </p:spTgt>
                                        </p:tgtEl>
                                        <p:attrNameLst>
                                          <p:attrName>style.visibility</p:attrName>
                                        </p:attrNameLst>
                                      </p:cBhvr>
                                      <p:to>
                                        <p:strVal val="visible"/>
                                      </p:to>
                                    </p:set>
                                    <p:anim calcmode="lin" valueType="num">
                                      <p:cBhvr additive="base">
                                        <p:cTn dur="300"/>
                                        <p:tgtEl>
                                          <p:spTgt spid="388">
                                            <p:txEl>
                                              <p:pRg end="1" st="1"/>
                                            </p:txEl>
                                          </p:spTgt>
                                        </p:tgtEl>
                                        <p:attrNameLst>
                                          <p:attrName>ppt_w</p:attrName>
                                        </p:attrNameLst>
                                      </p:cBhvr>
                                      <p:tavLst>
                                        <p:tav fmla="" tm="0">
                                          <p:val>
                                            <p:strVal val="0"/>
                                          </p:val>
                                        </p:tav>
                                        <p:tav fmla="" tm="100000">
                                          <p:val>
                                            <p:strVal val="#ppt_w"/>
                                          </p:val>
                                        </p:tav>
                                      </p:tavLst>
                                    </p:anim>
                                    <p:anim calcmode="lin" valueType="num">
                                      <p:cBhvr additive="base">
                                        <p:cTn dur="300"/>
                                        <p:tgtEl>
                                          <p:spTgt spid="388">
                                            <p:txEl>
                                              <p:pRg end="1" st="1"/>
                                            </p:txEl>
                                          </p:spTgt>
                                        </p:tgtEl>
                                        <p:attrNameLst>
                                          <p:attrName>ppt_h</p:attrName>
                                        </p:attrNameLst>
                                      </p:cBhvr>
                                      <p:tavLst>
                                        <p:tav fmla="" tm="0">
                                          <p:val>
                                            <p:strVal val="0"/>
                                          </p:val>
                                        </p:tav>
                                        <p:tav fmla="" tm="100000">
                                          <p:val>
                                            <p:strVal val="#ppt_h"/>
                                          </p:val>
                                        </p:tav>
                                      </p:tavLst>
                                    </p:anim>
                                  </p:childTnLst>
                                </p:cTn>
                              </p:par>
                            </p:childTnLst>
                          </p:cTn>
                        </p:par>
                        <p:par>
                          <p:cTn fill="hold">
                            <p:stCondLst>
                              <p:cond delay="8100"/>
                            </p:stCondLst>
                            <p:childTnLst>
                              <p:par>
                                <p:cTn fill="hold" nodeType="afterEffect" presetClass="entr" presetID="23" presetSubtype="16">
                                  <p:stCondLst>
                                    <p:cond delay="0"/>
                                  </p:stCondLst>
                                  <p:childTnLst>
                                    <p:set>
                                      <p:cBhvr>
                                        <p:cTn dur="1" fill="hold">
                                          <p:stCondLst>
                                            <p:cond delay="0"/>
                                          </p:stCondLst>
                                        </p:cTn>
                                        <p:tgtEl>
                                          <p:spTgt spid="388">
                                            <p:txEl>
                                              <p:pRg end="2" st="2"/>
                                            </p:txEl>
                                          </p:spTgt>
                                        </p:tgtEl>
                                        <p:attrNameLst>
                                          <p:attrName>style.visibility</p:attrName>
                                        </p:attrNameLst>
                                      </p:cBhvr>
                                      <p:to>
                                        <p:strVal val="visible"/>
                                      </p:to>
                                    </p:set>
                                    <p:anim calcmode="lin" valueType="num">
                                      <p:cBhvr additive="base">
                                        <p:cTn dur="300"/>
                                        <p:tgtEl>
                                          <p:spTgt spid="388">
                                            <p:txEl>
                                              <p:pRg end="2" st="2"/>
                                            </p:txEl>
                                          </p:spTgt>
                                        </p:tgtEl>
                                        <p:attrNameLst>
                                          <p:attrName>ppt_w</p:attrName>
                                        </p:attrNameLst>
                                      </p:cBhvr>
                                      <p:tavLst>
                                        <p:tav fmla="" tm="0">
                                          <p:val>
                                            <p:strVal val="0"/>
                                          </p:val>
                                        </p:tav>
                                        <p:tav fmla="" tm="100000">
                                          <p:val>
                                            <p:strVal val="#ppt_w"/>
                                          </p:val>
                                        </p:tav>
                                      </p:tavLst>
                                    </p:anim>
                                    <p:anim calcmode="lin" valueType="num">
                                      <p:cBhvr additive="base">
                                        <p:cTn dur="300"/>
                                        <p:tgtEl>
                                          <p:spTgt spid="388">
                                            <p:txEl>
                                              <p:pRg end="2" st="2"/>
                                            </p:txEl>
                                          </p:spTgt>
                                        </p:tgtEl>
                                        <p:attrNameLst>
                                          <p:attrName>ppt_h</p:attrName>
                                        </p:attrNameLst>
                                      </p:cBhvr>
                                      <p:tavLst>
                                        <p:tav fmla="" tm="0">
                                          <p:val>
                                            <p:strVal val="0"/>
                                          </p:val>
                                        </p:tav>
                                        <p:tav fmla="" tm="100000">
                                          <p:val>
                                            <p:strVal val="#ppt_h"/>
                                          </p:val>
                                        </p:tav>
                                      </p:tavLst>
                                    </p:anim>
                                  </p:childTnLst>
                                </p:cTn>
                              </p:par>
                            </p:childTnLst>
                          </p:cTn>
                        </p:par>
                        <p:par>
                          <p:cTn fill="hold">
                            <p:stCondLst>
                              <p:cond delay="8400"/>
                            </p:stCondLst>
                            <p:childTnLst>
                              <p:par>
                                <p:cTn fill="hold" nodeType="afterEffect" presetClass="entr" presetID="23" presetSubtype="16">
                                  <p:stCondLst>
                                    <p:cond delay="0"/>
                                  </p:stCondLst>
                                  <p:childTnLst>
                                    <p:set>
                                      <p:cBhvr>
                                        <p:cTn dur="1" fill="hold">
                                          <p:stCondLst>
                                            <p:cond delay="0"/>
                                          </p:stCondLst>
                                        </p:cTn>
                                        <p:tgtEl>
                                          <p:spTgt spid="388">
                                            <p:txEl>
                                              <p:pRg end="3" st="3"/>
                                            </p:txEl>
                                          </p:spTgt>
                                        </p:tgtEl>
                                        <p:attrNameLst>
                                          <p:attrName>style.visibility</p:attrName>
                                        </p:attrNameLst>
                                      </p:cBhvr>
                                      <p:to>
                                        <p:strVal val="visible"/>
                                      </p:to>
                                    </p:set>
                                    <p:anim calcmode="lin" valueType="num">
                                      <p:cBhvr additive="base">
                                        <p:cTn dur="300"/>
                                        <p:tgtEl>
                                          <p:spTgt spid="388">
                                            <p:txEl>
                                              <p:pRg end="3" st="3"/>
                                            </p:txEl>
                                          </p:spTgt>
                                        </p:tgtEl>
                                        <p:attrNameLst>
                                          <p:attrName>ppt_w</p:attrName>
                                        </p:attrNameLst>
                                      </p:cBhvr>
                                      <p:tavLst>
                                        <p:tav fmla="" tm="0">
                                          <p:val>
                                            <p:strVal val="0"/>
                                          </p:val>
                                        </p:tav>
                                        <p:tav fmla="" tm="100000">
                                          <p:val>
                                            <p:strVal val="#ppt_w"/>
                                          </p:val>
                                        </p:tav>
                                      </p:tavLst>
                                    </p:anim>
                                    <p:anim calcmode="lin" valueType="num">
                                      <p:cBhvr additive="base">
                                        <p:cTn dur="300"/>
                                        <p:tgtEl>
                                          <p:spTgt spid="388">
                                            <p:txEl>
                                              <p:pRg end="3" st="3"/>
                                            </p:txEl>
                                          </p:spTgt>
                                        </p:tgtEl>
                                        <p:attrNameLst>
                                          <p:attrName>ppt_h</p:attrName>
                                        </p:attrNameLst>
                                      </p:cBhvr>
                                      <p:tavLst>
                                        <p:tav fmla="" tm="0">
                                          <p:val>
                                            <p:strVal val="0"/>
                                          </p:val>
                                        </p:tav>
                                        <p:tav fmla="" tm="100000">
                                          <p:val>
                                            <p:strVal val="#ppt_h"/>
                                          </p:val>
                                        </p:tav>
                                      </p:tavLst>
                                    </p:anim>
                                  </p:childTnLst>
                                </p:cTn>
                              </p:par>
                            </p:childTnLst>
                          </p:cTn>
                        </p:par>
                        <p:par>
                          <p:cTn fill="hold">
                            <p:stCondLst>
                              <p:cond delay="8700"/>
                            </p:stCondLst>
                            <p:childTnLst>
                              <p:par>
                                <p:cTn fill="hold" nodeType="afterEffect" presetClass="entr" presetID="23" presetSubtype="16">
                                  <p:stCondLst>
                                    <p:cond delay="0"/>
                                  </p:stCondLst>
                                  <p:childTnLst>
                                    <p:set>
                                      <p:cBhvr>
                                        <p:cTn dur="1" fill="hold">
                                          <p:stCondLst>
                                            <p:cond delay="0"/>
                                          </p:stCondLst>
                                        </p:cTn>
                                        <p:tgtEl>
                                          <p:spTgt spid="388">
                                            <p:txEl>
                                              <p:pRg end="4" st="4"/>
                                            </p:txEl>
                                          </p:spTgt>
                                        </p:tgtEl>
                                        <p:attrNameLst>
                                          <p:attrName>style.visibility</p:attrName>
                                        </p:attrNameLst>
                                      </p:cBhvr>
                                      <p:to>
                                        <p:strVal val="visible"/>
                                      </p:to>
                                    </p:set>
                                    <p:anim calcmode="lin" valueType="num">
                                      <p:cBhvr additive="base">
                                        <p:cTn dur="300"/>
                                        <p:tgtEl>
                                          <p:spTgt spid="388">
                                            <p:txEl>
                                              <p:pRg end="4" st="4"/>
                                            </p:txEl>
                                          </p:spTgt>
                                        </p:tgtEl>
                                        <p:attrNameLst>
                                          <p:attrName>ppt_w</p:attrName>
                                        </p:attrNameLst>
                                      </p:cBhvr>
                                      <p:tavLst>
                                        <p:tav fmla="" tm="0">
                                          <p:val>
                                            <p:strVal val="0"/>
                                          </p:val>
                                        </p:tav>
                                        <p:tav fmla="" tm="100000">
                                          <p:val>
                                            <p:strVal val="#ppt_w"/>
                                          </p:val>
                                        </p:tav>
                                      </p:tavLst>
                                    </p:anim>
                                    <p:anim calcmode="lin" valueType="num">
                                      <p:cBhvr additive="base">
                                        <p:cTn dur="300"/>
                                        <p:tgtEl>
                                          <p:spTgt spid="388">
                                            <p:txEl>
                                              <p:pRg end="4" st="4"/>
                                            </p:txEl>
                                          </p:spTgt>
                                        </p:tgtEl>
                                        <p:attrNameLst>
                                          <p:attrName>ppt_h</p:attrName>
                                        </p:attrNameLst>
                                      </p:cBhvr>
                                      <p:tavLst>
                                        <p:tav fmla="" tm="0">
                                          <p:val>
                                            <p:strVal val="0"/>
                                          </p:val>
                                        </p:tav>
                                        <p:tav fmla="" tm="100000">
                                          <p:val>
                                            <p:strVal val="#ppt_h"/>
                                          </p:val>
                                        </p:tav>
                                      </p:tavLst>
                                    </p:anim>
                                  </p:childTnLst>
                                </p:cTn>
                              </p:par>
                            </p:childTnLst>
                          </p:cTn>
                        </p:par>
                        <p:par>
                          <p:cTn fill="hold">
                            <p:stCondLst>
                              <p:cond delay="9000"/>
                            </p:stCondLst>
                            <p:childTnLst>
                              <p:par>
                                <p:cTn fill="hold" nodeType="afterEffect" presetClass="entr" presetID="23" presetSubtype="16">
                                  <p:stCondLst>
                                    <p:cond delay="0"/>
                                  </p:stCondLst>
                                  <p:childTnLst>
                                    <p:set>
                                      <p:cBhvr>
                                        <p:cTn dur="1" fill="hold">
                                          <p:stCondLst>
                                            <p:cond delay="0"/>
                                          </p:stCondLst>
                                        </p:cTn>
                                        <p:tgtEl>
                                          <p:spTgt spid="388">
                                            <p:txEl>
                                              <p:pRg end="5" st="5"/>
                                            </p:txEl>
                                          </p:spTgt>
                                        </p:tgtEl>
                                        <p:attrNameLst>
                                          <p:attrName>style.visibility</p:attrName>
                                        </p:attrNameLst>
                                      </p:cBhvr>
                                      <p:to>
                                        <p:strVal val="visible"/>
                                      </p:to>
                                    </p:set>
                                    <p:anim calcmode="lin" valueType="num">
                                      <p:cBhvr additive="base">
                                        <p:cTn dur="300"/>
                                        <p:tgtEl>
                                          <p:spTgt spid="388">
                                            <p:txEl>
                                              <p:pRg end="5" st="5"/>
                                            </p:txEl>
                                          </p:spTgt>
                                        </p:tgtEl>
                                        <p:attrNameLst>
                                          <p:attrName>ppt_w</p:attrName>
                                        </p:attrNameLst>
                                      </p:cBhvr>
                                      <p:tavLst>
                                        <p:tav fmla="" tm="0">
                                          <p:val>
                                            <p:strVal val="0"/>
                                          </p:val>
                                        </p:tav>
                                        <p:tav fmla="" tm="100000">
                                          <p:val>
                                            <p:strVal val="#ppt_w"/>
                                          </p:val>
                                        </p:tav>
                                      </p:tavLst>
                                    </p:anim>
                                    <p:anim calcmode="lin" valueType="num">
                                      <p:cBhvr additive="base">
                                        <p:cTn dur="300"/>
                                        <p:tgtEl>
                                          <p:spTgt spid="388">
                                            <p:txEl>
                                              <p:pRg end="5" st="5"/>
                                            </p:txEl>
                                          </p:spTgt>
                                        </p:tgtEl>
                                        <p:attrNameLst>
                                          <p:attrName>ppt_h</p:attrName>
                                        </p:attrNameLst>
                                      </p:cBhvr>
                                      <p:tavLst>
                                        <p:tav fmla="" tm="0">
                                          <p:val>
                                            <p:strVal val="0"/>
                                          </p:val>
                                        </p:tav>
                                        <p:tav fmla="" tm="100000">
                                          <p:val>
                                            <p:strVal val="#ppt_h"/>
                                          </p:val>
                                        </p:tav>
                                      </p:tavLst>
                                    </p:anim>
                                  </p:childTnLst>
                                </p:cTn>
                              </p:par>
                            </p:childTnLst>
                          </p:cTn>
                        </p:par>
                        <p:par>
                          <p:cTn fill="hold">
                            <p:stCondLst>
                              <p:cond delay="9300"/>
                            </p:stCondLst>
                            <p:childTnLst>
                              <p:par>
                                <p:cTn fill="hold" nodeType="afterEffect" presetClass="entr" presetID="23" presetSubtype="16">
                                  <p:stCondLst>
                                    <p:cond delay="0"/>
                                  </p:stCondLst>
                                  <p:childTnLst>
                                    <p:set>
                                      <p:cBhvr>
                                        <p:cTn dur="1" fill="hold">
                                          <p:stCondLst>
                                            <p:cond delay="0"/>
                                          </p:stCondLst>
                                        </p:cTn>
                                        <p:tgtEl>
                                          <p:spTgt spid="388">
                                            <p:txEl>
                                              <p:pRg end="6" st="6"/>
                                            </p:txEl>
                                          </p:spTgt>
                                        </p:tgtEl>
                                        <p:attrNameLst>
                                          <p:attrName>style.visibility</p:attrName>
                                        </p:attrNameLst>
                                      </p:cBhvr>
                                      <p:to>
                                        <p:strVal val="visible"/>
                                      </p:to>
                                    </p:set>
                                    <p:anim calcmode="lin" valueType="num">
                                      <p:cBhvr additive="base">
                                        <p:cTn dur="300"/>
                                        <p:tgtEl>
                                          <p:spTgt spid="388">
                                            <p:txEl>
                                              <p:pRg end="6" st="6"/>
                                            </p:txEl>
                                          </p:spTgt>
                                        </p:tgtEl>
                                        <p:attrNameLst>
                                          <p:attrName>ppt_w</p:attrName>
                                        </p:attrNameLst>
                                      </p:cBhvr>
                                      <p:tavLst>
                                        <p:tav fmla="" tm="0">
                                          <p:val>
                                            <p:strVal val="0"/>
                                          </p:val>
                                        </p:tav>
                                        <p:tav fmla="" tm="100000">
                                          <p:val>
                                            <p:strVal val="#ppt_w"/>
                                          </p:val>
                                        </p:tav>
                                      </p:tavLst>
                                    </p:anim>
                                    <p:anim calcmode="lin" valueType="num">
                                      <p:cBhvr additive="base">
                                        <p:cTn dur="300"/>
                                        <p:tgtEl>
                                          <p:spTgt spid="388">
                                            <p:txEl>
                                              <p:pRg end="6" st="6"/>
                                            </p:txEl>
                                          </p:spTgt>
                                        </p:tgtEl>
                                        <p:attrNameLst>
                                          <p:attrName>ppt_h</p:attrName>
                                        </p:attrNameLst>
                                      </p:cBhvr>
                                      <p:tavLst>
                                        <p:tav fmla="" tm="0">
                                          <p:val>
                                            <p:strVal val="0"/>
                                          </p:val>
                                        </p:tav>
                                        <p:tav fmla="" tm="100000">
                                          <p:val>
                                            <p:strVal val="#ppt_h"/>
                                          </p:val>
                                        </p:tav>
                                      </p:tavLst>
                                    </p:anim>
                                  </p:childTnLst>
                                </p:cTn>
                              </p:par>
                            </p:childTnLst>
                          </p:cTn>
                        </p:par>
                        <p:par>
                          <p:cTn fill="hold">
                            <p:stCondLst>
                              <p:cond delay="9600"/>
                            </p:stCondLst>
                            <p:childTnLst>
                              <p:par>
                                <p:cTn fill="hold" nodeType="afterEffect" presetClass="entr" presetID="23" presetSubtype="16">
                                  <p:stCondLst>
                                    <p:cond delay="0"/>
                                  </p:stCondLst>
                                  <p:childTnLst>
                                    <p:set>
                                      <p:cBhvr>
                                        <p:cTn dur="1" fill="hold">
                                          <p:stCondLst>
                                            <p:cond delay="0"/>
                                          </p:stCondLst>
                                        </p:cTn>
                                        <p:tgtEl>
                                          <p:spTgt spid="388">
                                            <p:txEl>
                                              <p:pRg end="7" st="7"/>
                                            </p:txEl>
                                          </p:spTgt>
                                        </p:tgtEl>
                                        <p:attrNameLst>
                                          <p:attrName>style.visibility</p:attrName>
                                        </p:attrNameLst>
                                      </p:cBhvr>
                                      <p:to>
                                        <p:strVal val="visible"/>
                                      </p:to>
                                    </p:set>
                                    <p:anim calcmode="lin" valueType="num">
                                      <p:cBhvr additive="base">
                                        <p:cTn dur="300"/>
                                        <p:tgtEl>
                                          <p:spTgt spid="388">
                                            <p:txEl>
                                              <p:pRg end="7" st="7"/>
                                            </p:txEl>
                                          </p:spTgt>
                                        </p:tgtEl>
                                        <p:attrNameLst>
                                          <p:attrName>ppt_w</p:attrName>
                                        </p:attrNameLst>
                                      </p:cBhvr>
                                      <p:tavLst>
                                        <p:tav fmla="" tm="0">
                                          <p:val>
                                            <p:strVal val="0"/>
                                          </p:val>
                                        </p:tav>
                                        <p:tav fmla="" tm="100000">
                                          <p:val>
                                            <p:strVal val="#ppt_w"/>
                                          </p:val>
                                        </p:tav>
                                      </p:tavLst>
                                    </p:anim>
                                    <p:anim calcmode="lin" valueType="num">
                                      <p:cBhvr additive="base">
                                        <p:cTn dur="300"/>
                                        <p:tgtEl>
                                          <p:spTgt spid="388">
                                            <p:txEl>
                                              <p:pRg end="7" st="7"/>
                                            </p:txEl>
                                          </p:spTgt>
                                        </p:tgtEl>
                                        <p:attrNameLst>
                                          <p:attrName>ppt_h</p:attrName>
                                        </p:attrNameLst>
                                      </p:cBhvr>
                                      <p:tavLst>
                                        <p:tav fmla="" tm="0">
                                          <p:val>
                                            <p:strVal val="0"/>
                                          </p:val>
                                        </p:tav>
                                        <p:tav fmla="" tm="100000">
                                          <p:val>
                                            <p:strVal val="#ppt_h"/>
                                          </p:val>
                                        </p:tav>
                                      </p:tavLst>
                                    </p:anim>
                                  </p:childTnLst>
                                </p:cTn>
                              </p:par>
                            </p:childTnLst>
                          </p:cTn>
                        </p:par>
                        <p:par>
                          <p:cTn fill="hold">
                            <p:stCondLst>
                              <p:cond delay="9900"/>
                            </p:stCondLst>
                            <p:childTnLst>
                              <p:par>
                                <p:cTn fill="hold" nodeType="afterEffect" presetClass="entr" presetID="23" presetSubtype="16">
                                  <p:stCondLst>
                                    <p:cond delay="0"/>
                                  </p:stCondLst>
                                  <p:childTnLst>
                                    <p:set>
                                      <p:cBhvr>
                                        <p:cTn dur="1" fill="hold">
                                          <p:stCondLst>
                                            <p:cond delay="0"/>
                                          </p:stCondLst>
                                        </p:cTn>
                                        <p:tgtEl>
                                          <p:spTgt spid="388">
                                            <p:txEl>
                                              <p:pRg end="8" st="8"/>
                                            </p:txEl>
                                          </p:spTgt>
                                        </p:tgtEl>
                                        <p:attrNameLst>
                                          <p:attrName>style.visibility</p:attrName>
                                        </p:attrNameLst>
                                      </p:cBhvr>
                                      <p:to>
                                        <p:strVal val="visible"/>
                                      </p:to>
                                    </p:set>
                                    <p:anim calcmode="lin" valueType="num">
                                      <p:cBhvr additive="base">
                                        <p:cTn dur="300"/>
                                        <p:tgtEl>
                                          <p:spTgt spid="388">
                                            <p:txEl>
                                              <p:pRg end="8" st="8"/>
                                            </p:txEl>
                                          </p:spTgt>
                                        </p:tgtEl>
                                        <p:attrNameLst>
                                          <p:attrName>ppt_w</p:attrName>
                                        </p:attrNameLst>
                                      </p:cBhvr>
                                      <p:tavLst>
                                        <p:tav fmla="" tm="0">
                                          <p:val>
                                            <p:strVal val="0"/>
                                          </p:val>
                                        </p:tav>
                                        <p:tav fmla="" tm="100000">
                                          <p:val>
                                            <p:strVal val="#ppt_w"/>
                                          </p:val>
                                        </p:tav>
                                      </p:tavLst>
                                    </p:anim>
                                    <p:anim calcmode="lin" valueType="num">
                                      <p:cBhvr additive="base">
                                        <p:cTn dur="300"/>
                                        <p:tgtEl>
                                          <p:spTgt spid="388">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
                                  </p:stCondLst>
                                  <p:childTnLst>
                                    <p:set>
                                      <p:cBhvr>
                                        <p:cTn dur="1" fill="hold">
                                          <p:stCondLst>
                                            <p:cond delay="0"/>
                                          </p:stCondLst>
                                        </p:cTn>
                                        <p:tgtEl>
                                          <p:spTgt spid="389">
                                            <p:txEl>
                                              <p:pRg end="0" st="0"/>
                                            </p:txEl>
                                          </p:spTgt>
                                        </p:tgtEl>
                                        <p:attrNameLst>
                                          <p:attrName>style.visibility</p:attrName>
                                        </p:attrNameLst>
                                      </p:cBhvr>
                                      <p:to>
                                        <p:strVal val="visible"/>
                                      </p:to>
                                    </p:set>
                                    <p:animEffect filter="fade" transition="in">
                                      <p:cBhvr>
                                        <p:cTn dur="500"/>
                                        <p:tgtEl>
                                          <p:spTgt spid="389">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89">
                                            <p:txEl>
                                              <p:pRg end="1" st="1"/>
                                            </p:txEl>
                                          </p:spTgt>
                                        </p:tgtEl>
                                        <p:attrNameLst>
                                          <p:attrName>style.visibility</p:attrName>
                                        </p:attrNameLst>
                                      </p:cBhvr>
                                      <p:to>
                                        <p:strVal val="visible"/>
                                      </p:to>
                                    </p:set>
                                    <p:animEffect filter="fade" transition="in">
                                      <p:cBhvr>
                                        <p:cTn dur="500"/>
                                        <p:tgtEl>
                                          <p:spTgt spid="389">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89">
                                            <p:txEl>
                                              <p:pRg end="2" st="2"/>
                                            </p:txEl>
                                          </p:spTgt>
                                        </p:tgtEl>
                                        <p:attrNameLst>
                                          <p:attrName>style.visibility</p:attrName>
                                        </p:attrNameLst>
                                      </p:cBhvr>
                                      <p:to>
                                        <p:strVal val="visible"/>
                                      </p:to>
                                    </p:set>
                                    <p:animEffect filter="fade" transition="in">
                                      <p:cBhvr>
                                        <p:cTn dur="500"/>
                                        <p:tgtEl>
                                          <p:spTgt spid="389">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89">
                                            <p:txEl>
                                              <p:pRg end="3" st="3"/>
                                            </p:txEl>
                                          </p:spTgt>
                                        </p:tgtEl>
                                        <p:attrNameLst>
                                          <p:attrName>style.visibility</p:attrName>
                                        </p:attrNameLst>
                                      </p:cBhvr>
                                      <p:to>
                                        <p:strVal val="visible"/>
                                      </p:to>
                                    </p:set>
                                    <p:animEffect filter="fade" transition="in">
                                      <p:cBhvr>
                                        <p:cTn dur="500"/>
                                        <p:tgtEl>
                                          <p:spTgt spid="389">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89">
                                            <p:txEl>
                                              <p:pRg end="4" st="4"/>
                                            </p:txEl>
                                          </p:spTgt>
                                        </p:tgtEl>
                                        <p:attrNameLst>
                                          <p:attrName>style.visibility</p:attrName>
                                        </p:attrNameLst>
                                      </p:cBhvr>
                                      <p:to>
                                        <p:strVal val="visible"/>
                                      </p:to>
                                    </p:set>
                                    <p:animEffect filter="fade" transition="in">
                                      <p:cBhvr>
                                        <p:cTn dur="500"/>
                                        <p:tgtEl>
                                          <p:spTgt spid="389">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89">
                                            <p:txEl>
                                              <p:pRg end="5" st="5"/>
                                            </p:txEl>
                                          </p:spTgt>
                                        </p:tgtEl>
                                        <p:attrNameLst>
                                          <p:attrName>style.visibility</p:attrName>
                                        </p:attrNameLst>
                                      </p:cBhvr>
                                      <p:to>
                                        <p:strVal val="visible"/>
                                      </p:to>
                                    </p:set>
                                    <p:animEffect filter="fade" transition="in">
                                      <p:cBhvr>
                                        <p:cTn dur="500"/>
                                        <p:tgtEl>
                                          <p:spTgt spid="389">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89">
                                            <p:txEl>
                                              <p:pRg end="6" st="6"/>
                                            </p:txEl>
                                          </p:spTgt>
                                        </p:tgtEl>
                                        <p:attrNameLst>
                                          <p:attrName>style.visibility</p:attrName>
                                        </p:attrNameLst>
                                      </p:cBhvr>
                                      <p:to>
                                        <p:strVal val="visible"/>
                                      </p:to>
                                    </p:set>
                                    <p:animEffect filter="fade" transition="in">
                                      <p:cBhvr>
                                        <p:cTn dur="500"/>
                                        <p:tgtEl>
                                          <p:spTgt spid="389">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89">
                                            <p:txEl>
                                              <p:pRg end="7" st="7"/>
                                            </p:txEl>
                                          </p:spTgt>
                                        </p:tgtEl>
                                        <p:attrNameLst>
                                          <p:attrName>style.visibility</p:attrName>
                                        </p:attrNameLst>
                                      </p:cBhvr>
                                      <p:to>
                                        <p:strVal val="visible"/>
                                      </p:to>
                                    </p:set>
                                    <p:animEffect filter="fade" transition="in">
                                      <p:cBhvr>
                                        <p:cTn dur="500"/>
                                        <p:tgtEl>
                                          <p:spTgt spid="389">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89">
                                            <p:txEl>
                                              <p:pRg end="8" st="8"/>
                                            </p:txEl>
                                          </p:spTgt>
                                        </p:tgtEl>
                                        <p:attrNameLst>
                                          <p:attrName>style.visibility</p:attrName>
                                        </p:attrNameLst>
                                      </p:cBhvr>
                                      <p:to>
                                        <p:strVal val="visible"/>
                                      </p:to>
                                    </p:set>
                                    <p:animEffect filter="fade" transition="in">
                                      <p:cBhvr>
                                        <p:cTn dur="500"/>
                                        <p:tgtEl>
                                          <p:spTgt spid="389">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390">
                                            <p:txEl>
                                              <p:pRg end="0" st="0"/>
                                            </p:txEl>
                                          </p:spTgt>
                                        </p:tgtEl>
                                        <p:attrNameLst>
                                          <p:attrName>style.visibility</p:attrName>
                                        </p:attrNameLst>
                                      </p:cBhvr>
                                      <p:to>
                                        <p:strVal val="visible"/>
                                      </p:to>
                                    </p:set>
                                    <p:animEffect filter="fade" transition="in">
                                      <p:cBhvr>
                                        <p:cTn dur="500"/>
                                        <p:tgtEl>
                                          <p:spTgt spid="390">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390">
                                            <p:txEl>
                                              <p:pRg end="1" st="1"/>
                                            </p:txEl>
                                          </p:spTgt>
                                        </p:tgtEl>
                                        <p:attrNameLst>
                                          <p:attrName>style.visibility</p:attrName>
                                        </p:attrNameLst>
                                      </p:cBhvr>
                                      <p:to>
                                        <p:strVal val="visible"/>
                                      </p:to>
                                    </p:set>
                                    <p:animEffect filter="fade" transition="in">
                                      <p:cBhvr>
                                        <p:cTn dur="500"/>
                                        <p:tgtEl>
                                          <p:spTgt spid="390">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390">
                                            <p:txEl>
                                              <p:pRg end="2" st="2"/>
                                            </p:txEl>
                                          </p:spTgt>
                                        </p:tgtEl>
                                        <p:attrNameLst>
                                          <p:attrName>style.visibility</p:attrName>
                                        </p:attrNameLst>
                                      </p:cBhvr>
                                      <p:to>
                                        <p:strVal val="visible"/>
                                      </p:to>
                                    </p:set>
                                    <p:animEffect filter="fade" transition="in">
                                      <p:cBhvr>
                                        <p:cTn dur="500"/>
                                        <p:tgtEl>
                                          <p:spTgt spid="390">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390">
                                            <p:txEl>
                                              <p:pRg end="3" st="3"/>
                                            </p:txEl>
                                          </p:spTgt>
                                        </p:tgtEl>
                                        <p:attrNameLst>
                                          <p:attrName>style.visibility</p:attrName>
                                        </p:attrNameLst>
                                      </p:cBhvr>
                                      <p:to>
                                        <p:strVal val="visible"/>
                                      </p:to>
                                    </p:set>
                                    <p:animEffect filter="fade" transition="in">
                                      <p:cBhvr>
                                        <p:cTn dur="500"/>
                                        <p:tgtEl>
                                          <p:spTgt spid="390">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390">
                                            <p:txEl>
                                              <p:pRg end="4" st="4"/>
                                            </p:txEl>
                                          </p:spTgt>
                                        </p:tgtEl>
                                        <p:attrNameLst>
                                          <p:attrName>style.visibility</p:attrName>
                                        </p:attrNameLst>
                                      </p:cBhvr>
                                      <p:to>
                                        <p:strVal val="visible"/>
                                      </p:to>
                                    </p:set>
                                    <p:animEffect filter="fade" transition="in">
                                      <p:cBhvr>
                                        <p:cTn dur="500"/>
                                        <p:tgtEl>
                                          <p:spTgt spid="390">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390">
                                            <p:txEl>
                                              <p:pRg end="5" st="5"/>
                                            </p:txEl>
                                          </p:spTgt>
                                        </p:tgtEl>
                                        <p:attrNameLst>
                                          <p:attrName>style.visibility</p:attrName>
                                        </p:attrNameLst>
                                      </p:cBhvr>
                                      <p:to>
                                        <p:strVal val="visible"/>
                                      </p:to>
                                    </p:set>
                                    <p:animEffect filter="fade" transition="in">
                                      <p:cBhvr>
                                        <p:cTn dur="500"/>
                                        <p:tgtEl>
                                          <p:spTgt spid="390">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390">
                                            <p:txEl>
                                              <p:pRg end="6" st="6"/>
                                            </p:txEl>
                                          </p:spTgt>
                                        </p:tgtEl>
                                        <p:attrNameLst>
                                          <p:attrName>style.visibility</p:attrName>
                                        </p:attrNameLst>
                                      </p:cBhvr>
                                      <p:to>
                                        <p:strVal val="visible"/>
                                      </p:to>
                                    </p:set>
                                    <p:animEffect filter="fade" transition="in">
                                      <p:cBhvr>
                                        <p:cTn dur="500"/>
                                        <p:tgtEl>
                                          <p:spTgt spid="390">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390">
                                            <p:txEl>
                                              <p:pRg end="7" st="7"/>
                                            </p:txEl>
                                          </p:spTgt>
                                        </p:tgtEl>
                                        <p:attrNameLst>
                                          <p:attrName>style.visibility</p:attrName>
                                        </p:attrNameLst>
                                      </p:cBhvr>
                                      <p:to>
                                        <p:strVal val="visible"/>
                                      </p:to>
                                    </p:set>
                                    <p:animEffect filter="fade" transition="in">
                                      <p:cBhvr>
                                        <p:cTn dur="500"/>
                                        <p:tgtEl>
                                          <p:spTgt spid="390">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390">
                                            <p:txEl>
                                              <p:pRg end="8" st="8"/>
                                            </p:txEl>
                                          </p:spTgt>
                                        </p:tgtEl>
                                        <p:attrNameLst>
                                          <p:attrName>style.visibility</p:attrName>
                                        </p:attrNameLst>
                                      </p:cBhvr>
                                      <p:to>
                                        <p:strVal val="visible"/>
                                      </p:to>
                                    </p:set>
                                    <p:animEffect filter="fade" transition="in">
                                      <p:cBhvr>
                                        <p:cTn dur="500"/>
                                        <p:tgtEl>
                                          <p:spTgt spid="390">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节标题" showMasterSp="0">
  <p:cSld name="节标题">
    <p:bg>
      <p:bgPr>
        <a:solidFill>
          <a:schemeClr val="lt1"/>
        </a:solidFill>
      </p:bgPr>
    </p:bg>
    <p:spTree>
      <p:nvGrpSpPr>
        <p:cNvPr id="32" name="Shape 32"/>
        <p:cNvGrpSpPr/>
        <p:nvPr/>
      </p:nvGrpSpPr>
      <p:grpSpPr>
        <a:xfrm>
          <a:off x="0" y="0"/>
          <a:ext cx="0" cy="0"/>
          <a:chOff x="0" y="0"/>
          <a:chExt cx="0" cy="0"/>
        </a:xfrm>
      </p:grpSpPr>
      <p:sp>
        <p:nvSpPr>
          <p:cNvPr id="33" name="Google Shape;33;p31"/>
          <p:cNvSpPr/>
          <p:nvPr/>
        </p:nvSpPr>
        <p:spPr>
          <a:xfrm>
            <a:off x="630692" y="796789"/>
            <a:ext cx="1257300" cy="1257300"/>
          </a:xfrm>
          <a:custGeom>
            <a:rect b="b" l="l" r="r" t="t"/>
            <a:pathLst>
              <a:path extrusionOk="0" h="644" w="643">
                <a:moveTo>
                  <a:pt x="608" y="35"/>
                </a:moveTo>
                <a:cubicBezTo>
                  <a:pt x="643" y="71"/>
                  <a:pt x="643" y="128"/>
                  <a:pt x="608" y="163"/>
                </a:cubicBezTo>
                <a:cubicBezTo>
                  <a:pt x="163" y="609"/>
                  <a:pt x="163" y="609"/>
                  <a:pt x="163" y="609"/>
                </a:cubicBezTo>
                <a:cubicBezTo>
                  <a:pt x="127" y="644"/>
                  <a:pt x="70" y="644"/>
                  <a:pt x="35" y="609"/>
                </a:cubicBezTo>
                <a:cubicBezTo>
                  <a:pt x="35" y="609"/>
                  <a:pt x="35" y="609"/>
                  <a:pt x="35" y="609"/>
                </a:cubicBezTo>
                <a:cubicBezTo>
                  <a:pt x="0" y="573"/>
                  <a:pt x="0" y="516"/>
                  <a:pt x="35" y="481"/>
                </a:cubicBezTo>
                <a:cubicBezTo>
                  <a:pt x="480" y="35"/>
                  <a:pt x="480" y="35"/>
                  <a:pt x="480" y="35"/>
                </a:cubicBezTo>
                <a:cubicBezTo>
                  <a:pt x="516" y="0"/>
                  <a:pt x="573" y="0"/>
                  <a:pt x="608" y="35"/>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 name="Google Shape;34;p31"/>
          <p:cNvSpPr/>
          <p:nvPr/>
        </p:nvSpPr>
        <p:spPr>
          <a:xfrm>
            <a:off x="0" y="1271452"/>
            <a:ext cx="12192000" cy="3908542"/>
          </a:xfrm>
          <a:prstGeom prst="rect">
            <a:avLst/>
          </a:pr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 name="Google Shape;35;p31"/>
          <p:cNvSpPr txBox="1"/>
          <p:nvPr>
            <p:ph type="title"/>
          </p:nvPr>
        </p:nvSpPr>
        <p:spPr>
          <a:xfrm>
            <a:off x="3094446" y="1908263"/>
            <a:ext cx="7584213" cy="65679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2"/>
              </a:buClr>
              <a:buSzPts val="2400"/>
              <a:buFont typeface="Arial"/>
              <a:buNone/>
              <a:defRPr b="1" sz="2400">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31"/>
          <p:cNvSpPr txBox="1"/>
          <p:nvPr>
            <p:ph idx="1" type="body"/>
          </p:nvPr>
        </p:nvSpPr>
        <p:spPr>
          <a:xfrm>
            <a:off x="3094446" y="2694419"/>
            <a:ext cx="7584213" cy="101562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2"/>
              </a:buClr>
              <a:buSzPts val="1100"/>
              <a:buNone/>
              <a:defRPr sz="1100">
                <a:solidFill>
                  <a:schemeClr val="lt2"/>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31"/>
          <p:cNvSpPr/>
          <p:nvPr/>
        </p:nvSpPr>
        <p:spPr>
          <a:xfrm>
            <a:off x="1997982" y="944427"/>
            <a:ext cx="654050" cy="654050"/>
          </a:xfrm>
          <a:custGeom>
            <a:rect b="b" l="l" r="r" t="t"/>
            <a:pathLst>
              <a:path extrusionOk="0" h="335" w="335">
                <a:moveTo>
                  <a:pt x="328" y="56"/>
                </a:moveTo>
                <a:cubicBezTo>
                  <a:pt x="320" y="63"/>
                  <a:pt x="309" y="60"/>
                  <a:pt x="299" y="57"/>
                </a:cubicBezTo>
                <a:cubicBezTo>
                  <a:pt x="290" y="54"/>
                  <a:pt x="280" y="51"/>
                  <a:pt x="274" y="57"/>
                </a:cubicBezTo>
                <a:cubicBezTo>
                  <a:pt x="269" y="63"/>
                  <a:pt x="271" y="72"/>
                  <a:pt x="274" y="82"/>
                </a:cubicBezTo>
                <a:cubicBezTo>
                  <a:pt x="278" y="92"/>
                  <a:pt x="281" y="103"/>
                  <a:pt x="273" y="110"/>
                </a:cubicBezTo>
                <a:cubicBezTo>
                  <a:pt x="266" y="118"/>
                  <a:pt x="255" y="114"/>
                  <a:pt x="245" y="111"/>
                </a:cubicBezTo>
                <a:cubicBezTo>
                  <a:pt x="235" y="108"/>
                  <a:pt x="226" y="105"/>
                  <a:pt x="220" y="111"/>
                </a:cubicBezTo>
                <a:cubicBezTo>
                  <a:pt x="214" y="117"/>
                  <a:pt x="217" y="126"/>
                  <a:pt x="220" y="136"/>
                </a:cubicBezTo>
                <a:cubicBezTo>
                  <a:pt x="223" y="146"/>
                  <a:pt x="227" y="157"/>
                  <a:pt x="219" y="165"/>
                </a:cubicBezTo>
                <a:cubicBezTo>
                  <a:pt x="211" y="172"/>
                  <a:pt x="201" y="169"/>
                  <a:pt x="190" y="166"/>
                </a:cubicBezTo>
                <a:cubicBezTo>
                  <a:pt x="181" y="163"/>
                  <a:pt x="172" y="160"/>
                  <a:pt x="166" y="166"/>
                </a:cubicBezTo>
                <a:cubicBezTo>
                  <a:pt x="160" y="172"/>
                  <a:pt x="163" y="181"/>
                  <a:pt x="166" y="190"/>
                </a:cubicBezTo>
                <a:cubicBezTo>
                  <a:pt x="169" y="201"/>
                  <a:pt x="172" y="211"/>
                  <a:pt x="165" y="219"/>
                </a:cubicBezTo>
                <a:cubicBezTo>
                  <a:pt x="157" y="227"/>
                  <a:pt x="146" y="223"/>
                  <a:pt x="136" y="220"/>
                </a:cubicBezTo>
                <a:cubicBezTo>
                  <a:pt x="126" y="217"/>
                  <a:pt x="117" y="214"/>
                  <a:pt x="111" y="220"/>
                </a:cubicBezTo>
                <a:cubicBezTo>
                  <a:pt x="105" y="226"/>
                  <a:pt x="108" y="235"/>
                  <a:pt x="111" y="245"/>
                </a:cubicBezTo>
                <a:cubicBezTo>
                  <a:pt x="115" y="255"/>
                  <a:pt x="118" y="266"/>
                  <a:pt x="110" y="273"/>
                </a:cubicBezTo>
                <a:cubicBezTo>
                  <a:pt x="103" y="281"/>
                  <a:pt x="92" y="278"/>
                  <a:pt x="82" y="274"/>
                </a:cubicBezTo>
                <a:cubicBezTo>
                  <a:pt x="72" y="271"/>
                  <a:pt x="63" y="268"/>
                  <a:pt x="57" y="274"/>
                </a:cubicBezTo>
                <a:cubicBezTo>
                  <a:pt x="51" y="280"/>
                  <a:pt x="54" y="289"/>
                  <a:pt x="57" y="299"/>
                </a:cubicBezTo>
                <a:cubicBezTo>
                  <a:pt x="60" y="309"/>
                  <a:pt x="64" y="320"/>
                  <a:pt x="56" y="328"/>
                </a:cubicBezTo>
                <a:cubicBezTo>
                  <a:pt x="48" y="335"/>
                  <a:pt x="38" y="332"/>
                  <a:pt x="27" y="329"/>
                </a:cubicBezTo>
                <a:cubicBezTo>
                  <a:pt x="18" y="326"/>
                  <a:pt x="9" y="323"/>
                  <a:pt x="3" y="329"/>
                </a:cubicBezTo>
                <a:cubicBezTo>
                  <a:pt x="0" y="326"/>
                  <a:pt x="0" y="326"/>
                  <a:pt x="0" y="326"/>
                </a:cubicBezTo>
                <a:cubicBezTo>
                  <a:pt x="7" y="318"/>
                  <a:pt x="18" y="322"/>
                  <a:pt x="28" y="325"/>
                </a:cubicBezTo>
                <a:cubicBezTo>
                  <a:pt x="38" y="328"/>
                  <a:pt x="47" y="331"/>
                  <a:pt x="53" y="325"/>
                </a:cubicBezTo>
                <a:cubicBezTo>
                  <a:pt x="59" y="319"/>
                  <a:pt x="56" y="310"/>
                  <a:pt x="53" y="300"/>
                </a:cubicBezTo>
                <a:cubicBezTo>
                  <a:pt x="50" y="290"/>
                  <a:pt x="47" y="279"/>
                  <a:pt x="54" y="272"/>
                </a:cubicBezTo>
                <a:cubicBezTo>
                  <a:pt x="62" y="264"/>
                  <a:pt x="73" y="267"/>
                  <a:pt x="83" y="271"/>
                </a:cubicBezTo>
                <a:cubicBezTo>
                  <a:pt x="92" y="274"/>
                  <a:pt x="101" y="276"/>
                  <a:pt x="107" y="271"/>
                </a:cubicBezTo>
                <a:cubicBezTo>
                  <a:pt x="113" y="265"/>
                  <a:pt x="111" y="255"/>
                  <a:pt x="108" y="246"/>
                </a:cubicBezTo>
                <a:cubicBezTo>
                  <a:pt x="104" y="236"/>
                  <a:pt x="101" y="225"/>
                  <a:pt x="109" y="217"/>
                </a:cubicBezTo>
                <a:cubicBezTo>
                  <a:pt x="116" y="210"/>
                  <a:pt x="127" y="213"/>
                  <a:pt x="137" y="216"/>
                </a:cubicBezTo>
                <a:cubicBezTo>
                  <a:pt x="147" y="219"/>
                  <a:pt x="156" y="222"/>
                  <a:pt x="162" y="216"/>
                </a:cubicBezTo>
                <a:cubicBezTo>
                  <a:pt x="168" y="210"/>
                  <a:pt x="165" y="201"/>
                  <a:pt x="162" y="192"/>
                </a:cubicBezTo>
                <a:cubicBezTo>
                  <a:pt x="159" y="181"/>
                  <a:pt x="155" y="171"/>
                  <a:pt x="163" y="163"/>
                </a:cubicBezTo>
                <a:cubicBezTo>
                  <a:pt x="171" y="155"/>
                  <a:pt x="181" y="159"/>
                  <a:pt x="192" y="162"/>
                </a:cubicBezTo>
                <a:cubicBezTo>
                  <a:pt x="201" y="165"/>
                  <a:pt x="210" y="168"/>
                  <a:pt x="216" y="162"/>
                </a:cubicBezTo>
                <a:cubicBezTo>
                  <a:pt x="222" y="156"/>
                  <a:pt x="219" y="147"/>
                  <a:pt x="216" y="137"/>
                </a:cubicBezTo>
                <a:cubicBezTo>
                  <a:pt x="213" y="127"/>
                  <a:pt x="210" y="116"/>
                  <a:pt x="217" y="109"/>
                </a:cubicBezTo>
                <a:cubicBezTo>
                  <a:pt x="225" y="101"/>
                  <a:pt x="236" y="104"/>
                  <a:pt x="246" y="107"/>
                </a:cubicBezTo>
                <a:cubicBezTo>
                  <a:pt x="256" y="110"/>
                  <a:pt x="265" y="113"/>
                  <a:pt x="271" y="107"/>
                </a:cubicBezTo>
                <a:cubicBezTo>
                  <a:pt x="277" y="101"/>
                  <a:pt x="274" y="92"/>
                  <a:pt x="271" y="83"/>
                </a:cubicBezTo>
                <a:cubicBezTo>
                  <a:pt x="267" y="72"/>
                  <a:pt x="264" y="62"/>
                  <a:pt x="272" y="54"/>
                </a:cubicBezTo>
                <a:cubicBezTo>
                  <a:pt x="279" y="47"/>
                  <a:pt x="290" y="50"/>
                  <a:pt x="300" y="53"/>
                </a:cubicBezTo>
                <a:cubicBezTo>
                  <a:pt x="310" y="56"/>
                  <a:pt x="319" y="59"/>
                  <a:pt x="325" y="53"/>
                </a:cubicBezTo>
                <a:cubicBezTo>
                  <a:pt x="331" y="47"/>
                  <a:pt x="328" y="38"/>
                  <a:pt x="325" y="28"/>
                </a:cubicBezTo>
                <a:cubicBezTo>
                  <a:pt x="322" y="18"/>
                  <a:pt x="318" y="7"/>
                  <a:pt x="326" y="0"/>
                </a:cubicBezTo>
                <a:cubicBezTo>
                  <a:pt x="329" y="3"/>
                  <a:pt x="329" y="3"/>
                  <a:pt x="329" y="3"/>
                </a:cubicBezTo>
                <a:cubicBezTo>
                  <a:pt x="323" y="9"/>
                  <a:pt x="326" y="18"/>
                  <a:pt x="329" y="27"/>
                </a:cubicBezTo>
                <a:cubicBezTo>
                  <a:pt x="332" y="38"/>
                  <a:pt x="335" y="48"/>
                  <a:pt x="328" y="5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 name="Google Shape;38;p31"/>
          <p:cNvSpPr/>
          <p:nvPr/>
        </p:nvSpPr>
        <p:spPr>
          <a:xfrm>
            <a:off x="9072562" y="5519719"/>
            <a:ext cx="657225" cy="654050"/>
          </a:xfrm>
          <a:custGeom>
            <a:rect b="b" l="l" r="r" t="t"/>
            <a:pathLst>
              <a:path extrusionOk="0" h="335" w="336">
                <a:moveTo>
                  <a:pt x="8" y="279"/>
                </a:moveTo>
                <a:cubicBezTo>
                  <a:pt x="16" y="271"/>
                  <a:pt x="26" y="275"/>
                  <a:pt x="37" y="278"/>
                </a:cubicBezTo>
                <a:cubicBezTo>
                  <a:pt x="46" y="281"/>
                  <a:pt x="55" y="284"/>
                  <a:pt x="61" y="278"/>
                </a:cubicBezTo>
                <a:cubicBezTo>
                  <a:pt x="67" y="272"/>
                  <a:pt x="64" y="263"/>
                  <a:pt x="61" y="253"/>
                </a:cubicBezTo>
                <a:cubicBezTo>
                  <a:pt x="58" y="243"/>
                  <a:pt x="55" y="232"/>
                  <a:pt x="63" y="225"/>
                </a:cubicBezTo>
                <a:cubicBezTo>
                  <a:pt x="70" y="217"/>
                  <a:pt x="81" y="220"/>
                  <a:pt x="91" y="224"/>
                </a:cubicBezTo>
                <a:cubicBezTo>
                  <a:pt x="101" y="227"/>
                  <a:pt x="110" y="230"/>
                  <a:pt x="116" y="224"/>
                </a:cubicBezTo>
                <a:cubicBezTo>
                  <a:pt x="122" y="218"/>
                  <a:pt x="119" y="209"/>
                  <a:pt x="116" y="199"/>
                </a:cubicBezTo>
                <a:cubicBezTo>
                  <a:pt x="113" y="189"/>
                  <a:pt x="109" y="178"/>
                  <a:pt x="117" y="170"/>
                </a:cubicBezTo>
                <a:cubicBezTo>
                  <a:pt x="125" y="163"/>
                  <a:pt x="135" y="166"/>
                  <a:pt x="146" y="169"/>
                </a:cubicBezTo>
                <a:cubicBezTo>
                  <a:pt x="155" y="172"/>
                  <a:pt x="164" y="175"/>
                  <a:pt x="170" y="169"/>
                </a:cubicBezTo>
                <a:cubicBezTo>
                  <a:pt x="176" y="163"/>
                  <a:pt x="173" y="154"/>
                  <a:pt x="170" y="145"/>
                </a:cubicBezTo>
                <a:cubicBezTo>
                  <a:pt x="167" y="134"/>
                  <a:pt x="164" y="124"/>
                  <a:pt x="171" y="116"/>
                </a:cubicBezTo>
                <a:cubicBezTo>
                  <a:pt x="179" y="108"/>
                  <a:pt x="190" y="112"/>
                  <a:pt x="200" y="115"/>
                </a:cubicBezTo>
                <a:cubicBezTo>
                  <a:pt x="209" y="118"/>
                  <a:pt x="219" y="121"/>
                  <a:pt x="225" y="115"/>
                </a:cubicBezTo>
                <a:cubicBezTo>
                  <a:pt x="230" y="109"/>
                  <a:pt x="228" y="100"/>
                  <a:pt x="225" y="90"/>
                </a:cubicBezTo>
                <a:cubicBezTo>
                  <a:pt x="221" y="80"/>
                  <a:pt x="218" y="69"/>
                  <a:pt x="226" y="62"/>
                </a:cubicBezTo>
                <a:cubicBezTo>
                  <a:pt x="233" y="54"/>
                  <a:pt x="244" y="57"/>
                  <a:pt x="254" y="61"/>
                </a:cubicBezTo>
                <a:cubicBezTo>
                  <a:pt x="264" y="64"/>
                  <a:pt x="273" y="66"/>
                  <a:pt x="279" y="60"/>
                </a:cubicBezTo>
                <a:cubicBezTo>
                  <a:pt x="285" y="55"/>
                  <a:pt x="282" y="45"/>
                  <a:pt x="279" y="36"/>
                </a:cubicBezTo>
                <a:cubicBezTo>
                  <a:pt x="276" y="26"/>
                  <a:pt x="272" y="15"/>
                  <a:pt x="280" y="7"/>
                </a:cubicBezTo>
                <a:cubicBezTo>
                  <a:pt x="288" y="0"/>
                  <a:pt x="298" y="3"/>
                  <a:pt x="309" y="6"/>
                </a:cubicBezTo>
                <a:cubicBezTo>
                  <a:pt x="318" y="9"/>
                  <a:pt x="327" y="12"/>
                  <a:pt x="333" y="6"/>
                </a:cubicBezTo>
                <a:cubicBezTo>
                  <a:pt x="336" y="9"/>
                  <a:pt x="336" y="9"/>
                  <a:pt x="336" y="9"/>
                </a:cubicBezTo>
                <a:cubicBezTo>
                  <a:pt x="328" y="17"/>
                  <a:pt x="318" y="13"/>
                  <a:pt x="307" y="10"/>
                </a:cubicBezTo>
                <a:cubicBezTo>
                  <a:pt x="298" y="7"/>
                  <a:pt x="289" y="4"/>
                  <a:pt x="283" y="10"/>
                </a:cubicBezTo>
                <a:cubicBezTo>
                  <a:pt x="277" y="16"/>
                  <a:pt x="280" y="25"/>
                  <a:pt x="283" y="35"/>
                </a:cubicBezTo>
                <a:cubicBezTo>
                  <a:pt x="286" y="45"/>
                  <a:pt x="289" y="56"/>
                  <a:pt x="282" y="63"/>
                </a:cubicBezTo>
                <a:cubicBezTo>
                  <a:pt x="274" y="71"/>
                  <a:pt x="263" y="68"/>
                  <a:pt x="253" y="64"/>
                </a:cubicBezTo>
                <a:cubicBezTo>
                  <a:pt x="243" y="61"/>
                  <a:pt x="234" y="58"/>
                  <a:pt x="228" y="64"/>
                </a:cubicBezTo>
                <a:cubicBezTo>
                  <a:pt x="222" y="70"/>
                  <a:pt x="225" y="79"/>
                  <a:pt x="228" y="89"/>
                </a:cubicBezTo>
                <a:cubicBezTo>
                  <a:pt x="232" y="99"/>
                  <a:pt x="235" y="110"/>
                  <a:pt x="227" y="118"/>
                </a:cubicBezTo>
                <a:cubicBezTo>
                  <a:pt x="220" y="125"/>
                  <a:pt x="209" y="122"/>
                  <a:pt x="199" y="119"/>
                </a:cubicBezTo>
                <a:cubicBezTo>
                  <a:pt x="189" y="116"/>
                  <a:pt x="180" y="113"/>
                  <a:pt x="174" y="119"/>
                </a:cubicBezTo>
                <a:cubicBezTo>
                  <a:pt x="168" y="125"/>
                  <a:pt x="171" y="134"/>
                  <a:pt x="174" y="143"/>
                </a:cubicBezTo>
                <a:cubicBezTo>
                  <a:pt x="177" y="154"/>
                  <a:pt x="181" y="164"/>
                  <a:pt x="173" y="172"/>
                </a:cubicBezTo>
                <a:cubicBezTo>
                  <a:pt x="165" y="180"/>
                  <a:pt x="155" y="176"/>
                  <a:pt x="144" y="173"/>
                </a:cubicBezTo>
                <a:cubicBezTo>
                  <a:pt x="135" y="170"/>
                  <a:pt x="126" y="167"/>
                  <a:pt x="120" y="173"/>
                </a:cubicBezTo>
                <a:cubicBezTo>
                  <a:pt x="114" y="179"/>
                  <a:pt x="117" y="188"/>
                  <a:pt x="120" y="198"/>
                </a:cubicBezTo>
                <a:cubicBezTo>
                  <a:pt x="123" y="208"/>
                  <a:pt x="126" y="219"/>
                  <a:pt x="119" y="226"/>
                </a:cubicBezTo>
                <a:cubicBezTo>
                  <a:pt x="111" y="234"/>
                  <a:pt x="100" y="231"/>
                  <a:pt x="90" y="227"/>
                </a:cubicBezTo>
                <a:cubicBezTo>
                  <a:pt x="80" y="224"/>
                  <a:pt x="71" y="222"/>
                  <a:pt x="65" y="228"/>
                </a:cubicBezTo>
                <a:cubicBezTo>
                  <a:pt x="59" y="233"/>
                  <a:pt x="62" y="243"/>
                  <a:pt x="65" y="252"/>
                </a:cubicBezTo>
                <a:cubicBezTo>
                  <a:pt x="68" y="262"/>
                  <a:pt x="72" y="273"/>
                  <a:pt x="64" y="281"/>
                </a:cubicBezTo>
                <a:cubicBezTo>
                  <a:pt x="57" y="288"/>
                  <a:pt x="46" y="285"/>
                  <a:pt x="36" y="282"/>
                </a:cubicBezTo>
                <a:cubicBezTo>
                  <a:pt x="26" y="279"/>
                  <a:pt x="17" y="276"/>
                  <a:pt x="11" y="282"/>
                </a:cubicBezTo>
                <a:cubicBezTo>
                  <a:pt x="5" y="288"/>
                  <a:pt x="8" y="297"/>
                  <a:pt x="11" y="307"/>
                </a:cubicBezTo>
                <a:cubicBezTo>
                  <a:pt x="14" y="317"/>
                  <a:pt x="17" y="328"/>
                  <a:pt x="10" y="335"/>
                </a:cubicBezTo>
                <a:cubicBezTo>
                  <a:pt x="7" y="332"/>
                  <a:pt x="7" y="332"/>
                  <a:pt x="7" y="332"/>
                </a:cubicBezTo>
                <a:cubicBezTo>
                  <a:pt x="13" y="326"/>
                  <a:pt x="10" y="317"/>
                  <a:pt x="7" y="308"/>
                </a:cubicBezTo>
                <a:cubicBezTo>
                  <a:pt x="4" y="297"/>
                  <a:pt x="0" y="287"/>
                  <a:pt x="8" y="279"/>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 name="Google Shape;39;p31"/>
          <p:cNvSpPr/>
          <p:nvPr/>
        </p:nvSpPr>
        <p:spPr>
          <a:xfrm>
            <a:off x="1982220" y="771526"/>
            <a:ext cx="1489075" cy="1487488"/>
          </a:xfrm>
          <a:custGeom>
            <a:rect b="b" l="l" r="r" t="t"/>
            <a:pathLst>
              <a:path extrusionOk="0" h="762" w="762">
                <a:moveTo>
                  <a:pt x="726" y="36"/>
                </a:moveTo>
                <a:cubicBezTo>
                  <a:pt x="762" y="71"/>
                  <a:pt x="762" y="128"/>
                  <a:pt x="726" y="163"/>
                </a:cubicBezTo>
                <a:cubicBezTo>
                  <a:pt x="163" y="727"/>
                  <a:pt x="163" y="727"/>
                  <a:pt x="163" y="727"/>
                </a:cubicBezTo>
                <a:cubicBezTo>
                  <a:pt x="127" y="762"/>
                  <a:pt x="70" y="762"/>
                  <a:pt x="35" y="727"/>
                </a:cubicBezTo>
                <a:cubicBezTo>
                  <a:pt x="35" y="727"/>
                  <a:pt x="35" y="727"/>
                  <a:pt x="35" y="727"/>
                </a:cubicBezTo>
                <a:cubicBezTo>
                  <a:pt x="0" y="692"/>
                  <a:pt x="0" y="635"/>
                  <a:pt x="35" y="599"/>
                </a:cubicBezTo>
                <a:cubicBezTo>
                  <a:pt x="599" y="36"/>
                  <a:pt x="599" y="36"/>
                  <a:pt x="599" y="36"/>
                </a:cubicBezTo>
                <a:cubicBezTo>
                  <a:pt x="634" y="0"/>
                  <a:pt x="691" y="0"/>
                  <a:pt x="726" y="36"/>
                </a:cubicBezTo>
                <a:close/>
              </a:path>
            </a:pathLst>
          </a:custGeom>
          <a:solidFill>
            <a:srgbClr val="BAC3D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 name="Google Shape;40;p31"/>
          <p:cNvSpPr/>
          <p:nvPr/>
        </p:nvSpPr>
        <p:spPr>
          <a:xfrm>
            <a:off x="3686403" y="558984"/>
            <a:ext cx="893763" cy="890588"/>
          </a:xfrm>
          <a:custGeom>
            <a:rect b="b" l="l" r="r" t="t"/>
            <a:pathLst>
              <a:path extrusionOk="0" h="456" w="457">
                <a:moveTo>
                  <a:pt x="422" y="35"/>
                </a:moveTo>
                <a:cubicBezTo>
                  <a:pt x="457" y="70"/>
                  <a:pt x="457" y="127"/>
                  <a:pt x="422" y="162"/>
                </a:cubicBezTo>
                <a:cubicBezTo>
                  <a:pt x="163" y="421"/>
                  <a:pt x="163" y="421"/>
                  <a:pt x="163" y="421"/>
                </a:cubicBezTo>
                <a:cubicBezTo>
                  <a:pt x="128" y="456"/>
                  <a:pt x="70" y="456"/>
                  <a:pt x="35" y="421"/>
                </a:cubicBezTo>
                <a:cubicBezTo>
                  <a:pt x="35" y="421"/>
                  <a:pt x="35" y="421"/>
                  <a:pt x="35" y="421"/>
                </a:cubicBezTo>
                <a:cubicBezTo>
                  <a:pt x="0" y="386"/>
                  <a:pt x="0" y="329"/>
                  <a:pt x="35" y="294"/>
                </a:cubicBezTo>
                <a:cubicBezTo>
                  <a:pt x="294" y="35"/>
                  <a:pt x="294" y="35"/>
                  <a:pt x="294" y="35"/>
                </a:cubicBezTo>
                <a:cubicBezTo>
                  <a:pt x="329" y="0"/>
                  <a:pt x="386" y="0"/>
                  <a:pt x="422" y="35"/>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 name="Google Shape;41;p31"/>
          <p:cNvSpPr/>
          <p:nvPr/>
        </p:nvSpPr>
        <p:spPr>
          <a:xfrm>
            <a:off x="10263187" y="4369915"/>
            <a:ext cx="1257300" cy="1257300"/>
          </a:xfrm>
          <a:custGeom>
            <a:rect b="b" l="l" r="r" t="t"/>
            <a:pathLst>
              <a:path extrusionOk="0" h="644" w="643">
                <a:moveTo>
                  <a:pt x="608" y="35"/>
                </a:moveTo>
                <a:cubicBezTo>
                  <a:pt x="643" y="71"/>
                  <a:pt x="643" y="128"/>
                  <a:pt x="608" y="163"/>
                </a:cubicBezTo>
                <a:cubicBezTo>
                  <a:pt x="162" y="609"/>
                  <a:pt x="162" y="609"/>
                  <a:pt x="162" y="609"/>
                </a:cubicBezTo>
                <a:cubicBezTo>
                  <a:pt x="127" y="644"/>
                  <a:pt x="70" y="644"/>
                  <a:pt x="35" y="609"/>
                </a:cubicBezTo>
                <a:cubicBezTo>
                  <a:pt x="35" y="609"/>
                  <a:pt x="35" y="609"/>
                  <a:pt x="35" y="609"/>
                </a:cubicBezTo>
                <a:cubicBezTo>
                  <a:pt x="0" y="573"/>
                  <a:pt x="0" y="516"/>
                  <a:pt x="35" y="481"/>
                </a:cubicBezTo>
                <a:cubicBezTo>
                  <a:pt x="480" y="35"/>
                  <a:pt x="480" y="35"/>
                  <a:pt x="480" y="35"/>
                </a:cubicBezTo>
                <a:cubicBezTo>
                  <a:pt x="516" y="0"/>
                  <a:pt x="573" y="0"/>
                  <a:pt x="608" y="35"/>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 name="Google Shape;42;p31"/>
          <p:cNvSpPr/>
          <p:nvPr/>
        </p:nvSpPr>
        <p:spPr>
          <a:xfrm>
            <a:off x="1878240" y="366897"/>
            <a:ext cx="401638" cy="403225"/>
          </a:xfrm>
          <a:custGeom>
            <a:rect b="b" l="l" r="r" t="t"/>
            <a:pathLst>
              <a:path extrusionOk="0" h="206" w="206">
                <a:moveTo>
                  <a:pt x="169" y="36"/>
                </a:moveTo>
                <a:cubicBezTo>
                  <a:pt x="206" y="73"/>
                  <a:pt x="206" y="132"/>
                  <a:pt x="169" y="169"/>
                </a:cubicBezTo>
                <a:cubicBezTo>
                  <a:pt x="132" y="206"/>
                  <a:pt x="73" y="206"/>
                  <a:pt x="36" y="169"/>
                </a:cubicBezTo>
                <a:cubicBezTo>
                  <a:pt x="0" y="132"/>
                  <a:pt x="0" y="73"/>
                  <a:pt x="36" y="36"/>
                </a:cubicBezTo>
                <a:cubicBezTo>
                  <a:pt x="73" y="0"/>
                  <a:pt x="132" y="0"/>
                  <a:pt x="169" y="3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 name="Google Shape;43;p31"/>
          <p:cNvSpPr/>
          <p:nvPr/>
        </p:nvSpPr>
        <p:spPr>
          <a:xfrm>
            <a:off x="3388745" y="441326"/>
            <a:ext cx="401638" cy="401638"/>
          </a:xfrm>
          <a:custGeom>
            <a:rect b="b" l="l" r="r" t="t"/>
            <a:pathLst>
              <a:path extrusionOk="0" h="206" w="205">
                <a:moveTo>
                  <a:pt x="169" y="36"/>
                </a:moveTo>
                <a:cubicBezTo>
                  <a:pt x="205" y="73"/>
                  <a:pt x="205" y="132"/>
                  <a:pt x="169" y="169"/>
                </a:cubicBezTo>
                <a:cubicBezTo>
                  <a:pt x="132" y="206"/>
                  <a:pt x="73" y="206"/>
                  <a:pt x="36" y="169"/>
                </a:cubicBezTo>
                <a:cubicBezTo>
                  <a:pt x="0" y="132"/>
                  <a:pt x="0" y="73"/>
                  <a:pt x="36" y="36"/>
                </a:cubicBezTo>
                <a:cubicBezTo>
                  <a:pt x="73" y="0"/>
                  <a:pt x="132" y="0"/>
                  <a:pt x="169" y="36"/>
                </a:cubicBezTo>
                <a:close/>
              </a:path>
            </a:pathLst>
          </a:custGeom>
          <a:solidFill>
            <a:srgbClr val="BAC3D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 name="Google Shape;44;p31"/>
          <p:cNvSpPr/>
          <p:nvPr/>
        </p:nvSpPr>
        <p:spPr>
          <a:xfrm>
            <a:off x="9907587" y="5565302"/>
            <a:ext cx="403225" cy="401638"/>
          </a:xfrm>
          <a:custGeom>
            <a:rect b="b" l="l" r="r" t="t"/>
            <a:pathLst>
              <a:path extrusionOk="0" h="206" w="206">
                <a:moveTo>
                  <a:pt x="169" y="36"/>
                </a:moveTo>
                <a:cubicBezTo>
                  <a:pt x="206" y="73"/>
                  <a:pt x="206" y="132"/>
                  <a:pt x="169" y="169"/>
                </a:cubicBezTo>
                <a:cubicBezTo>
                  <a:pt x="132" y="206"/>
                  <a:pt x="73" y="206"/>
                  <a:pt x="36" y="169"/>
                </a:cubicBezTo>
                <a:cubicBezTo>
                  <a:pt x="0" y="132"/>
                  <a:pt x="0" y="73"/>
                  <a:pt x="36" y="36"/>
                </a:cubicBezTo>
                <a:cubicBezTo>
                  <a:pt x="73" y="0"/>
                  <a:pt x="132" y="0"/>
                  <a:pt x="169" y="3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mc:AlternateContent>
    <mc:Choice Requires="p14">
      <p:transition spd="slow" p14:dur="1250">
        <p:push/>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rcle infographic">
  <p:cSld name="Circle infographic">
    <p:spTree>
      <p:nvGrpSpPr>
        <p:cNvPr id="395" name="Shape 395"/>
        <p:cNvGrpSpPr/>
        <p:nvPr/>
      </p:nvGrpSpPr>
      <p:grpSpPr>
        <a:xfrm>
          <a:off x="0" y="0"/>
          <a:ext cx="0" cy="0"/>
          <a:chOff x="0" y="0"/>
          <a:chExt cx="0" cy="0"/>
        </a:xfrm>
      </p:grpSpPr>
      <p:sp>
        <p:nvSpPr>
          <p:cNvPr id="396" name="Google Shape;396;p49"/>
          <p:cNvSpPr/>
          <p:nvPr/>
        </p:nvSpPr>
        <p:spPr>
          <a:xfrm>
            <a:off x="861369" y="1766844"/>
            <a:ext cx="3120004" cy="2808000"/>
          </a:xfrm>
          <a:prstGeom prst="ellipse">
            <a:avLst/>
          </a:prstGeom>
          <a:noFill/>
          <a:ln cap="rnd" cmpd="sng" w="3810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840"/>
              <a:buFont typeface="Arial"/>
              <a:buNone/>
            </a:pPr>
            <a:r>
              <a:t/>
            </a:r>
            <a:endParaRPr b="0" i="0" sz="3840" u="none" cap="none" strike="noStrike">
              <a:solidFill>
                <a:srgbClr val="000000"/>
              </a:solidFill>
              <a:latin typeface="Calibri"/>
              <a:ea typeface="Calibri"/>
              <a:cs typeface="Calibri"/>
              <a:sym typeface="Calibri"/>
            </a:endParaRPr>
          </a:p>
        </p:txBody>
      </p:sp>
      <p:sp>
        <p:nvSpPr>
          <p:cNvPr id="397" name="Google Shape;397;p49"/>
          <p:cNvSpPr txBox="1"/>
          <p:nvPr>
            <p:ph idx="1" type="body"/>
          </p:nvPr>
        </p:nvSpPr>
        <p:spPr>
          <a:xfrm>
            <a:off x="603251" y="324582"/>
            <a:ext cx="10972800" cy="4317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3000"/>
              <a:buNone/>
              <a:defRPr b="1" sz="300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8" name="Google Shape;398;p49"/>
          <p:cNvSpPr txBox="1"/>
          <p:nvPr>
            <p:ph idx="2" type="body"/>
          </p:nvPr>
        </p:nvSpPr>
        <p:spPr>
          <a:xfrm>
            <a:off x="603251" y="827103"/>
            <a:ext cx="10972800" cy="228451"/>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accent3"/>
              </a:buClr>
              <a:buSzPts val="1440"/>
              <a:buNone/>
              <a:defRPr b="0" sz="1440">
                <a:solidFill>
                  <a:schemeClr val="accent3"/>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399" name="Google Shape;399;p49"/>
          <p:cNvGrpSpPr/>
          <p:nvPr/>
        </p:nvGrpSpPr>
        <p:grpSpPr>
          <a:xfrm>
            <a:off x="101309" y="385540"/>
            <a:ext cx="383999" cy="342172"/>
            <a:chOff x="5270500" y="1460500"/>
            <a:chExt cx="1701800" cy="2705100"/>
          </a:xfrm>
        </p:grpSpPr>
        <p:sp>
          <p:nvSpPr>
            <p:cNvPr id="400" name="Google Shape;400;p49"/>
            <p:cNvSpPr/>
            <p:nvPr/>
          </p:nvSpPr>
          <p:spPr>
            <a:xfrm>
              <a:off x="5270500" y="1460500"/>
              <a:ext cx="457200" cy="27051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401" name="Google Shape;401;p49"/>
            <p:cNvSpPr/>
            <p:nvPr/>
          </p:nvSpPr>
          <p:spPr>
            <a:xfrm>
              <a:off x="5892800" y="1460500"/>
              <a:ext cx="457200" cy="2705100"/>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402" name="Google Shape;402;p49"/>
            <p:cNvSpPr/>
            <p:nvPr/>
          </p:nvSpPr>
          <p:spPr>
            <a:xfrm>
              <a:off x="6515100" y="1460500"/>
              <a:ext cx="457200" cy="2705100"/>
            </a:xfrm>
            <a:prstGeom prst="roundRect">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grpSp>
      <p:sp>
        <p:nvSpPr>
          <p:cNvPr id="403" name="Google Shape;403;p49"/>
          <p:cNvSpPr txBox="1"/>
          <p:nvPr>
            <p:ph idx="3" type="body"/>
          </p:nvPr>
        </p:nvSpPr>
        <p:spPr>
          <a:xfrm>
            <a:off x="964496" y="5151591"/>
            <a:ext cx="2941464" cy="228451"/>
          </a:xfrm>
          <a:prstGeom prst="rect">
            <a:avLst/>
          </a:prstGeom>
          <a:noFill/>
          <a:ln>
            <a:noFill/>
          </a:ln>
        </p:spPr>
        <p:txBody>
          <a:bodyPr anchorCtr="0" anchor="ctr" bIns="40500" lIns="0" spcFirstLastPara="1" rIns="0" wrap="square" tIns="40500">
            <a:normAutofit/>
          </a:bodyPr>
          <a:lstStyle>
            <a:lvl1pPr indent="-228600" lvl="0" marL="457200" algn="ctr">
              <a:lnSpc>
                <a:spcPct val="100000"/>
              </a:lnSpc>
              <a:spcBef>
                <a:spcPts val="0"/>
              </a:spcBef>
              <a:spcAft>
                <a:spcPts val="0"/>
              </a:spcAft>
              <a:buClr>
                <a:schemeClr val="lt1"/>
              </a:buClr>
              <a:buSzPts val="2160"/>
              <a:buNone/>
              <a:defRPr b="0" sz="216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4" name="Google Shape;404;p49"/>
          <p:cNvSpPr txBox="1"/>
          <p:nvPr>
            <p:ph idx="4" type="body"/>
          </p:nvPr>
        </p:nvSpPr>
        <p:spPr>
          <a:xfrm>
            <a:off x="964501" y="5461324"/>
            <a:ext cx="2941463" cy="779972"/>
          </a:xfrm>
          <a:prstGeom prst="rect">
            <a:avLst/>
          </a:prstGeom>
          <a:noFill/>
          <a:ln>
            <a:noFill/>
          </a:ln>
        </p:spPr>
        <p:txBody>
          <a:bodyPr anchorCtr="0" anchor="t" bIns="0" lIns="0" spcFirstLastPara="1" rIns="0" wrap="square" tIns="0">
            <a:normAutofit/>
          </a:bodyPr>
          <a:lstStyle>
            <a:lvl1pPr indent="-228600" lvl="0" marL="457200" algn="ctr">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5" name="Google Shape;405;p49"/>
          <p:cNvSpPr/>
          <p:nvPr>
            <p:ph idx="5" type="pic"/>
          </p:nvPr>
        </p:nvSpPr>
        <p:spPr>
          <a:xfrm>
            <a:off x="1099962" y="1991361"/>
            <a:ext cx="2639997" cy="2375998"/>
          </a:xfrm>
          <a:prstGeom prst="rect">
            <a:avLst/>
          </a:prstGeom>
          <a:noFill/>
          <a:ln>
            <a:noFill/>
          </a:ln>
        </p:spPr>
      </p:sp>
      <p:sp>
        <p:nvSpPr>
          <p:cNvPr id="406" name="Google Shape;406;p49"/>
          <p:cNvSpPr/>
          <p:nvPr/>
        </p:nvSpPr>
        <p:spPr>
          <a:xfrm>
            <a:off x="4518970" y="1766844"/>
            <a:ext cx="3120004" cy="2808000"/>
          </a:xfrm>
          <a:prstGeom prst="ellipse">
            <a:avLst/>
          </a:prstGeom>
          <a:noFill/>
          <a:ln cap="rnd" cmpd="sng" w="3810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840"/>
              <a:buFont typeface="Arial"/>
              <a:buNone/>
            </a:pPr>
            <a:r>
              <a:t/>
            </a:r>
            <a:endParaRPr b="0" i="0" sz="3840" u="none" cap="none" strike="noStrike">
              <a:solidFill>
                <a:srgbClr val="000000"/>
              </a:solidFill>
              <a:latin typeface="Calibri"/>
              <a:ea typeface="Calibri"/>
              <a:cs typeface="Calibri"/>
              <a:sym typeface="Calibri"/>
            </a:endParaRPr>
          </a:p>
        </p:txBody>
      </p:sp>
      <p:sp>
        <p:nvSpPr>
          <p:cNvPr id="407" name="Google Shape;407;p49"/>
          <p:cNvSpPr txBox="1"/>
          <p:nvPr>
            <p:ph idx="6" type="body"/>
          </p:nvPr>
        </p:nvSpPr>
        <p:spPr>
          <a:xfrm>
            <a:off x="4622088" y="5151591"/>
            <a:ext cx="2941464" cy="228451"/>
          </a:xfrm>
          <a:prstGeom prst="rect">
            <a:avLst/>
          </a:prstGeom>
          <a:noFill/>
          <a:ln>
            <a:noFill/>
          </a:ln>
        </p:spPr>
        <p:txBody>
          <a:bodyPr anchorCtr="0" anchor="ctr" bIns="40500" lIns="0" spcFirstLastPara="1" rIns="0" wrap="square" tIns="40500">
            <a:normAutofit/>
          </a:bodyPr>
          <a:lstStyle>
            <a:lvl1pPr indent="-228600" lvl="0" marL="457200" algn="ctr">
              <a:lnSpc>
                <a:spcPct val="100000"/>
              </a:lnSpc>
              <a:spcBef>
                <a:spcPts val="0"/>
              </a:spcBef>
              <a:spcAft>
                <a:spcPts val="0"/>
              </a:spcAft>
              <a:buClr>
                <a:schemeClr val="lt1"/>
              </a:buClr>
              <a:buSzPts val="2160"/>
              <a:buNone/>
              <a:defRPr b="0" sz="216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8" name="Google Shape;408;p49"/>
          <p:cNvSpPr txBox="1"/>
          <p:nvPr>
            <p:ph idx="7" type="body"/>
          </p:nvPr>
        </p:nvSpPr>
        <p:spPr>
          <a:xfrm>
            <a:off x="4622093" y="5461324"/>
            <a:ext cx="2941463" cy="779972"/>
          </a:xfrm>
          <a:prstGeom prst="rect">
            <a:avLst/>
          </a:prstGeom>
          <a:noFill/>
          <a:ln>
            <a:noFill/>
          </a:ln>
        </p:spPr>
        <p:txBody>
          <a:bodyPr anchorCtr="0" anchor="t" bIns="0" lIns="0" spcFirstLastPara="1" rIns="0" wrap="square" tIns="0">
            <a:normAutofit/>
          </a:bodyPr>
          <a:lstStyle>
            <a:lvl1pPr indent="-228600" lvl="0" marL="457200" algn="ctr">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9" name="Google Shape;409;p49"/>
          <p:cNvSpPr/>
          <p:nvPr>
            <p:ph idx="8" type="pic"/>
          </p:nvPr>
        </p:nvSpPr>
        <p:spPr>
          <a:xfrm>
            <a:off x="4757555" y="1991361"/>
            <a:ext cx="2639997" cy="2375998"/>
          </a:xfrm>
          <a:prstGeom prst="rect">
            <a:avLst/>
          </a:prstGeom>
          <a:noFill/>
          <a:ln>
            <a:noFill/>
          </a:ln>
        </p:spPr>
      </p:sp>
      <p:sp>
        <p:nvSpPr>
          <p:cNvPr id="410" name="Google Shape;410;p49"/>
          <p:cNvSpPr/>
          <p:nvPr/>
        </p:nvSpPr>
        <p:spPr>
          <a:xfrm>
            <a:off x="8199147" y="1766844"/>
            <a:ext cx="3120004" cy="2808000"/>
          </a:xfrm>
          <a:prstGeom prst="ellipse">
            <a:avLst/>
          </a:prstGeom>
          <a:noFill/>
          <a:ln cap="rnd" cmpd="sng" w="3810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840"/>
              <a:buFont typeface="Arial"/>
              <a:buNone/>
            </a:pPr>
            <a:r>
              <a:t/>
            </a:r>
            <a:endParaRPr b="0" i="0" sz="3840" u="none" cap="none" strike="noStrike">
              <a:solidFill>
                <a:srgbClr val="000000"/>
              </a:solidFill>
              <a:latin typeface="Calibri"/>
              <a:ea typeface="Calibri"/>
              <a:cs typeface="Calibri"/>
              <a:sym typeface="Calibri"/>
            </a:endParaRPr>
          </a:p>
        </p:txBody>
      </p:sp>
      <p:sp>
        <p:nvSpPr>
          <p:cNvPr id="411" name="Google Shape;411;p49"/>
          <p:cNvSpPr txBox="1"/>
          <p:nvPr>
            <p:ph idx="9" type="body"/>
          </p:nvPr>
        </p:nvSpPr>
        <p:spPr>
          <a:xfrm>
            <a:off x="8295917" y="5151591"/>
            <a:ext cx="2941464" cy="228451"/>
          </a:xfrm>
          <a:prstGeom prst="rect">
            <a:avLst/>
          </a:prstGeom>
          <a:noFill/>
          <a:ln>
            <a:noFill/>
          </a:ln>
        </p:spPr>
        <p:txBody>
          <a:bodyPr anchorCtr="0" anchor="ctr" bIns="40500" lIns="0" spcFirstLastPara="1" rIns="0" wrap="square" tIns="40500">
            <a:normAutofit/>
          </a:bodyPr>
          <a:lstStyle>
            <a:lvl1pPr indent="-228600" lvl="0" marL="457200" algn="ctr">
              <a:lnSpc>
                <a:spcPct val="100000"/>
              </a:lnSpc>
              <a:spcBef>
                <a:spcPts val="0"/>
              </a:spcBef>
              <a:spcAft>
                <a:spcPts val="0"/>
              </a:spcAft>
              <a:buClr>
                <a:schemeClr val="lt1"/>
              </a:buClr>
              <a:buSzPts val="2160"/>
              <a:buNone/>
              <a:defRPr b="0" sz="216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2" name="Google Shape;412;p49"/>
          <p:cNvSpPr txBox="1"/>
          <p:nvPr>
            <p:ph idx="13" type="body"/>
          </p:nvPr>
        </p:nvSpPr>
        <p:spPr>
          <a:xfrm>
            <a:off x="8295922" y="5461324"/>
            <a:ext cx="2941463" cy="779972"/>
          </a:xfrm>
          <a:prstGeom prst="rect">
            <a:avLst/>
          </a:prstGeom>
          <a:noFill/>
          <a:ln>
            <a:noFill/>
          </a:ln>
        </p:spPr>
        <p:txBody>
          <a:bodyPr anchorCtr="0" anchor="t" bIns="0" lIns="0" spcFirstLastPara="1" rIns="0" wrap="square" tIns="0">
            <a:normAutofit/>
          </a:bodyPr>
          <a:lstStyle>
            <a:lvl1pPr indent="-228600" lvl="0" marL="457200" algn="ctr">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3" name="Google Shape;413;p49"/>
          <p:cNvSpPr/>
          <p:nvPr>
            <p:ph idx="14" type="pic"/>
          </p:nvPr>
        </p:nvSpPr>
        <p:spPr>
          <a:xfrm>
            <a:off x="8453962" y="1991361"/>
            <a:ext cx="2639997" cy="2375998"/>
          </a:xfrm>
          <a:prstGeom prst="rect">
            <a:avLst/>
          </a:prstGeom>
          <a:noFill/>
          <a:ln>
            <a:noFill/>
          </a:ln>
        </p:spPr>
      </p:sp>
    </p:spTree>
  </p:cSld>
  <p:clrMapOvr>
    <a:masterClrMapping/>
  </p:clrMapOvr>
  <mc:AlternateContent>
    <mc:Choice Requires="p14">
      <p:transition spd="slow" p14:dur="125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500"/>
                                        <p:tgtEl>
                                          <p:spTgt spid="399"/>
                                        </p:tgtEl>
                                      </p:cBhvr>
                                    </p:animEffect>
                                  </p:childTnLst>
                                </p:cTn>
                              </p:par>
                              <p:par>
                                <p:cTn fill="hold" nodeType="withEffect" presetClass="entr" presetID="10" presetSubtype="0">
                                  <p:stCondLst>
                                    <p:cond delay="200"/>
                                  </p:stCondLst>
                                  <p:childTnLst>
                                    <p:set>
                                      <p:cBhvr>
                                        <p:cTn dur="1" fill="hold">
                                          <p:stCondLst>
                                            <p:cond delay="0"/>
                                          </p:stCondLst>
                                        </p:cTn>
                                        <p:tgtEl>
                                          <p:spTgt spid="397">
                                            <p:txEl>
                                              <p:pRg end="0" st="0"/>
                                            </p:txEl>
                                          </p:spTgt>
                                        </p:tgtEl>
                                        <p:attrNameLst>
                                          <p:attrName>style.visibility</p:attrName>
                                        </p:attrNameLst>
                                      </p:cBhvr>
                                      <p:to>
                                        <p:strVal val="visible"/>
                                      </p:to>
                                    </p:set>
                                    <p:animEffect filter="fade" transition="in">
                                      <p:cBhvr>
                                        <p:cTn dur="400"/>
                                        <p:tgtEl>
                                          <p:spTgt spid="397">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97">
                                            <p:txEl>
                                              <p:pRg end="1" st="1"/>
                                            </p:txEl>
                                          </p:spTgt>
                                        </p:tgtEl>
                                        <p:attrNameLst>
                                          <p:attrName>style.visibility</p:attrName>
                                        </p:attrNameLst>
                                      </p:cBhvr>
                                      <p:to>
                                        <p:strVal val="visible"/>
                                      </p:to>
                                    </p:set>
                                    <p:animEffect filter="fade" transition="in">
                                      <p:cBhvr>
                                        <p:cTn dur="400"/>
                                        <p:tgtEl>
                                          <p:spTgt spid="397">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97">
                                            <p:txEl>
                                              <p:pRg end="2" st="2"/>
                                            </p:txEl>
                                          </p:spTgt>
                                        </p:tgtEl>
                                        <p:attrNameLst>
                                          <p:attrName>style.visibility</p:attrName>
                                        </p:attrNameLst>
                                      </p:cBhvr>
                                      <p:to>
                                        <p:strVal val="visible"/>
                                      </p:to>
                                    </p:set>
                                    <p:animEffect filter="fade" transition="in">
                                      <p:cBhvr>
                                        <p:cTn dur="400"/>
                                        <p:tgtEl>
                                          <p:spTgt spid="397">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97">
                                            <p:txEl>
                                              <p:pRg end="3" st="3"/>
                                            </p:txEl>
                                          </p:spTgt>
                                        </p:tgtEl>
                                        <p:attrNameLst>
                                          <p:attrName>style.visibility</p:attrName>
                                        </p:attrNameLst>
                                      </p:cBhvr>
                                      <p:to>
                                        <p:strVal val="visible"/>
                                      </p:to>
                                    </p:set>
                                    <p:animEffect filter="fade" transition="in">
                                      <p:cBhvr>
                                        <p:cTn dur="400"/>
                                        <p:tgtEl>
                                          <p:spTgt spid="397">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97">
                                            <p:txEl>
                                              <p:pRg end="4" st="4"/>
                                            </p:txEl>
                                          </p:spTgt>
                                        </p:tgtEl>
                                        <p:attrNameLst>
                                          <p:attrName>style.visibility</p:attrName>
                                        </p:attrNameLst>
                                      </p:cBhvr>
                                      <p:to>
                                        <p:strVal val="visible"/>
                                      </p:to>
                                    </p:set>
                                    <p:animEffect filter="fade" transition="in">
                                      <p:cBhvr>
                                        <p:cTn dur="400"/>
                                        <p:tgtEl>
                                          <p:spTgt spid="397">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97">
                                            <p:txEl>
                                              <p:pRg end="5" st="5"/>
                                            </p:txEl>
                                          </p:spTgt>
                                        </p:tgtEl>
                                        <p:attrNameLst>
                                          <p:attrName>style.visibility</p:attrName>
                                        </p:attrNameLst>
                                      </p:cBhvr>
                                      <p:to>
                                        <p:strVal val="visible"/>
                                      </p:to>
                                    </p:set>
                                    <p:animEffect filter="fade" transition="in">
                                      <p:cBhvr>
                                        <p:cTn dur="400"/>
                                        <p:tgtEl>
                                          <p:spTgt spid="397">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97">
                                            <p:txEl>
                                              <p:pRg end="6" st="6"/>
                                            </p:txEl>
                                          </p:spTgt>
                                        </p:tgtEl>
                                        <p:attrNameLst>
                                          <p:attrName>style.visibility</p:attrName>
                                        </p:attrNameLst>
                                      </p:cBhvr>
                                      <p:to>
                                        <p:strVal val="visible"/>
                                      </p:to>
                                    </p:set>
                                    <p:animEffect filter="fade" transition="in">
                                      <p:cBhvr>
                                        <p:cTn dur="400"/>
                                        <p:tgtEl>
                                          <p:spTgt spid="397">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97">
                                            <p:txEl>
                                              <p:pRg end="7" st="7"/>
                                            </p:txEl>
                                          </p:spTgt>
                                        </p:tgtEl>
                                        <p:attrNameLst>
                                          <p:attrName>style.visibility</p:attrName>
                                        </p:attrNameLst>
                                      </p:cBhvr>
                                      <p:to>
                                        <p:strVal val="visible"/>
                                      </p:to>
                                    </p:set>
                                    <p:animEffect filter="fade" transition="in">
                                      <p:cBhvr>
                                        <p:cTn dur="400"/>
                                        <p:tgtEl>
                                          <p:spTgt spid="397">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97">
                                            <p:txEl>
                                              <p:pRg end="8" st="8"/>
                                            </p:txEl>
                                          </p:spTgt>
                                        </p:tgtEl>
                                        <p:attrNameLst>
                                          <p:attrName>style.visibility</p:attrName>
                                        </p:attrNameLst>
                                      </p:cBhvr>
                                      <p:to>
                                        <p:strVal val="visible"/>
                                      </p:to>
                                    </p:set>
                                    <p:animEffect filter="fade" transition="in">
                                      <p:cBhvr>
                                        <p:cTn dur="400"/>
                                        <p:tgtEl>
                                          <p:spTgt spid="397">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98">
                                            <p:txEl>
                                              <p:pRg end="0" st="0"/>
                                            </p:txEl>
                                          </p:spTgt>
                                        </p:tgtEl>
                                        <p:attrNameLst>
                                          <p:attrName>style.visibility</p:attrName>
                                        </p:attrNameLst>
                                      </p:cBhvr>
                                      <p:to>
                                        <p:strVal val="visible"/>
                                      </p:to>
                                    </p:set>
                                    <p:animEffect filter="fade" transition="in">
                                      <p:cBhvr>
                                        <p:cTn dur="500"/>
                                        <p:tgtEl>
                                          <p:spTgt spid="398">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98">
                                            <p:txEl>
                                              <p:pRg end="1" st="1"/>
                                            </p:txEl>
                                          </p:spTgt>
                                        </p:tgtEl>
                                        <p:attrNameLst>
                                          <p:attrName>style.visibility</p:attrName>
                                        </p:attrNameLst>
                                      </p:cBhvr>
                                      <p:to>
                                        <p:strVal val="visible"/>
                                      </p:to>
                                    </p:set>
                                    <p:animEffect filter="fade" transition="in">
                                      <p:cBhvr>
                                        <p:cTn dur="500"/>
                                        <p:tgtEl>
                                          <p:spTgt spid="398">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98">
                                            <p:txEl>
                                              <p:pRg end="2" st="2"/>
                                            </p:txEl>
                                          </p:spTgt>
                                        </p:tgtEl>
                                        <p:attrNameLst>
                                          <p:attrName>style.visibility</p:attrName>
                                        </p:attrNameLst>
                                      </p:cBhvr>
                                      <p:to>
                                        <p:strVal val="visible"/>
                                      </p:to>
                                    </p:set>
                                    <p:animEffect filter="fade" transition="in">
                                      <p:cBhvr>
                                        <p:cTn dur="500"/>
                                        <p:tgtEl>
                                          <p:spTgt spid="398">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98">
                                            <p:txEl>
                                              <p:pRg end="3" st="3"/>
                                            </p:txEl>
                                          </p:spTgt>
                                        </p:tgtEl>
                                        <p:attrNameLst>
                                          <p:attrName>style.visibility</p:attrName>
                                        </p:attrNameLst>
                                      </p:cBhvr>
                                      <p:to>
                                        <p:strVal val="visible"/>
                                      </p:to>
                                    </p:set>
                                    <p:animEffect filter="fade" transition="in">
                                      <p:cBhvr>
                                        <p:cTn dur="500"/>
                                        <p:tgtEl>
                                          <p:spTgt spid="398">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98">
                                            <p:txEl>
                                              <p:pRg end="4" st="4"/>
                                            </p:txEl>
                                          </p:spTgt>
                                        </p:tgtEl>
                                        <p:attrNameLst>
                                          <p:attrName>style.visibility</p:attrName>
                                        </p:attrNameLst>
                                      </p:cBhvr>
                                      <p:to>
                                        <p:strVal val="visible"/>
                                      </p:to>
                                    </p:set>
                                    <p:animEffect filter="fade" transition="in">
                                      <p:cBhvr>
                                        <p:cTn dur="500"/>
                                        <p:tgtEl>
                                          <p:spTgt spid="398">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98">
                                            <p:txEl>
                                              <p:pRg end="5" st="5"/>
                                            </p:txEl>
                                          </p:spTgt>
                                        </p:tgtEl>
                                        <p:attrNameLst>
                                          <p:attrName>style.visibility</p:attrName>
                                        </p:attrNameLst>
                                      </p:cBhvr>
                                      <p:to>
                                        <p:strVal val="visible"/>
                                      </p:to>
                                    </p:set>
                                    <p:animEffect filter="fade" transition="in">
                                      <p:cBhvr>
                                        <p:cTn dur="500"/>
                                        <p:tgtEl>
                                          <p:spTgt spid="398">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98">
                                            <p:txEl>
                                              <p:pRg end="6" st="6"/>
                                            </p:txEl>
                                          </p:spTgt>
                                        </p:tgtEl>
                                        <p:attrNameLst>
                                          <p:attrName>style.visibility</p:attrName>
                                        </p:attrNameLst>
                                      </p:cBhvr>
                                      <p:to>
                                        <p:strVal val="visible"/>
                                      </p:to>
                                    </p:set>
                                    <p:animEffect filter="fade" transition="in">
                                      <p:cBhvr>
                                        <p:cTn dur="500"/>
                                        <p:tgtEl>
                                          <p:spTgt spid="398">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98">
                                            <p:txEl>
                                              <p:pRg end="7" st="7"/>
                                            </p:txEl>
                                          </p:spTgt>
                                        </p:tgtEl>
                                        <p:attrNameLst>
                                          <p:attrName>style.visibility</p:attrName>
                                        </p:attrNameLst>
                                      </p:cBhvr>
                                      <p:to>
                                        <p:strVal val="visible"/>
                                      </p:to>
                                    </p:set>
                                    <p:animEffect filter="fade" transition="in">
                                      <p:cBhvr>
                                        <p:cTn dur="500"/>
                                        <p:tgtEl>
                                          <p:spTgt spid="398">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398">
                                            <p:txEl>
                                              <p:pRg end="8" st="8"/>
                                            </p:txEl>
                                          </p:spTgt>
                                        </p:tgtEl>
                                        <p:attrNameLst>
                                          <p:attrName>style.visibility</p:attrName>
                                        </p:attrNameLst>
                                      </p:cBhvr>
                                      <p:to>
                                        <p:strVal val="visible"/>
                                      </p:to>
                                    </p:set>
                                    <p:animEffect filter="fade" transition="in">
                                      <p:cBhvr>
                                        <p:cTn dur="500"/>
                                        <p:tgtEl>
                                          <p:spTgt spid="398">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03">
                                            <p:txEl>
                                              <p:pRg end="0" st="0"/>
                                            </p:txEl>
                                          </p:spTgt>
                                        </p:tgtEl>
                                        <p:attrNameLst>
                                          <p:attrName>style.visibility</p:attrName>
                                        </p:attrNameLst>
                                      </p:cBhvr>
                                      <p:to>
                                        <p:strVal val="visible"/>
                                      </p:to>
                                    </p:set>
                                    <p:animEffect filter="fade" transition="in">
                                      <p:cBhvr>
                                        <p:cTn dur="500"/>
                                        <p:tgtEl>
                                          <p:spTgt spid="403">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03">
                                            <p:txEl>
                                              <p:pRg end="1" st="1"/>
                                            </p:txEl>
                                          </p:spTgt>
                                        </p:tgtEl>
                                        <p:attrNameLst>
                                          <p:attrName>style.visibility</p:attrName>
                                        </p:attrNameLst>
                                      </p:cBhvr>
                                      <p:to>
                                        <p:strVal val="visible"/>
                                      </p:to>
                                    </p:set>
                                    <p:animEffect filter="fade" transition="in">
                                      <p:cBhvr>
                                        <p:cTn dur="500"/>
                                        <p:tgtEl>
                                          <p:spTgt spid="403">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03">
                                            <p:txEl>
                                              <p:pRg end="2" st="2"/>
                                            </p:txEl>
                                          </p:spTgt>
                                        </p:tgtEl>
                                        <p:attrNameLst>
                                          <p:attrName>style.visibility</p:attrName>
                                        </p:attrNameLst>
                                      </p:cBhvr>
                                      <p:to>
                                        <p:strVal val="visible"/>
                                      </p:to>
                                    </p:set>
                                    <p:animEffect filter="fade" transition="in">
                                      <p:cBhvr>
                                        <p:cTn dur="500"/>
                                        <p:tgtEl>
                                          <p:spTgt spid="403">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03">
                                            <p:txEl>
                                              <p:pRg end="3" st="3"/>
                                            </p:txEl>
                                          </p:spTgt>
                                        </p:tgtEl>
                                        <p:attrNameLst>
                                          <p:attrName>style.visibility</p:attrName>
                                        </p:attrNameLst>
                                      </p:cBhvr>
                                      <p:to>
                                        <p:strVal val="visible"/>
                                      </p:to>
                                    </p:set>
                                    <p:animEffect filter="fade" transition="in">
                                      <p:cBhvr>
                                        <p:cTn dur="500"/>
                                        <p:tgtEl>
                                          <p:spTgt spid="403">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03">
                                            <p:txEl>
                                              <p:pRg end="4" st="4"/>
                                            </p:txEl>
                                          </p:spTgt>
                                        </p:tgtEl>
                                        <p:attrNameLst>
                                          <p:attrName>style.visibility</p:attrName>
                                        </p:attrNameLst>
                                      </p:cBhvr>
                                      <p:to>
                                        <p:strVal val="visible"/>
                                      </p:to>
                                    </p:set>
                                    <p:animEffect filter="fade" transition="in">
                                      <p:cBhvr>
                                        <p:cTn dur="500"/>
                                        <p:tgtEl>
                                          <p:spTgt spid="403">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03">
                                            <p:txEl>
                                              <p:pRg end="5" st="5"/>
                                            </p:txEl>
                                          </p:spTgt>
                                        </p:tgtEl>
                                        <p:attrNameLst>
                                          <p:attrName>style.visibility</p:attrName>
                                        </p:attrNameLst>
                                      </p:cBhvr>
                                      <p:to>
                                        <p:strVal val="visible"/>
                                      </p:to>
                                    </p:set>
                                    <p:animEffect filter="fade" transition="in">
                                      <p:cBhvr>
                                        <p:cTn dur="500"/>
                                        <p:tgtEl>
                                          <p:spTgt spid="403">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03">
                                            <p:txEl>
                                              <p:pRg end="6" st="6"/>
                                            </p:txEl>
                                          </p:spTgt>
                                        </p:tgtEl>
                                        <p:attrNameLst>
                                          <p:attrName>style.visibility</p:attrName>
                                        </p:attrNameLst>
                                      </p:cBhvr>
                                      <p:to>
                                        <p:strVal val="visible"/>
                                      </p:to>
                                    </p:set>
                                    <p:animEffect filter="fade" transition="in">
                                      <p:cBhvr>
                                        <p:cTn dur="500"/>
                                        <p:tgtEl>
                                          <p:spTgt spid="403">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03">
                                            <p:txEl>
                                              <p:pRg end="7" st="7"/>
                                            </p:txEl>
                                          </p:spTgt>
                                        </p:tgtEl>
                                        <p:attrNameLst>
                                          <p:attrName>style.visibility</p:attrName>
                                        </p:attrNameLst>
                                      </p:cBhvr>
                                      <p:to>
                                        <p:strVal val="visible"/>
                                      </p:to>
                                    </p:set>
                                    <p:animEffect filter="fade" transition="in">
                                      <p:cBhvr>
                                        <p:cTn dur="500"/>
                                        <p:tgtEl>
                                          <p:spTgt spid="403">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03">
                                            <p:txEl>
                                              <p:pRg end="8" st="8"/>
                                            </p:txEl>
                                          </p:spTgt>
                                        </p:tgtEl>
                                        <p:attrNameLst>
                                          <p:attrName>style.visibility</p:attrName>
                                        </p:attrNameLst>
                                      </p:cBhvr>
                                      <p:to>
                                        <p:strVal val="visible"/>
                                      </p:to>
                                    </p:set>
                                    <p:animEffect filter="fade" transition="in">
                                      <p:cBhvr>
                                        <p:cTn dur="500"/>
                                        <p:tgtEl>
                                          <p:spTgt spid="403">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04">
                                            <p:txEl>
                                              <p:pRg end="0" st="0"/>
                                            </p:txEl>
                                          </p:spTgt>
                                        </p:tgtEl>
                                        <p:attrNameLst>
                                          <p:attrName>style.visibility</p:attrName>
                                        </p:attrNameLst>
                                      </p:cBhvr>
                                      <p:to>
                                        <p:strVal val="visible"/>
                                      </p:to>
                                    </p:set>
                                    <p:animEffect filter="fade" transition="in">
                                      <p:cBhvr>
                                        <p:cTn dur="500"/>
                                        <p:tgtEl>
                                          <p:spTgt spid="404">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04">
                                            <p:txEl>
                                              <p:pRg end="1" st="1"/>
                                            </p:txEl>
                                          </p:spTgt>
                                        </p:tgtEl>
                                        <p:attrNameLst>
                                          <p:attrName>style.visibility</p:attrName>
                                        </p:attrNameLst>
                                      </p:cBhvr>
                                      <p:to>
                                        <p:strVal val="visible"/>
                                      </p:to>
                                    </p:set>
                                    <p:animEffect filter="fade" transition="in">
                                      <p:cBhvr>
                                        <p:cTn dur="500"/>
                                        <p:tgtEl>
                                          <p:spTgt spid="404">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04">
                                            <p:txEl>
                                              <p:pRg end="2" st="2"/>
                                            </p:txEl>
                                          </p:spTgt>
                                        </p:tgtEl>
                                        <p:attrNameLst>
                                          <p:attrName>style.visibility</p:attrName>
                                        </p:attrNameLst>
                                      </p:cBhvr>
                                      <p:to>
                                        <p:strVal val="visible"/>
                                      </p:to>
                                    </p:set>
                                    <p:animEffect filter="fade" transition="in">
                                      <p:cBhvr>
                                        <p:cTn dur="500"/>
                                        <p:tgtEl>
                                          <p:spTgt spid="404">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04">
                                            <p:txEl>
                                              <p:pRg end="3" st="3"/>
                                            </p:txEl>
                                          </p:spTgt>
                                        </p:tgtEl>
                                        <p:attrNameLst>
                                          <p:attrName>style.visibility</p:attrName>
                                        </p:attrNameLst>
                                      </p:cBhvr>
                                      <p:to>
                                        <p:strVal val="visible"/>
                                      </p:to>
                                    </p:set>
                                    <p:animEffect filter="fade" transition="in">
                                      <p:cBhvr>
                                        <p:cTn dur="500"/>
                                        <p:tgtEl>
                                          <p:spTgt spid="404">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04">
                                            <p:txEl>
                                              <p:pRg end="4" st="4"/>
                                            </p:txEl>
                                          </p:spTgt>
                                        </p:tgtEl>
                                        <p:attrNameLst>
                                          <p:attrName>style.visibility</p:attrName>
                                        </p:attrNameLst>
                                      </p:cBhvr>
                                      <p:to>
                                        <p:strVal val="visible"/>
                                      </p:to>
                                    </p:set>
                                    <p:animEffect filter="fade" transition="in">
                                      <p:cBhvr>
                                        <p:cTn dur="500"/>
                                        <p:tgtEl>
                                          <p:spTgt spid="404">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04">
                                            <p:txEl>
                                              <p:pRg end="5" st="5"/>
                                            </p:txEl>
                                          </p:spTgt>
                                        </p:tgtEl>
                                        <p:attrNameLst>
                                          <p:attrName>style.visibility</p:attrName>
                                        </p:attrNameLst>
                                      </p:cBhvr>
                                      <p:to>
                                        <p:strVal val="visible"/>
                                      </p:to>
                                    </p:set>
                                    <p:animEffect filter="fade" transition="in">
                                      <p:cBhvr>
                                        <p:cTn dur="500"/>
                                        <p:tgtEl>
                                          <p:spTgt spid="404">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04">
                                            <p:txEl>
                                              <p:pRg end="6" st="6"/>
                                            </p:txEl>
                                          </p:spTgt>
                                        </p:tgtEl>
                                        <p:attrNameLst>
                                          <p:attrName>style.visibility</p:attrName>
                                        </p:attrNameLst>
                                      </p:cBhvr>
                                      <p:to>
                                        <p:strVal val="visible"/>
                                      </p:to>
                                    </p:set>
                                    <p:animEffect filter="fade" transition="in">
                                      <p:cBhvr>
                                        <p:cTn dur="500"/>
                                        <p:tgtEl>
                                          <p:spTgt spid="404">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04">
                                            <p:txEl>
                                              <p:pRg end="7" st="7"/>
                                            </p:txEl>
                                          </p:spTgt>
                                        </p:tgtEl>
                                        <p:attrNameLst>
                                          <p:attrName>style.visibility</p:attrName>
                                        </p:attrNameLst>
                                      </p:cBhvr>
                                      <p:to>
                                        <p:strVal val="visible"/>
                                      </p:to>
                                    </p:set>
                                    <p:animEffect filter="fade" transition="in">
                                      <p:cBhvr>
                                        <p:cTn dur="500"/>
                                        <p:tgtEl>
                                          <p:spTgt spid="404">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04">
                                            <p:txEl>
                                              <p:pRg end="8" st="8"/>
                                            </p:txEl>
                                          </p:spTgt>
                                        </p:tgtEl>
                                        <p:attrNameLst>
                                          <p:attrName>style.visibility</p:attrName>
                                        </p:attrNameLst>
                                      </p:cBhvr>
                                      <p:to>
                                        <p:strVal val="visible"/>
                                      </p:to>
                                    </p:set>
                                    <p:animEffect filter="fade" transition="in">
                                      <p:cBhvr>
                                        <p:cTn dur="500"/>
                                        <p:tgtEl>
                                          <p:spTgt spid="404">
                                            <p:txEl>
                                              <p:pRg end="8" st="8"/>
                                            </p:txEl>
                                          </p:spTgt>
                                        </p:tgtEl>
                                      </p:cBhvr>
                                    </p:animEffect>
                                  </p:childTnLst>
                                </p:cTn>
                              </p:par>
                              <p:par>
                                <p:cTn fill="hold" nodeType="withEffect" presetClass="entr" presetID="23" presetSubtype="16">
                                  <p:stCondLst>
                                    <p:cond delay="0"/>
                                  </p:stCondLst>
                                  <p:childTnLst>
                                    <p:set>
                                      <p:cBhvr>
                                        <p:cTn dur="1" fill="hold">
                                          <p:stCondLst>
                                            <p:cond delay="0"/>
                                          </p:stCondLst>
                                        </p:cTn>
                                        <p:tgtEl>
                                          <p:spTgt spid="396"/>
                                        </p:tgtEl>
                                        <p:attrNameLst>
                                          <p:attrName>style.visibility</p:attrName>
                                        </p:attrNameLst>
                                      </p:cBhvr>
                                      <p:to>
                                        <p:strVal val="visible"/>
                                      </p:to>
                                    </p:set>
                                    <p:anim calcmode="lin" valueType="num">
                                      <p:cBhvr additive="base">
                                        <p:cTn dur="500"/>
                                        <p:tgtEl>
                                          <p:spTgt spid="396"/>
                                        </p:tgtEl>
                                        <p:attrNameLst>
                                          <p:attrName>ppt_w</p:attrName>
                                        </p:attrNameLst>
                                      </p:cBhvr>
                                      <p:tavLst>
                                        <p:tav fmla="" tm="0">
                                          <p:val>
                                            <p:strVal val="0"/>
                                          </p:val>
                                        </p:tav>
                                        <p:tav fmla="" tm="100000">
                                          <p:val>
                                            <p:strVal val="#ppt_w"/>
                                          </p:val>
                                        </p:tav>
                                      </p:tavLst>
                                    </p:anim>
                                    <p:anim calcmode="lin" valueType="num">
                                      <p:cBhvr additive="base">
                                        <p:cTn dur="500"/>
                                        <p:tgtEl>
                                          <p:spTgt spid="396"/>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405"/>
                                        </p:tgtEl>
                                        <p:attrNameLst>
                                          <p:attrName>style.visibility</p:attrName>
                                        </p:attrNameLst>
                                      </p:cBhvr>
                                      <p:to>
                                        <p:strVal val="visible"/>
                                      </p:to>
                                    </p:set>
                                    <p:anim calcmode="lin" valueType="num">
                                      <p:cBhvr additive="base">
                                        <p:cTn dur="500"/>
                                        <p:tgtEl>
                                          <p:spTgt spid="405"/>
                                        </p:tgtEl>
                                        <p:attrNameLst>
                                          <p:attrName>ppt_w</p:attrName>
                                        </p:attrNameLst>
                                      </p:cBhvr>
                                      <p:tavLst>
                                        <p:tav fmla="" tm="0">
                                          <p:val>
                                            <p:strVal val="0"/>
                                          </p:val>
                                        </p:tav>
                                        <p:tav fmla="" tm="100000">
                                          <p:val>
                                            <p:strVal val="#ppt_w"/>
                                          </p:val>
                                        </p:tav>
                                      </p:tavLst>
                                    </p:anim>
                                    <p:anim calcmode="lin" valueType="num">
                                      <p:cBhvr additive="base">
                                        <p:cTn dur="500"/>
                                        <p:tgtEl>
                                          <p:spTgt spid="405"/>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
                                  </p:stCondLst>
                                  <p:childTnLst>
                                    <p:set>
                                      <p:cBhvr>
                                        <p:cTn dur="1" fill="hold">
                                          <p:stCondLst>
                                            <p:cond delay="0"/>
                                          </p:stCondLst>
                                        </p:cTn>
                                        <p:tgtEl>
                                          <p:spTgt spid="407">
                                            <p:txEl>
                                              <p:pRg end="0" st="0"/>
                                            </p:txEl>
                                          </p:spTgt>
                                        </p:tgtEl>
                                        <p:attrNameLst>
                                          <p:attrName>style.visibility</p:attrName>
                                        </p:attrNameLst>
                                      </p:cBhvr>
                                      <p:to>
                                        <p:strVal val="visible"/>
                                      </p:to>
                                    </p:set>
                                    <p:animEffect filter="fade" transition="in">
                                      <p:cBhvr>
                                        <p:cTn dur="500"/>
                                        <p:tgtEl>
                                          <p:spTgt spid="407">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07">
                                            <p:txEl>
                                              <p:pRg end="1" st="1"/>
                                            </p:txEl>
                                          </p:spTgt>
                                        </p:tgtEl>
                                        <p:attrNameLst>
                                          <p:attrName>style.visibility</p:attrName>
                                        </p:attrNameLst>
                                      </p:cBhvr>
                                      <p:to>
                                        <p:strVal val="visible"/>
                                      </p:to>
                                    </p:set>
                                    <p:animEffect filter="fade" transition="in">
                                      <p:cBhvr>
                                        <p:cTn dur="500"/>
                                        <p:tgtEl>
                                          <p:spTgt spid="407">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07">
                                            <p:txEl>
                                              <p:pRg end="2" st="2"/>
                                            </p:txEl>
                                          </p:spTgt>
                                        </p:tgtEl>
                                        <p:attrNameLst>
                                          <p:attrName>style.visibility</p:attrName>
                                        </p:attrNameLst>
                                      </p:cBhvr>
                                      <p:to>
                                        <p:strVal val="visible"/>
                                      </p:to>
                                    </p:set>
                                    <p:animEffect filter="fade" transition="in">
                                      <p:cBhvr>
                                        <p:cTn dur="500"/>
                                        <p:tgtEl>
                                          <p:spTgt spid="407">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07">
                                            <p:txEl>
                                              <p:pRg end="3" st="3"/>
                                            </p:txEl>
                                          </p:spTgt>
                                        </p:tgtEl>
                                        <p:attrNameLst>
                                          <p:attrName>style.visibility</p:attrName>
                                        </p:attrNameLst>
                                      </p:cBhvr>
                                      <p:to>
                                        <p:strVal val="visible"/>
                                      </p:to>
                                    </p:set>
                                    <p:animEffect filter="fade" transition="in">
                                      <p:cBhvr>
                                        <p:cTn dur="500"/>
                                        <p:tgtEl>
                                          <p:spTgt spid="407">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07">
                                            <p:txEl>
                                              <p:pRg end="4" st="4"/>
                                            </p:txEl>
                                          </p:spTgt>
                                        </p:tgtEl>
                                        <p:attrNameLst>
                                          <p:attrName>style.visibility</p:attrName>
                                        </p:attrNameLst>
                                      </p:cBhvr>
                                      <p:to>
                                        <p:strVal val="visible"/>
                                      </p:to>
                                    </p:set>
                                    <p:animEffect filter="fade" transition="in">
                                      <p:cBhvr>
                                        <p:cTn dur="500"/>
                                        <p:tgtEl>
                                          <p:spTgt spid="407">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07">
                                            <p:txEl>
                                              <p:pRg end="5" st="5"/>
                                            </p:txEl>
                                          </p:spTgt>
                                        </p:tgtEl>
                                        <p:attrNameLst>
                                          <p:attrName>style.visibility</p:attrName>
                                        </p:attrNameLst>
                                      </p:cBhvr>
                                      <p:to>
                                        <p:strVal val="visible"/>
                                      </p:to>
                                    </p:set>
                                    <p:animEffect filter="fade" transition="in">
                                      <p:cBhvr>
                                        <p:cTn dur="500"/>
                                        <p:tgtEl>
                                          <p:spTgt spid="407">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07">
                                            <p:txEl>
                                              <p:pRg end="6" st="6"/>
                                            </p:txEl>
                                          </p:spTgt>
                                        </p:tgtEl>
                                        <p:attrNameLst>
                                          <p:attrName>style.visibility</p:attrName>
                                        </p:attrNameLst>
                                      </p:cBhvr>
                                      <p:to>
                                        <p:strVal val="visible"/>
                                      </p:to>
                                    </p:set>
                                    <p:animEffect filter="fade" transition="in">
                                      <p:cBhvr>
                                        <p:cTn dur="500"/>
                                        <p:tgtEl>
                                          <p:spTgt spid="407">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07">
                                            <p:txEl>
                                              <p:pRg end="7" st="7"/>
                                            </p:txEl>
                                          </p:spTgt>
                                        </p:tgtEl>
                                        <p:attrNameLst>
                                          <p:attrName>style.visibility</p:attrName>
                                        </p:attrNameLst>
                                      </p:cBhvr>
                                      <p:to>
                                        <p:strVal val="visible"/>
                                      </p:to>
                                    </p:set>
                                    <p:animEffect filter="fade" transition="in">
                                      <p:cBhvr>
                                        <p:cTn dur="500"/>
                                        <p:tgtEl>
                                          <p:spTgt spid="407">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07">
                                            <p:txEl>
                                              <p:pRg end="8" st="8"/>
                                            </p:txEl>
                                          </p:spTgt>
                                        </p:tgtEl>
                                        <p:attrNameLst>
                                          <p:attrName>style.visibility</p:attrName>
                                        </p:attrNameLst>
                                      </p:cBhvr>
                                      <p:to>
                                        <p:strVal val="visible"/>
                                      </p:to>
                                    </p:set>
                                    <p:animEffect filter="fade" transition="in">
                                      <p:cBhvr>
                                        <p:cTn dur="500"/>
                                        <p:tgtEl>
                                          <p:spTgt spid="407">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08">
                                            <p:txEl>
                                              <p:pRg end="0" st="0"/>
                                            </p:txEl>
                                          </p:spTgt>
                                        </p:tgtEl>
                                        <p:attrNameLst>
                                          <p:attrName>style.visibility</p:attrName>
                                        </p:attrNameLst>
                                      </p:cBhvr>
                                      <p:to>
                                        <p:strVal val="visible"/>
                                      </p:to>
                                    </p:set>
                                    <p:animEffect filter="fade" transition="in">
                                      <p:cBhvr>
                                        <p:cTn dur="500"/>
                                        <p:tgtEl>
                                          <p:spTgt spid="408">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08">
                                            <p:txEl>
                                              <p:pRg end="1" st="1"/>
                                            </p:txEl>
                                          </p:spTgt>
                                        </p:tgtEl>
                                        <p:attrNameLst>
                                          <p:attrName>style.visibility</p:attrName>
                                        </p:attrNameLst>
                                      </p:cBhvr>
                                      <p:to>
                                        <p:strVal val="visible"/>
                                      </p:to>
                                    </p:set>
                                    <p:animEffect filter="fade" transition="in">
                                      <p:cBhvr>
                                        <p:cTn dur="500"/>
                                        <p:tgtEl>
                                          <p:spTgt spid="408">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08">
                                            <p:txEl>
                                              <p:pRg end="2" st="2"/>
                                            </p:txEl>
                                          </p:spTgt>
                                        </p:tgtEl>
                                        <p:attrNameLst>
                                          <p:attrName>style.visibility</p:attrName>
                                        </p:attrNameLst>
                                      </p:cBhvr>
                                      <p:to>
                                        <p:strVal val="visible"/>
                                      </p:to>
                                    </p:set>
                                    <p:animEffect filter="fade" transition="in">
                                      <p:cBhvr>
                                        <p:cTn dur="500"/>
                                        <p:tgtEl>
                                          <p:spTgt spid="408">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08">
                                            <p:txEl>
                                              <p:pRg end="3" st="3"/>
                                            </p:txEl>
                                          </p:spTgt>
                                        </p:tgtEl>
                                        <p:attrNameLst>
                                          <p:attrName>style.visibility</p:attrName>
                                        </p:attrNameLst>
                                      </p:cBhvr>
                                      <p:to>
                                        <p:strVal val="visible"/>
                                      </p:to>
                                    </p:set>
                                    <p:animEffect filter="fade" transition="in">
                                      <p:cBhvr>
                                        <p:cTn dur="500"/>
                                        <p:tgtEl>
                                          <p:spTgt spid="408">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08">
                                            <p:txEl>
                                              <p:pRg end="4" st="4"/>
                                            </p:txEl>
                                          </p:spTgt>
                                        </p:tgtEl>
                                        <p:attrNameLst>
                                          <p:attrName>style.visibility</p:attrName>
                                        </p:attrNameLst>
                                      </p:cBhvr>
                                      <p:to>
                                        <p:strVal val="visible"/>
                                      </p:to>
                                    </p:set>
                                    <p:animEffect filter="fade" transition="in">
                                      <p:cBhvr>
                                        <p:cTn dur="500"/>
                                        <p:tgtEl>
                                          <p:spTgt spid="408">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08">
                                            <p:txEl>
                                              <p:pRg end="5" st="5"/>
                                            </p:txEl>
                                          </p:spTgt>
                                        </p:tgtEl>
                                        <p:attrNameLst>
                                          <p:attrName>style.visibility</p:attrName>
                                        </p:attrNameLst>
                                      </p:cBhvr>
                                      <p:to>
                                        <p:strVal val="visible"/>
                                      </p:to>
                                    </p:set>
                                    <p:animEffect filter="fade" transition="in">
                                      <p:cBhvr>
                                        <p:cTn dur="500"/>
                                        <p:tgtEl>
                                          <p:spTgt spid="408">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08">
                                            <p:txEl>
                                              <p:pRg end="6" st="6"/>
                                            </p:txEl>
                                          </p:spTgt>
                                        </p:tgtEl>
                                        <p:attrNameLst>
                                          <p:attrName>style.visibility</p:attrName>
                                        </p:attrNameLst>
                                      </p:cBhvr>
                                      <p:to>
                                        <p:strVal val="visible"/>
                                      </p:to>
                                    </p:set>
                                    <p:animEffect filter="fade" transition="in">
                                      <p:cBhvr>
                                        <p:cTn dur="500"/>
                                        <p:tgtEl>
                                          <p:spTgt spid="408">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08">
                                            <p:txEl>
                                              <p:pRg end="7" st="7"/>
                                            </p:txEl>
                                          </p:spTgt>
                                        </p:tgtEl>
                                        <p:attrNameLst>
                                          <p:attrName>style.visibility</p:attrName>
                                        </p:attrNameLst>
                                      </p:cBhvr>
                                      <p:to>
                                        <p:strVal val="visible"/>
                                      </p:to>
                                    </p:set>
                                    <p:animEffect filter="fade" transition="in">
                                      <p:cBhvr>
                                        <p:cTn dur="500"/>
                                        <p:tgtEl>
                                          <p:spTgt spid="408">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08">
                                            <p:txEl>
                                              <p:pRg end="8" st="8"/>
                                            </p:txEl>
                                          </p:spTgt>
                                        </p:tgtEl>
                                        <p:attrNameLst>
                                          <p:attrName>style.visibility</p:attrName>
                                        </p:attrNameLst>
                                      </p:cBhvr>
                                      <p:to>
                                        <p:strVal val="visible"/>
                                      </p:to>
                                    </p:set>
                                    <p:animEffect filter="fade" transition="in">
                                      <p:cBhvr>
                                        <p:cTn dur="500"/>
                                        <p:tgtEl>
                                          <p:spTgt spid="408">
                                            <p:txEl>
                                              <p:pRg end="8" st="8"/>
                                            </p:txEl>
                                          </p:spTgt>
                                        </p:tgtEl>
                                      </p:cBhvr>
                                    </p:animEffect>
                                  </p:childTnLst>
                                </p:cTn>
                              </p:par>
                              <p:par>
                                <p:cTn fill="hold" nodeType="withEffect" presetClass="entr" presetID="23" presetSubtype="16">
                                  <p:stCondLst>
                                    <p:cond delay="0"/>
                                  </p:stCondLst>
                                  <p:childTnLst>
                                    <p:set>
                                      <p:cBhvr>
                                        <p:cTn dur="1" fill="hold">
                                          <p:stCondLst>
                                            <p:cond delay="0"/>
                                          </p:stCondLst>
                                        </p:cTn>
                                        <p:tgtEl>
                                          <p:spTgt spid="406"/>
                                        </p:tgtEl>
                                        <p:attrNameLst>
                                          <p:attrName>style.visibility</p:attrName>
                                        </p:attrNameLst>
                                      </p:cBhvr>
                                      <p:to>
                                        <p:strVal val="visible"/>
                                      </p:to>
                                    </p:set>
                                    <p:anim calcmode="lin" valueType="num">
                                      <p:cBhvr additive="base">
                                        <p:cTn dur="500"/>
                                        <p:tgtEl>
                                          <p:spTgt spid="406"/>
                                        </p:tgtEl>
                                        <p:attrNameLst>
                                          <p:attrName>ppt_w</p:attrName>
                                        </p:attrNameLst>
                                      </p:cBhvr>
                                      <p:tavLst>
                                        <p:tav fmla="" tm="0">
                                          <p:val>
                                            <p:strVal val="0"/>
                                          </p:val>
                                        </p:tav>
                                        <p:tav fmla="" tm="100000">
                                          <p:val>
                                            <p:strVal val="#ppt_w"/>
                                          </p:val>
                                        </p:tav>
                                      </p:tavLst>
                                    </p:anim>
                                    <p:anim calcmode="lin" valueType="num">
                                      <p:cBhvr additive="base">
                                        <p:cTn dur="500"/>
                                        <p:tgtEl>
                                          <p:spTgt spid="406"/>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409"/>
                                        </p:tgtEl>
                                        <p:attrNameLst>
                                          <p:attrName>style.visibility</p:attrName>
                                        </p:attrNameLst>
                                      </p:cBhvr>
                                      <p:to>
                                        <p:strVal val="visible"/>
                                      </p:to>
                                    </p:set>
                                    <p:anim calcmode="lin" valueType="num">
                                      <p:cBhvr additive="base">
                                        <p:cTn dur="500"/>
                                        <p:tgtEl>
                                          <p:spTgt spid="409"/>
                                        </p:tgtEl>
                                        <p:attrNameLst>
                                          <p:attrName>ppt_w</p:attrName>
                                        </p:attrNameLst>
                                      </p:cBhvr>
                                      <p:tavLst>
                                        <p:tav fmla="" tm="0">
                                          <p:val>
                                            <p:strVal val="0"/>
                                          </p:val>
                                        </p:tav>
                                        <p:tav fmla="" tm="100000">
                                          <p:val>
                                            <p:strVal val="#ppt_w"/>
                                          </p:val>
                                        </p:tav>
                                      </p:tavLst>
                                    </p:anim>
                                    <p:anim calcmode="lin" valueType="num">
                                      <p:cBhvr additive="base">
                                        <p:cTn dur="500"/>
                                        <p:tgtEl>
                                          <p:spTgt spid="409"/>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
                                  </p:stCondLst>
                                  <p:childTnLst>
                                    <p:set>
                                      <p:cBhvr>
                                        <p:cTn dur="1" fill="hold">
                                          <p:stCondLst>
                                            <p:cond delay="0"/>
                                          </p:stCondLst>
                                        </p:cTn>
                                        <p:tgtEl>
                                          <p:spTgt spid="411">
                                            <p:txEl>
                                              <p:pRg end="0" st="0"/>
                                            </p:txEl>
                                          </p:spTgt>
                                        </p:tgtEl>
                                        <p:attrNameLst>
                                          <p:attrName>style.visibility</p:attrName>
                                        </p:attrNameLst>
                                      </p:cBhvr>
                                      <p:to>
                                        <p:strVal val="visible"/>
                                      </p:to>
                                    </p:set>
                                    <p:animEffect filter="fade" transition="in">
                                      <p:cBhvr>
                                        <p:cTn dur="500"/>
                                        <p:tgtEl>
                                          <p:spTgt spid="411">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11">
                                            <p:txEl>
                                              <p:pRg end="1" st="1"/>
                                            </p:txEl>
                                          </p:spTgt>
                                        </p:tgtEl>
                                        <p:attrNameLst>
                                          <p:attrName>style.visibility</p:attrName>
                                        </p:attrNameLst>
                                      </p:cBhvr>
                                      <p:to>
                                        <p:strVal val="visible"/>
                                      </p:to>
                                    </p:set>
                                    <p:animEffect filter="fade" transition="in">
                                      <p:cBhvr>
                                        <p:cTn dur="500"/>
                                        <p:tgtEl>
                                          <p:spTgt spid="411">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11">
                                            <p:txEl>
                                              <p:pRg end="2" st="2"/>
                                            </p:txEl>
                                          </p:spTgt>
                                        </p:tgtEl>
                                        <p:attrNameLst>
                                          <p:attrName>style.visibility</p:attrName>
                                        </p:attrNameLst>
                                      </p:cBhvr>
                                      <p:to>
                                        <p:strVal val="visible"/>
                                      </p:to>
                                    </p:set>
                                    <p:animEffect filter="fade" transition="in">
                                      <p:cBhvr>
                                        <p:cTn dur="500"/>
                                        <p:tgtEl>
                                          <p:spTgt spid="411">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11">
                                            <p:txEl>
                                              <p:pRg end="3" st="3"/>
                                            </p:txEl>
                                          </p:spTgt>
                                        </p:tgtEl>
                                        <p:attrNameLst>
                                          <p:attrName>style.visibility</p:attrName>
                                        </p:attrNameLst>
                                      </p:cBhvr>
                                      <p:to>
                                        <p:strVal val="visible"/>
                                      </p:to>
                                    </p:set>
                                    <p:animEffect filter="fade" transition="in">
                                      <p:cBhvr>
                                        <p:cTn dur="500"/>
                                        <p:tgtEl>
                                          <p:spTgt spid="411">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11">
                                            <p:txEl>
                                              <p:pRg end="4" st="4"/>
                                            </p:txEl>
                                          </p:spTgt>
                                        </p:tgtEl>
                                        <p:attrNameLst>
                                          <p:attrName>style.visibility</p:attrName>
                                        </p:attrNameLst>
                                      </p:cBhvr>
                                      <p:to>
                                        <p:strVal val="visible"/>
                                      </p:to>
                                    </p:set>
                                    <p:animEffect filter="fade" transition="in">
                                      <p:cBhvr>
                                        <p:cTn dur="500"/>
                                        <p:tgtEl>
                                          <p:spTgt spid="411">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11">
                                            <p:txEl>
                                              <p:pRg end="5" st="5"/>
                                            </p:txEl>
                                          </p:spTgt>
                                        </p:tgtEl>
                                        <p:attrNameLst>
                                          <p:attrName>style.visibility</p:attrName>
                                        </p:attrNameLst>
                                      </p:cBhvr>
                                      <p:to>
                                        <p:strVal val="visible"/>
                                      </p:to>
                                    </p:set>
                                    <p:animEffect filter="fade" transition="in">
                                      <p:cBhvr>
                                        <p:cTn dur="500"/>
                                        <p:tgtEl>
                                          <p:spTgt spid="411">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11">
                                            <p:txEl>
                                              <p:pRg end="6" st="6"/>
                                            </p:txEl>
                                          </p:spTgt>
                                        </p:tgtEl>
                                        <p:attrNameLst>
                                          <p:attrName>style.visibility</p:attrName>
                                        </p:attrNameLst>
                                      </p:cBhvr>
                                      <p:to>
                                        <p:strVal val="visible"/>
                                      </p:to>
                                    </p:set>
                                    <p:animEffect filter="fade" transition="in">
                                      <p:cBhvr>
                                        <p:cTn dur="500"/>
                                        <p:tgtEl>
                                          <p:spTgt spid="411">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11">
                                            <p:txEl>
                                              <p:pRg end="7" st="7"/>
                                            </p:txEl>
                                          </p:spTgt>
                                        </p:tgtEl>
                                        <p:attrNameLst>
                                          <p:attrName>style.visibility</p:attrName>
                                        </p:attrNameLst>
                                      </p:cBhvr>
                                      <p:to>
                                        <p:strVal val="visible"/>
                                      </p:to>
                                    </p:set>
                                    <p:animEffect filter="fade" transition="in">
                                      <p:cBhvr>
                                        <p:cTn dur="500"/>
                                        <p:tgtEl>
                                          <p:spTgt spid="411">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11">
                                            <p:txEl>
                                              <p:pRg end="8" st="8"/>
                                            </p:txEl>
                                          </p:spTgt>
                                        </p:tgtEl>
                                        <p:attrNameLst>
                                          <p:attrName>style.visibility</p:attrName>
                                        </p:attrNameLst>
                                      </p:cBhvr>
                                      <p:to>
                                        <p:strVal val="visible"/>
                                      </p:to>
                                    </p:set>
                                    <p:animEffect filter="fade" transition="in">
                                      <p:cBhvr>
                                        <p:cTn dur="500"/>
                                        <p:tgtEl>
                                          <p:spTgt spid="411">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12">
                                            <p:txEl>
                                              <p:pRg end="0" st="0"/>
                                            </p:txEl>
                                          </p:spTgt>
                                        </p:tgtEl>
                                        <p:attrNameLst>
                                          <p:attrName>style.visibility</p:attrName>
                                        </p:attrNameLst>
                                      </p:cBhvr>
                                      <p:to>
                                        <p:strVal val="visible"/>
                                      </p:to>
                                    </p:set>
                                    <p:animEffect filter="fade" transition="in">
                                      <p:cBhvr>
                                        <p:cTn dur="500"/>
                                        <p:tgtEl>
                                          <p:spTgt spid="412">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12">
                                            <p:txEl>
                                              <p:pRg end="1" st="1"/>
                                            </p:txEl>
                                          </p:spTgt>
                                        </p:tgtEl>
                                        <p:attrNameLst>
                                          <p:attrName>style.visibility</p:attrName>
                                        </p:attrNameLst>
                                      </p:cBhvr>
                                      <p:to>
                                        <p:strVal val="visible"/>
                                      </p:to>
                                    </p:set>
                                    <p:animEffect filter="fade" transition="in">
                                      <p:cBhvr>
                                        <p:cTn dur="500"/>
                                        <p:tgtEl>
                                          <p:spTgt spid="412">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12">
                                            <p:txEl>
                                              <p:pRg end="2" st="2"/>
                                            </p:txEl>
                                          </p:spTgt>
                                        </p:tgtEl>
                                        <p:attrNameLst>
                                          <p:attrName>style.visibility</p:attrName>
                                        </p:attrNameLst>
                                      </p:cBhvr>
                                      <p:to>
                                        <p:strVal val="visible"/>
                                      </p:to>
                                    </p:set>
                                    <p:animEffect filter="fade" transition="in">
                                      <p:cBhvr>
                                        <p:cTn dur="500"/>
                                        <p:tgtEl>
                                          <p:spTgt spid="412">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12">
                                            <p:txEl>
                                              <p:pRg end="3" st="3"/>
                                            </p:txEl>
                                          </p:spTgt>
                                        </p:tgtEl>
                                        <p:attrNameLst>
                                          <p:attrName>style.visibility</p:attrName>
                                        </p:attrNameLst>
                                      </p:cBhvr>
                                      <p:to>
                                        <p:strVal val="visible"/>
                                      </p:to>
                                    </p:set>
                                    <p:animEffect filter="fade" transition="in">
                                      <p:cBhvr>
                                        <p:cTn dur="500"/>
                                        <p:tgtEl>
                                          <p:spTgt spid="412">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12">
                                            <p:txEl>
                                              <p:pRg end="4" st="4"/>
                                            </p:txEl>
                                          </p:spTgt>
                                        </p:tgtEl>
                                        <p:attrNameLst>
                                          <p:attrName>style.visibility</p:attrName>
                                        </p:attrNameLst>
                                      </p:cBhvr>
                                      <p:to>
                                        <p:strVal val="visible"/>
                                      </p:to>
                                    </p:set>
                                    <p:animEffect filter="fade" transition="in">
                                      <p:cBhvr>
                                        <p:cTn dur="500"/>
                                        <p:tgtEl>
                                          <p:spTgt spid="412">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12">
                                            <p:txEl>
                                              <p:pRg end="5" st="5"/>
                                            </p:txEl>
                                          </p:spTgt>
                                        </p:tgtEl>
                                        <p:attrNameLst>
                                          <p:attrName>style.visibility</p:attrName>
                                        </p:attrNameLst>
                                      </p:cBhvr>
                                      <p:to>
                                        <p:strVal val="visible"/>
                                      </p:to>
                                    </p:set>
                                    <p:animEffect filter="fade" transition="in">
                                      <p:cBhvr>
                                        <p:cTn dur="500"/>
                                        <p:tgtEl>
                                          <p:spTgt spid="412">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12">
                                            <p:txEl>
                                              <p:pRg end="6" st="6"/>
                                            </p:txEl>
                                          </p:spTgt>
                                        </p:tgtEl>
                                        <p:attrNameLst>
                                          <p:attrName>style.visibility</p:attrName>
                                        </p:attrNameLst>
                                      </p:cBhvr>
                                      <p:to>
                                        <p:strVal val="visible"/>
                                      </p:to>
                                    </p:set>
                                    <p:animEffect filter="fade" transition="in">
                                      <p:cBhvr>
                                        <p:cTn dur="500"/>
                                        <p:tgtEl>
                                          <p:spTgt spid="412">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12">
                                            <p:txEl>
                                              <p:pRg end="7" st="7"/>
                                            </p:txEl>
                                          </p:spTgt>
                                        </p:tgtEl>
                                        <p:attrNameLst>
                                          <p:attrName>style.visibility</p:attrName>
                                        </p:attrNameLst>
                                      </p:cBhvr>
                                      <p:to>
                                        <p:strVal val="visible"/>
                                      </p:to>
                                    </p:set>
                                    <p:animEffect filter="fade" transition="in">
                                      <p:cBhvr>
                                        <p:cTn dur="500"/>
                                        <p:tgtEl>
                                          <p:spTgt spid="412">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12">
                                            <p:txEl>
                                              <p:pRg end="8" st="8"/>
                                            </p:txEl>
                                          </p:spTgt>
                                        </p:tgtEl>
                                        <p:attrNameLst>
                                          <p:attrName>style.visibility</p:attrName>
                                        </p:attrNameLst>
                                      </p:cBhvr>
                                      <p:to>
                                        <p:strVal val="visible"/>
                                      </p:to>
                                    </p:set>
                                    <p:animEffect filter="fade" transition="in">
                                      <p:cBhvr>
                                        <p:cTn dur="500"/>
                                        <p:tgtEl>
                                          <p:spTgt spid="412">
                                            <p:txEl>
                                              <p:pRg end="8" st="8"/>
                                            </p:txEl>
                                          </p:spTgt>
                                        </p:tgtEl>
                                      </p:cBhvr>
                                    </p:animEffect>
                                  </p:childTnLst>
                                </p:cTn>
                              </p:par>
                              <p:par>
                                <p:cTn fill="hold" nodeType="withEffect" presetClass="entr" presetID="23" presetSubtype="16">
                                  <p:stCondLst>
                                    <p:cond delay="0"/>
                                  </p:stCondLst>
                                  <p:childTnLst>
                                    <p:set>
                                      <p:cBhvr>
                                        <p:cTn dur="1" fill="hold">
                                          <p:stCondLst>
                                            <p:cond delay="0"/>
                                          </p:stCondLst>
                                        </p:cTn>
                                        <p:tgtEl>
                                          <p:spTgt spid="410"/>
                                        </p:tgtEl>
                                        <p:attrNameLst>
                                          <p:attrName>style.visibility</p:attrName>
                                        </p:attrNameLst>
                                      </p:cBhvr>
                                      <p:to>
                                        <p:strVal val="visible"/>
                                      </p:to>
                                    </p:set>
                                    <p:anim calcmode="lin" valueType="num">
                                      <p:cBhvr additive="base">
                                        <p:cTn dur="500"/>
                                        <p:tgtEl>
                                          <p:spTgt spid="410"/>
                                        </p:tgtEl>
                                        <p:attrNameLst>
                                          <p:attrName>ppt_w</p:attrName>
                                        </p:attrNameLst>
                                      </p:cBhvr>
                                      <p:tavLst>
                                        <p:tav fmla="" tm="0">
                                          <p:val>
                                            <p:strVal val="0"/>
                                          </p:val>
                                        </p:tav>
                                        <p:tav fmla="" tm="100000">
                                          <p:val>
                                            <p:strVal val="#ppt_w"/>
                                          </p:val>
                                        </p:tav>
                                      </p:tavLst>
                                    </p:anim>
                                    <p:anim calcmode="lin" valueType="num">
                                      <p:cBhvr additive="base">
                                        <p:cTn dur="500"/>
                                        <p:tgtEl>
                                          <p:spTgt spid="410"/>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23" presetSubtype="16">
                                  <p:stCondLst>
                                    <p:cond delay="0"/>
                                  </p:stCondLst>
                                  <p:childTnLst>
                                    <p:set>
                                      <p:cBhvr>
                                        <p:cTn dur="1" fill="hold">
                                          <p:stCondLst>
                                            <p:cond delay="0"/>
                                          </p:stCondLst>
                                        </p:cTn>
                                        <p:tgtEl>
                                          <p:spTgt spid="413"/>
                                        </p:tgtEl>
                                        <p:attrNameLst>
                                          <p:attrName>style.visibility</p:attrName>
                                        </p:attrNameLst>
                                      </p:cBhvr>
                                      <p:to>
                                        <p:strVal val="visible"/>
                                      </p:to>
                                    </p:set>
                                    <p:anim calcmode="lin" valueType="num">
                                      <p:cBhvr additive="base">
                                        <p:cTn dur="500"/>
                                        <p:tgtEl>
                                          <p:spTgt spid="413"/>
                                        </p:tgtEl>
                                        <p:attrNameLst>
                                          <p:attrName>ppt_w</p:attrName>
                                        </p:attrNameLst>
                                      </p:cBhvr>
                                      <p:tavLst>
                                        <p:tav fmla="" tm="0">
                                          <p:val>
                                            <p:strVal val="0"/>
                                          </p:val>
                                        </p:tav>
                                        <p:tav fmla="" tm="100000">
                                          <p:val>
                                            <p:strVal val="#ppt_w"/>
                                          </p:val>
                                        </p:tav>
                                      </p:tavLst>
                                    </p:anim>
                                    <p:anim calcmode="lin" valueType="num">
                                      <p:cBhvr additive="base">
                                        <p:cTn dur="500"/>
                                        <p:tgtEl>
                                          <p:spTgt spid="41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ound bars chart">
  <p:cSld name="Round bars chart">
    <p:spTree>
      <p:nvGrpSpPr>
        <p:cNvPr id="414" name="Shape 414"/>
        <p:cNvGrpSpPr/>
        <p:nvPr/>
      </p:nvGrpSpPr>
      <p:grpSpPr>
        <a:xfrm>
          <a:off x="0" y="0"/>
          <a:ext cx="0" cy="0"/>
          <a:chOff x="0" y="0"/>
          <a:chExt cx="0" cy="0"/>
        </a:xfrm>
      </p:grpSpPr>
      <p:sp>
        <p:nvSpPr>
          <p:cNvPr id="415" name="Google Shape;415;p50"/>
          <p:cNvSpPr txBox="1"/>
          <p:nvPr>
            <p:ph idx="1" type="body"/>
          </p:nvPr>
        </p:nvSpPr>
        <p:spPr>
          <a:xfrm>
            <a:off x="603251" y="324582"/>
            <a:ext cx="10972800" cy="4317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3000"/>
              <a:buNone/>
              <a:defRPr b="1" sz="300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6" name="Google Shape;416;p50"/>
          <p:cNvSpPr txBox="1"/>
          <p:nvPr>
            <p:ph idx="2" type="body"/>
          </p:nvPr>
        </p:nvSpPr>
        <p:spPr>
          <a:xfrm>
            <a:off x="603251" y="827103"/>
            <a:ext cx="10972800" cy="228451"/>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accent3"/>
              </a:buClr>
              <a:buSzPts val="1440"/>
              <a:buNone/>
              <a:defRPr b="0" sz="1440">
                <a:solidFill>
                  <a:schemeClr val="accent3"/>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417" name="Google Shape;417;p50"/>
          <p:cNvGrpSpPr/>
          <p:nvPr/>
        </p:nvGrpSpPr>
        <p:grpSpPr>
          <a:xfrm>
            <a:off x="101309" y="385540"/>
            <a:ext cx="383999" cy="342172"/>
            <a:chOff x="5270500" y="1460500"/>
            <a:chExt cx="1701800" cy="2705100"/>
          </a:xfrm>
        </p:grpSpPr>
        <p:sp>
          <p:nvSpPr>
            <p:cNvPr id="418" name="Google Shape;418;p50"/>
            <p:cNvSpPr/>
            <p:nvPr/>
          </p:nvSpPr>
          <p:spPr>
            <a:xfrm>
              <a:off x="5270500" y="1460500"/>
              <a:ext cx="457200" cy="27051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419" name="Google Shape;419;p50"/>
            <p:cNvSpPr/>
            <p:nvPr/>
          </p:nvSpPr>
          <p:spPr>
            <a:xfrm>
              <a:off x="5892800" y="1460500"/>
              <a:ext cx="457200" cy="2705100"/>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420" name="Google Shape;420;p50"/>
            <p:cNvSpPr/>
            <p:nvPr/>
          </p:nvSpPr>
          <p:spPr>
            <a:xfrm>
              <a:off x="6515100" y="1460500"/>
              <a:ext cx="457200" cy="2705100"/>
            </a:xfrm>
            <a:prstGeom prst="roundRect">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grpSp>
      <p:sp>
        <p:nvSpPr>
          <p:cNvPr id="421" name="Google Shape;421;p50"/>
          <p:cNvSpPr txBox="1"/>
          <p:nvPr>
            <p:ph idx="3" type="body"/>
          </p:nvPr>
        </p:nvSpPr>
        <p:spPr>
          <a:xfrm>
            <a:off x="964496" y="5151591"/>
            <a:ext cx="2941464" cy="228451"/>
          </a:xfrm>
          <a:prstGeom prst="rect">
            <a:avLst/>
          </a:prstGeom>
          <a:noFill/>
          <a:ln>
            <a:noFill/>
          </a:ln>
        </p:spPr>
        <p:txBody>
          <a:bodyPr anchorCtr="0" anchor="ctr" bIns="40500" lIns="0" spcFirstLastPara="1" rIns="0" wrap="square" tIns="40500">
            <a:normAutofit/>
          </a:bodyPr>
          <a:lstStyle>
            <a:lvl1pPr indent="-228600" lvl="0" marL="457200" algn="ctr">
              <a:lnSpc>
                <a:spcPct val="100000"/>
              </a:lnSpc>
              <a:spcBef>
                <a:spcPts val="0"/>
              </a:spcBef>
              <a:spcAft>
                <a:spcPts val="0"/>
              </a:spcAft>
              <a:buClr>
                <a:schemeClr val="lt1"/>
              </a:buClr>
              <a:buSzPts val="2160"/>
              <a:buNone/>
              <a:defRPr b="0" sz="216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2" name="Google Shape;422;p50"/>
          <p:cNvSpPr txBox="1"/>
          <p:nvPr>
            <p:ph idx="4" type="body"/>
          </p:nvPr>
        </p:nvSpPr>
        <p:spPr>
          <a:xfrm>
            <a:off x="964501" y="5461324"/>
            <a:ext cx="2941463" cy="779972"/>
          </a:xfrm>
          <a:prstGeom prst="rect">
            <a:avLst/>
          </a:prstGeom>
          <a:noFill/>
          <a:ln>
            <a:noFill/>
          </a:ln>
        </p:spPr>
        <p:txBody>
          <a:bodyPr anchorCtr="0" anchor="t" bIns="0" lIns="0" spcFirstLastPara="1" rIns="0" wrap="square" tIns="0">
            <a:normAutofit/>
          </a:bodyPr>
          <a:lstStyle>
            <a:lvl1pPr indent="-228600" lvl="0" marL="457200" algn="ctr">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3" name="Google Shape;423;p50"/>
          <p:cNvSpPr txBox="1"/>
          <p:nvPr>
            <p:ph idx="5" type="body"/>
          </p:nvPr>
        </p:nvSpPr>
        <p:spPr>
          <a:xfrm>
            <a:off x="4622088" y="5151591"/>
            <a:ext cx="2941464" cy="228451"/>
          </a:xfrm>
          <a:prstGeom prst="rect">
            <a:avLst/>
          </a:prstGeom>
          <a:noFill/>
          <a:ln>
            <a:noFill/>
          </a:ln>
        </p:spPr>
        <p:txBody>
          <a:bodyPr anchorCtr="0" anchor="ctr" bIns="40500" lIns="0" spcFirstLastPara="1" rIns="0" wrap="square" tIns="40500">
            <a:normAutofit/>
          </a:bodyPr>
          <a:lstStyle>
            <a:lvl1pPr indent="-228600" lvl="0" marL="457200" algn="ctr">
              <a:lnSpc>
                <a:spcPct val="100000"/>
              </a:lnSpc>
              <a:spcBef>
                <a:spcPts val="0"/>
              </a:spcBef>
              <a:spcAft>
                <a:spcPts val="0"/>
              </a:spcAft>
              <a:buClr>
                <a:schemeClr val="lt1"/>
              </a:buClr>
              <a:buSzPts val="2160"/>
              <a:buNone/>
              <a:defRPr b="0" sz="216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4" name="Google Shape;424;p50"/>
          <p:cNvSpPr txBox="1"/>
          <p:nvPr>
            <p:ph idx="6" type="body"/>
          </p:nvPr>
        </p:nvSpPr>
        <p:spPr>
          <a:xfrm>
            <a:off x="4622093" y="5461324"/>
            <a:ext cx="2941463" cy="779972"/>
          </a:xfrm>
          <a:prstGeom prst="rect">
            <a:avLst/>
          </a:prstGeom>
          <a:noFill/>
          <a:ln>
            <a:noFill/>
          </a:ln>
        </p:spPr>
        <p:txBody>
          <a:bodyPr anchorCtr="0" anchor="t" bIns="0" lIns="0" spcFirstLastPara="1" rIns="0" wrap="square" tIns="0">
            <a:normAutofit/>
          </a:bodyPr>
          <a:lstStyle>
            <a:lvl1pPr indent="-228600" lvl="0" marL="457200" algn="ctr">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5" name="Google Shape;425;p50"/>
          <p:cNvSpPr txBox="1"/>
          <p:nvPr>
            <p:ph idx="7" type="body"/>
          </p:nvPr>
        </p:nvSpPr>
        <p:spPr>
          <a:xfrm>
            <a:off x="8295917" y="5151591"/>
            <a:ext cx="2941464" cy="228451"/>
          </a:xfrm>
          <a:prstGeom prst="rect">
            <a:avLst/>
          </a:prstGeom>
          <a:noFill/>
          <a:ln>
            <a:noFill/>
          </a:ln>
        </p:spPr>
        <p:txBody>
          <a:bodyPr anchorCtr="0" anchor="ctr" bIns="40500" lIns="0" spcFirstLastPara="1" rIns="0" wrap="square" tIns="40500">
            <a:normAutofit/>
          </a:bodyPr>
          <a:lstStyle>
            <a:lvl1pPr indent="-228600" lvl="0" marL="457200" algn="ctr">
              <a:lnSpc>
                <a:spcPct val="100000"/>
              </a:lnSpc>
              <a:spcBef>
                <a:spcPts val="0"/>
              </a:spcBef>
              <a:spcAft>
                <a:spcPts val="0"/>
              </a:spcAft>
              <a:buClr>
                <a:schemeClr val="lt1"/>
              </a:buClr>
              <a:buSzPts val="2160"/>
              <a:buNone/>
              <a:defRPr b="0" sz="216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6" name="Google Shape;426;p50"/>
          <p:cNvSpPr txBox="1"/>
          <p:nvPr>
            <p:ph idx="8" type="body"/>
          </p:nvPr>
        </p:nvSpPr>
        <p:spPr>
          <a:xfrm>
            <a:off x="8295922" y="5461324"/>
            <a:ext cx="2941463" cy="779972"/>
          </a:xfrm>
          <a:prstGeom prst="rect">
            <a:avLst/>
          </a:prstGeom>
          <a:noFill/>
          <a:ln>
            <a:noFill/>
          </a:ln>
        </p:spPr>
        <p:txBody>
          <a:bodyPr anchorCtr="0" anchor="t" bIns="0" lIns="0" spcFirstLastPara="1" rIns="0" wrap="square" tIns="0">
            <a:normAutofit/>
          </a:bodyPr>
          <a:lstStyle>
            <a:lvl1pPr indent="-228600" lvl="0" marL="457200" algn="ctr">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427" name="Google Shape;427;p50"/>
          <p:cNvGrpSpPr/>
          <p:nvPr/>
        </p:nvGrpSpPr>
        <p:grpSpPr>
          <a:xfrm>
            <a:off x="603251" y="1767848"/>
            <a:ext cx="10972801" cy="2833612"/>
            <a:chOff x="452438" y="1473206"/>
            <a:chExt cx="8229600" cy="2361343"/>
          </a:xfrm>
        </p:grpSpPr>
        <p:sp>
          <p:nvSpPr>
            <p:cNvPr id="428" name="Google Shape;428;p50"/>
            <p:cNvSpPr txBox="1"/>
            <p:nvPr/>
          </p:nvSpPr>
          <p:spPr>
            <a:xfrm>
              <a:off x="452438" y="1473206"/>
              <a:ext cx="347691"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5B9BD5"/>
                </a:buClr>
                <a:buSzPts val="1440"/>
                <a:buFont typeface="Lato"/>
                <a:buNone/>
              </a:pPr>
              <a:r>
                <a:rPr b="0" i="0" lang="en-US" sz="1440" u="none" cap="none" strike="noStrike">
                  <a:solidFill>
                    <a:srgbClr val="5B9BD5"/>
                  </a:solidFill>
                  <a:latin typeface="Lato"/>
                  <a:ea typeface="Lato"/>
                  <a:cs typeface="Lato"/>
                  <a:sym typeface="Lato"/>
                </a:rPr>
                <a:t>100</a:t>
              </a:r>
              <a:endParaRPr/>
            </a:p>
          </p:txBody>
        </p:sp>
        <p:cxnSp>
          <p:nvCxnSpPr>
            <p:cNvPr id="429" name="Google Shape;429;p50"/>
            <p:cNvCxnSpPr/>
            <p:nvPr/>
          </p:nvCxnSpPr>
          <p:spPr>
            <a:xfrm>
              <a:off x="906408" y="1645572"/>
              <a:ext cx="7775630" cy="13900"/>
            </a:xfrm>
            <a:prstGeom prst="straightConnector1">
              <a:avLst/>
            </a:prstGeom>
            <a:noFill/>
            <a:ln cap="flat" cmpd="sng" w="12700">
              <a:solidFill>
                <a:schemeClr val="accent1"/>
              </a:solidFill>
              <a:prstDash val="dash"/>
              <a:miter lim="800000"/>
              <a:headEnd len="sm" w="sm" type="none"/>
              <a:tailEnd len="sm" w="sm" type="none"/>
            </a:ln>
          </p:spPr>
        </p:cxnSp>
        <p:sp>
          <p:nvSpPr>
            <p:cNvPr id="430" name="Google Shape;430;p50"/>
            <p:cNvSpPr txBox="1"/>
            <p:nvPr/>
          </p:nvSpPr>
          <p:spPr>
            <a:xfrm>
              <a:off x="452438" y="3572939"/>
              <a:ext cx="208230"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5B9BD5"/>
                </a:buClr>
                <a:buSzPts val="1440"/>
                <a:buFont typeface="Lato"/>
                <a:buNone/>
              </a:pPr>
              <a:r>
                <a:rPr b="0" i="0" lang="en-US" sz="1440" u="none" cap="none" strike="noStrike">
                  <a:solidFill>
                    <a:srgbClr val="5B9BD5"/>
                  </a:solidFill>
                  <a:latin typeface="Lato"/>
                  <a:ea typeface="Lato"/>
                  <a:cs typeface="Lato"/>
                  <a:sym typeface="Lato"/>
                </a:rPr>
                <a:t>0</a:t>
              </a:r>
              <a:endParaRPr/>
            </a:p>
          </p:txBody>
        </p:sp>
        <p:cxnSp>
          <p:nvCxnSpPr>
            <p:cNvPr id="431" name="Google Shape;431;p50"/>
            <p:cNvCxnSpPr/>
            <p:nvPr/>
          </p:nvCxnSpPr>
          <p:spPr>
            <a:xfrm>
              <a:off x="906408" y="3745305"/>
              <a:ext cx="7775630" cy="13900"/>
            </a:xfrm>
            <a:prstGeom prst="straightConnector1">
              <a:avLst/>
            </a:prstGeom>
            <a:noFill/>
            <a:ln cap="flat" cmpd="sng" w="12700">
              <a:solidFill>
                <a:schemeClr val="accent1"/>
              </a:solidFill>
              <a:prstDash val="dash"/>
              <a:miter lim="800000"/>
              <a:headEnd len="sm" w="sm" type="none"/>
              <a:tailEnd len="sm" w="sm" type="none"/>
            </a:ln>
          </p:spPr>
        </p:cxnSp>
        <p:sp>
          <p:nvSpPr>
            <p:cNvPr id="432" name="Google Shape;432;p50"/>
            <p:cNvSpPr txBox="1"/>
            <p:nvPr/>
          </p:nvSpPr>
          <p:spPr>
            <a:xfrm>
              <a:off x="452438" y="2540006"/>
              <a:ext cx="277961"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5B9BD5"/>
                </a:buClr>
                <a:buSzPts val="1440"/>
                <a:buFont typeface="Lato"/>
                <a:buNone/>
              </a:pPr>
              <a:r>
                <a:rPr b="0" i="0" lang="en-US" sz="1440" u="none" cap="none" strike="noStrike">
                  <a:solidFill>
                    <a:srgbClr val="5B9BD5"/>
                  </a:solidFill>
                  <a:latin typeface="Lato"/>
                  <a:ea typeface="Lato"/>
                  <a:cs typeface="Lato"/>
                  <a:sym typeface="Lato"/>
                </a:rPr>
                <a:t>50</a:t>
              </a:r>
              <a:endParaRPr/>
            </a:p>
          </p:txBody>
        </p:sp>
        <p:cxnSp>
          <p:nvCxnSpPr>
            <p:cNvPr id="433" name="Google Shape;433;p50"/>
            <p:cNvCxnSpPr/>
            <p:nvPr/>
          </p:nvCxnSpPr>
          <p:spPr>
            <a:xfrm>
              <a:off x="906408" y="2712372"/>
              <a:ext cx="7775630" cy="13900"/>
            </a:xfrm>
            <a:prstGeom prst="straightConnector1">
              <a:avLst/>
            </a:prstGeom>
            <a:noFill/>
            <a:ln cap="flat" cmpd="sng" w="12700">
              <a:solidFill>
                <a:schemeClr val="accent1"/>
              </a:solidFill>
              <a:prstDash val="dash"/>
              <a:miter lim="800000"/>
              <a:headEnd len="sm" w="sm" type="none"/>
              <a:tailEnd len="sm" w="sm" type="none"/>
            </a:ln>
          </p:spPr>
        </p:cxnSp>
        <p:sp>
          <p:nvSpPr>
            <p:cNvPr id="434" name="Google Shape;434;p50"/>
            <p:cNvSpPr txBox="1"/>
            <p:nvPr/>
          </p:nvSpPr>
          <p:spPr>
            <a:xfrm>
              <a:off x="452438" y="2032006"/>
              <a:ext cx="277961"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5B9BD5"/>
                </a:buClr>
                <a:buSzPts val="1440"/>
                <a:buFont typeface="Lato"/>
                <a:buNone/>
              </a:pPr>
              <a:r>
                <a:rPr b="0" i="0" lang="en-US" sz="1440" u="none" cap="none" strike="noStrike">
                  <a:solidFill>
                    <a:srgbClr val="5B9BD5"/>
                  </a:solidFill>
                  <a:latin typeface="Lato"/>
                  <a:ea typeface="Lato"/>
                  <a:cs typeface="Lato"/>
                  <a:sym typeface="Lato"/>
                </a:rPr>
                <a:t>75</a:t>
              </a:r>
              <a:endParaRPr/>
            </a:p>
          </p:txBody>
        </p:sp>
        <p:cxnSp>
          <p:nvCxnSpPr>
            <p:cNvPr id="435" name="Google Shape;435;p50"/>
            <p:cNvCxnSpPr/>
            <p:nvPr/>
          </p:nvCxnSpPr>
          <p:spPr>
            <a:xfrm>
              <a:off x="906408" y="2204372"/>
              <a:ext cx="7775630" cy="13900"/>
            </a:xfrm>
            <a:prstGeom prst="straightConnector1">
              <a:avLst/>
            </a:prstGeom>
            <a:noFill/>
            <a:ln cap="flat" cmpd="sng" w="12700">
              <a:solidFill>
                <a:schemeClr val="accent1"/>
              </a:solidFill>
              <a:prstDash val="dash"/>
              <a:miter lim="800000"/>
              <a:headEnd len="sm" w="sm" type="none"/>
              <a:tailEnd len="sm" w="sm" type="none"/>
            </a:ln>
          </p:spPr>
        </p:cxnSp>
        <p:sp>
          <p:nvSpPr>
            <p:cNvPr id="436" name="Google Shape;436;p50"/>
            <p:cNvSpPr txBox="1"/>
            <p:nvPr/>
          </p:nvSpPr>
          <p:spPr>
            <a:xfrm>
              <a:off x="452438" y="3064940"/>
              <a:ext cx="277961"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5B9BD5"/>
                </a:buClr>
                <a:buSzPts val="1440"/>
                <a:buFont typeface="Lato"/>
                <a:buNone/>
              </a:pPr>
              <a:r>
                <a:rPr b="0" i="0" lang="en-US" sz="1440" u="none" cap="none" strike="noStrike">
                  <a:solidFill>
                    <a:srgbClr val="5B9BD5"/>
                  </a:solidFill>
                  <a:latin typeface="Lato"/>
                  <a:ea typeface="Lato"/>
                  <a:cs typeface="Lato"/>
                  <a:sym typeface="Lato"/>
                </a:rPr>
                <a:t>25</a:t>
              </a:r>
              <a:endParaRPr/>
            </a:p>
          </p:txBody>
        </p:sp>
        <p:cxnSp>
          <p:nvCxnSpPr>
            <p:cNvPr id="437" name="Google Shape;437;p50"/>
            <p:cNvCxnSpPr/>
            <p:nvPr/>
          </p:nvCxnSpPr>
          <p:spPr>
            <a:xfrm>
              <a:off x="906408" y="3237306"/>
              <a:ext cx="7775630" cy="13900"/>
            </a:xfrm>
            <a:prstGeom prst="straightConnector1">
              <a:avLst/>
            </a:prstGeom>
            <a:noFill/>
            <a:ln cap="flat" cmpd="sng" w="12700">
              <a:solidFill>
                <a:schemeClr val="accent1"/>
              </a:solidFill>
              <a:prstDash val="dash"/>
              <a:miter lim="800000"/>
              <a:headEnd len="sm" w="sm" type="none"/>
              <a:tailEnd len="sm" w="sm" type="none"/>
            </a:ln>
          </p:spPr>
        </p:cxnSp>
      </p:grpSp>
    </p:spTree>
  </p:cSld>
  <p:clrMapOvr>
    <a:masterClrMapping/>
  </p:clrMapOvr>
  <mc:AlternateContent>
    <mc:Choice Requires="p14">
      <p:transition spd="slow" p14:dur="125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500"/>
                                        <p:tgtEl>
                                          <p:spTgt spid="417"/>
                                        </p:tgtEl>
                                      </p:cBhvr>
                                    </p:animEffect>
                                  </p:childTnLst>
                                </p:cTn>
                              </p:par>
                              <p:par>
                                <p:cTn fill="hold" nodeType="withEffect" presetClass="entr" presetID="10" presetSubtype="0">
                                  <p:stCondLst>
                                    <p:cond delay="200"/>
                                  </p:stCondLst>
                                  <p:childTnLst>
                                    <p:set>
                                      <p:cBhvr>
                                        <p:cTn dur="1" fill="hold">
                                          <p:stCondLst>
                                            <p:cond delay="0"/>
                                          </p:stCondLst>
                                        </p:cTn>
                                        <p:tgtEl>
                                          <p:spTgt spid="415">
                                            <p:txEl>
                                              <p:pRg end="0" st="0"/>
                                            </p:txEl>
                                          </p:spTgt>
                                        </p:tgtEl>
                                        <p:attrNameLst>
                                          <p:attrName>style.visibility</p:attrName>
                                        </p:attrNameLst>
                                      </p:cBhvr>
                                      <p:to>
                                        <p:strVal val="visible"/>
                                      </p:to>
                                    </p:set>
                                    <p:animEffect filter="fade" transition="in">
                                      <p:cBhvr>
                                        <p:cTn dur="400"/>
                                        <p:tgtEl>
                                          <p:spTgt spid="415">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15">
                                            <p:txEl>
                                              <p:pRg end="1" st="1"/>
                                            </p:txEl>
                                          </p:spTgt>
                                        </p:tgtEl>
                                        <p:attrNameLst>
                                          <p:attrName>style.visibility</p:attrName>
                                        </p:attrNameLst>
                                      </p:cBhvr>
                                      <p:to>
                                        <p:strVal val="visible"/>
                                      </p:to>
                                    </p:set>
                                    <p:animEffect filter="fade" transition="in">
                                      <p:cBhvr>
                                        <p:cTn dur="400"/>
                                        <p:tgtEl>
                                          <p:spTgt spid="415">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15">
                                            <p:txEl>
                                              <p:pRg end="2" st="2"/>
                                            </p:txEl>
                                          </p:spTgt>
                                        </p:tgtEl>
                                        <p:attrNameLst>
                                          <p:attrName>style.visibility</p:attrName>
                                        </p:attrNameLst>
                                      </p:cBhvr>
                                      <p:to>
                                        <p:strVal val="visible"/>
                                      </p:to>
                                    </p:set>
                                    <p:animEffect filter="fade" transition="in">
                                      <p:cBhvr>
                                        <p:cTn dur="400"/>
                                        <p:tgtEl>
                                          <p:spTgt spid="415">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15">
                                            <p:txEl>
                                              <p:pRg end="3" st="3"/>
                                            </p:txEl>
                                          </p:spTgt>
                                        </p:tgtEl>
                                        <p:attrNameLst>
                                          <p:attrName>style.visibility</p:attrName>
                                        </p:attrNameLst>
                                      </p:cBhvr>
                                      <p:to>
                                        <p:strVal val="visible"/>
                                      </p:to>
                                    </p:set>
                                    <p:animEffect filter="fade" transition="in">
                                      <p:cBhvr>
                                        <p:cTn dur="400"/>
                                        <p:tgtEl>
                                          <p:spTgt spid="415">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15">
                                            <p:txEl>
                                              <p:pRg end="4" st="4"/>
                                            </p:txEl>
                                          </p:spTgt>
                                        </p:tgtEl>
                                        <p:attrNameLst>
                                          <p:attrName>style.visibility</p:attrName>
                                        </p:attrNameLst>
                                      </p:cBhvr>
                                      <p:to>
                                        <p:strVal val="visible"/>
                                      </p:to>
                                    </p:set>
                                    <p:animEffect filter="fade" transition="in">
                                      <p:cBhvr>
                                        <p:cTn dur="400"/>
                                        <p:tgtEl>
                                          <p:spTgt spid="415">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15">
                                            <p:txEl>
                                              <p:pRg end="5" st="5"/>
                                            </p:txEl>
                                          </p:spTgt>
                                        </p:tgtEl>
                                        <p:attrNameLst>
                                          <p:attrName>style.visibility</p:attrName>
                                        </p:attrNameLst>
                                      </p:cBhvr>
                                      <p:to>
                                        <p:strVal val="visible"/>
                                      </p:to>
                                    </p:set>
                                    <p:animEffect filter="fade" transition="in">
                                      <p:cBhvr>
                                        <p:cTn dur="400"/>
                                        <p:tgtEl>
                                          <p:spTgt spid="415">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15">
                                            <p:txEl>
                                              <p:pRg end="6" st="6"/>
                                            </p:txEl>
                                          </p:spTgt>
                                        </p:tgtEl>
                                        <p:attrNameLst>
                                          <p:attrName>style.visibility</p:attrName>
                                        </p:attrNameLst>
                                      </p:cBhvr>
                                      <p:to>
                                        <p:strVal val="visible"/>
                                      </p:to>
                                    </p:set>
                                    <p:animEffect filter="fade" transition="in">
                                      <p:cBhvr>
                                        <p:cTn dur="400"/>
                                        <p:tgtEl>
                                          <p:spTgt spid="415">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15">
                                            <p:txEl>
                                              <p:pRg end="7" st="7"/>
                                            </p:txEl>
                                          </p:spTgt>
                                        </p:tgtEl>
                                        <p:attrNameLst>
                                          <p:attrName>style.visibility</p:attrName>
                                        </p:attrNameLst>
                                      </p:cBhvr>
                                      <p:to>
                                        <p:strVal val="visible"/>
                                      </p:to>
                                    </p:set>
                                    <p:animEffect filter="fade" transition="in">
                                      <p:cBhvr>
                                        <p:cTn dur="400"/>
                                        <p:tgtEl>
                                          <p:spTgt spid="415">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15">
                                            <p:txEl>
                                              <p:pRg end="8" st="8"/>
                                            </p:txEl>
                                          </p:spTgt>
                                        </p:tgtEl>
                                        <p:attrNameLst>
                                          <p:attrName>style.visibility</p:attrName>
                                        </p:attrNameLst>
                                      </p:cBhvr>
                                      <p:to>
                                        <p:strVal val="visible"/>
                                      </p:to>
                                    </p:set>
                                    <p:animEffect filter="fade" transition="in">
                                      <p:cBhvr>
                                        <p:cTn dur="400"/>
                                        <p:tgtEl>
                                          <p:spTgt spid="415">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16">
                                            <p:txEl>
                                              <p:pRg end="0" st="0"/>
                                            </p:txEl>
                                          </p:spTgt>
                                        </p:tgtEl>
                                        <p:attrNameLst>
                                          <p:attrName>style.visibility</p:attrName>
                                        </p:attrNameLst>
                                      </p:cBhvr>
                                      <p:to>
                                        <p:strVal val="visible"/>
                                      </p:to>
                                    </p:set>
                                    <p:animEffect filter="fade" transition="in">
                                      <p:cBhvr>
                                        <p:cTn dur="500"/>
                                        <p:tgtEl>
                                          <p:spTgt spid="416">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16">
                                            <p:txEl>
                                              <p:pRg end="1" st="1"/>
                                            </p:txEl>
                                          </p:spTgt>
                                        </p:tgtEl>
                                        <p:attrNameLst>
                                          <p:attrName>style.visibility</p:attrName>
                                        </p:attrNameLst>
                                      </p:cBhvr>
                                      <p:to>
                                        <p:strVal val="visible"/>
                                      </p:to>
                                    </p:set>
                                    <p:animEffect filter="fade" transition="in">
                                      <p:cBhvr>
                                        <p:cTn dur="500"/>
                                        <p:tgtEl>
                                          <p:spTgt spid="416">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16">
                                            <p:txEl>
                                              <p:pRg end="2" st="2"/>
                                            </p:txEl>
                                          </p:spTgt>
                                        </p:tgtEl>
                                        <p:attrNameLst>
                                          <p:attrName>style.visibility</p:attrName>
                                        </p:attrNameLst>
                                      </p:cBhvr>
                                      <p:to>
                                        <p:strVal val="visible"/>
                                      </p:to>
                                    </p:set>
                                    <p:animEffect filter="fade" transition="in">
                                      <p:cBhvr>
                                        <p:cTn dur="500"/>
                                        <p:tgtEl>
                                          <p:spTgt spid="416">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16">
                                            <p:txEl>
                                              <p:pRg end="3" st="3"/>
                                            </p:txEl>
                                          </p:spTgt>
                                        </p:tgtEl>
                                        <p:attrNameLst>
                                          <p:attrName>style.visibility</p:attrName>
                                        </p:attrNameLst>
                                      </p:cBhvr>
                                      <p:to>
                                        <p:strVal val="visible"/>
                                      </p:to>
                                    </p:set>
                                    <p:animEffect filter="fade" transition="in">
                                      <p:cBhvr>
                                        <p:cTn dur="500"/>
                                        <p:tgtEl>
                                          <p:spTgt spid="416">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16">
                                            <p:txEl>
                                              <p:pRg end="4" st="4"/>
                                            </p:txEl>
                                          </p:spTgt>
                                        </p:tgtEl>
                                        <p:attrNameLst>
                                          <p:attrName>style.visibility</p:attrName>
                                        </p:attrNameLst>
                                      </p:cBhvr>
                                      <p:to>
                                        <p:strVal val="visible"/>
                                      </p:to>
                                    </p:set>
                                    <p:animEffect filter="fade" transition="in">
                                      <p:cBhvr>
                                        <p:cTn dur="500"/>
                                        <p:tgtEl>
                                          <p:spTgt spid="416">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16">
                                            <p:txEl>
                                              <p:pRg end="5" st="5"/>
                                            </p:txEl>
                                          </p:spTgt>
                                        </p:tgtEl>
                                        <p:attrNameLst>
                                          <p:attrName>style.visibility</p:attrName>
                                        </p:attrNameLst>
                                      </p:cBhvr>
                                      <p:to>
                                        <p:strVal val="visible"/>
                                      </p:to>
                                    </p:set>
                                    <p:animEffect filter="fade" transition="in">
                                      <p:cBhvr>
                                        <p:cTn dur="500"/>
                                        <p:tgtEl>
                                          <p:spTgt spid="416">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16">
                                            <p:txEl>
                                              <p:pRg end="6" st="6"/>
                                            </p:txEl>
                                          </p:spTgt>
                                        </p:tgtEl>
                                        <p:attrNameLst>
                                          <p:attrName>style.visibility</p:attrName>
                                        </p:attrNameLst>
                                      </p:cBhvr>
                                      <p:to>
                                        <p:strVal val="visible"/>
                                      </p:to>
                                    </p:set>
                                    <p:animEffect filter="fade" transition="in">
                                      <p:cBhvr>
                                        <p:cTn dur="500"/>
                                        <p:tgtEl>
                                          <p:spTgt spid="416">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16">
                                            <p:txEl>
                                              <p:pRg end="7" st="7"/>
                                            </p:txEl>
                                          </p:spTgt>
                                        </p:tgtEl>
                                        <p:attrNameLst>
                                          <p:attrName>style.visibility</p:attrName>
                                        </p:attrNameLst>
                                      </p:cBhvr>
                                      <p:to>
                                        <p:strVal val="visible"/>
                                      </p:to>
                                    </p:set>
                                    <p:animEffect filter="fade" transition="in">
                                      <p:cBhvr>
                                        <p:cTn dur="500"/>
                                        <p:tgtEl>
                                          <p:spTgt spid="416">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16">
                                            <p:txEl>
                                              <p:pRg end="8" st="8"/>
                                            </p:txEl>
                                          </p:spTgt>
                                        </p:tgtEl>
                                        <p:attrNameLst>
                                          <p:attrName>style.visibility</p:attrName>
                                        </p:attrNameLst>
                                      </p:cBhvr>
                                      <p:to>
                                        <p:strVal val="visible"/>
                                      </p:to>
                                    </p:set>
                                    <p:animEffect filter="fade" transition="in">
                                      <p:cBhvr>
                                        <p:cTn dur="500"/>
                                        <p:tgtEl>
                                          <p:spTgt spid="416">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21">
                                            <p:txEl>
                                              <p:pRg end="0" st="0"/>
                                            </p:txEl>
                                          </p:spTgt>
                                        </p:tgtEl>
                                        <p:attrNameLst>
                                          <p:attrName>style.visibility</p:attrName>
                                        </p:attrNameLst>
                                      </p:cBhvr>
                                      <p:to>
                                        <p:strVal val="visible"/>
                                      </p:to>
                                    </p:set>
                                    <p:animEffect filter="fade" transition="in">
                                      <p:cBhvr>
                                        <p:cTn dur="500"/>
                                        <p:tgtEl>
                                          <p:spTgt spid="421">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21">
                                            <p:txEl>
                                              <p:pRg end="1" st="1"/>
                                            </p:txEl>
                                          </p:spTgt>
                                        </p:tgtEl>
                                        <p:attrNameLst>
                                          <p:attrName>style.visibility</p:attrName>
                                        </p:attrNameLst>
                                      </p:cBhvr>
                                      <p:to>
                                        <p:strVal val="visible"/>
                                      </p:to>
                                    </p:set>
                                    <p:animEffect filter="fade" transition="in">
                                      <p:cBhvr>
                                        <p:cTn dur="500"/>
                                        <p:tgtEl>
                                          <p:spTgt spid="421">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21">
                                            <p:txEl>
                                              <p:pRg end="2" st="2"/>
                                            </p:txEl>
                                          </p:spTgt>
                                        </p:tgtEl>
                                        <p:attrNameLst>
                                          <p:attrName>style.visibility</p:attrName>
                                        </p:attrNameLst>
                                      </p:cBhvr>
                                      <p:to>
                                        <p:strVal val="visible"/>
                                      </p:to>
                                    </p:set>
                                    <p:animEffect filter="fade" transition="in">
                                      <p:cBhvr>
                                        <p:cTn dur="500"/>
                                        <p:tgtEl>
                                          <p:spTgt spid="421">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21">
                                            <p:txEl>
                                              <p:pRg end="3" st="3"/>
                                            </p:txEl>
                                          </p:spTgt>
                                        </p:tgtEl>
                                        <p:attrNameLst>
                                          <p:attrName>style.visibility</p:attrName>
                                        </p:attrNameLst>
                                      </p:cBhvr>
                                      <p:to>
                                        <p:strVal val="visible"/>
                                      </p:to>
                                    </p:set>
                                    <p:animEffect filter="fade" transition="in">
                                      <p:cBhvr>
                                        <p:cTn dur="500"/>
                                        <p:tgtEl>
                                          <p:spTgt spid="421">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21">
                                            <p:txEl>
                                              <p:pRg end="4" st="4"/>
                                            </p:txEl>
                                          </p:spTgt>
                                        </p:tgtEl>
                                        <p:attrNameLst>
                                          <p:attrName>style.visibility</p:attrName>
                                        </p:attrNameLst>
                                      </p:cBhvr>
                                      <p:to>
                                        <p:strVal val="visible"/>
                                      </p:to>
                                    </p:set>
                                    <p:animEffect filter="fade" transition="in">
                                      <p:cBhvr>
                                        <p:cTn dur="500"/>
                                        <p:tgtEl>
                                          <p:spTgt spid="421">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21">
                                            <p:txEl>
                                              <p:pRg end="5" st="5"/>
                                            </p:txEl>
                                          </p:spTgt>
                                        </p:tgtEl>
                                        <p:attrNameLst>
                                          <p:attrName>style.visibility</p:attrName>
                                        </p:attrNameLst>
                                      </p:cBhvr>
                                      <p:to>
                                        <p:strVal val="visible"/>
                                      </p:to>
                                    </p:set>
                                    <p:animEffect filter="fade" transition="in">
                                      <p:cBhvr>
                                        <p:cTn dur="500"/>
                                        <p:tgtEl>
                                          <p:spTgt spid="421">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21">
                                            <p:txEl>
                                              <p:pRg end="6" st="6"/>
                                            </p:txEl>
                                          </p:spTgt>
                                        </p:tgtEl>
                                        <p:attrNameLst>
                                          <p:attrName>style.visibility</p:attrName>
                                        </p:attrNameLst>
                                      </p:cBhvr>
                                      <p:to>
                                        <p:strVal val="visible"/>
                                      </p:to>
                                    </p:set>
                                    <p:animEffect filter="fade" transition="in">
                                      <p:cBhvr>
                                        <p:cTn dur="500"/>
                                        <p:tgtEl>
                                          <p:spTgt spid="421">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21">
                                            <p:txEl>
                                              <p:pRg end="7" st="7"/>
                                            </p:txEl>
                                          </p:spTgt>
                                        </p:tgtEl>
                                        <p:attrNameLst>
                                          <p:attrName>style.visibility</p:attrName>
                                        </p:attrNameLst>
                                      </p:cBhvr>
                                      <p:to>
                                        <p:strVal val="visible"/>
                                      </p:to>
                                    </p:set>
                                    <p:animEffect filter="fade" transition="in">
                                      <p:cBhvr>
                                        <p:cTn dur="500"/>
                                        <p:tgtEl>
                                          <p:spTgt spid="421">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21">
                                            <p:txEl>
                                              <p:pRg end="8" st="8"/>
                                            </p:txEl>
                                          </p:spTgt>
                                        </p:tgtEl>
                                        <p:attrNameLst>
                                          <p:attrName>style.visibility</p:attrName>
                                        </p:attrNameLst>
                                      </p:cBhvr>
                                      <p:to>
                                        <p:strVal val="visible"/>
                                      </p:to>
                                    </p:set>
                                    <p:animEffect filter="fade" transition="in">
                                      <p:cBhvr>
                                        <p:cTn dur="500"/>
                                        <p:tgtEl>
                                          <p:spTgt spid="421">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22">
                                            <p:txEl>
                                              <p:pRg end="0" st="0"/>
                                            </p:txEl>
                                          </p:spTgt>
                                        </p:tgtEl>
                                        <p:attrNameLst>
                                          <p:attrName>style.visibility</p:attrName>
                                        </p:attrNameLst>
                                      </p:cBhvr>
                                      <p:to>
                                        <p:strVal val="visible"/>
                                      </p:to>
                                    </p:set>
                                    <p:animEffect filter="fade" transition="in">
                                      <p:cBhvr>
                                        <p:cTn dur="500"/>
                                        <p:tgtEl>
                                          <p:spTgt spid="422">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22">
                                            <p:txEl>
                                              <p:pRg end="1" st="1"/>
                                            </p:txEl>
                                          </p:spTgt>
                                        </p:tgtEl>
                                        <p:attrNameLst>
                                          <p:attrName>style.visibility</p:attrName>
                                        </p:attrNameLst>
                                      </p:cBhvr>
                                      <p:to>
                                        <p:strVal val="visible"/>
                                      </p:to>
                                    </p:set>
                                    <p:animEffect filter="fade" transition="in">
                                      <p:cBhvr>
                                        <p:cTn dur="500"/>
                                        <p:tgtEl>
                                          <p:spTgt spid="422">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22">
                                            <p:txEl>
                                              <p:pRg end="2" st="2"/>
                                            </p:txEl>
                                          </p:spTgt>
                                        </p:tgtEl>
                                        <p:attrNameLst>
                                          <p:attrName>style.visibility</p:attrName>
                                        </p:attrNameLst>
                                      </p:cBhvr>
                                      <p:to>
                                        <p:strVal val="visible"/>
                                      </p:to>
                                    </p:set>
                                    <p:animEffect filter="fade" transition="in">
                                      <p:cBhvr>
                                        <p:cTn dur="500"/>
                                        <p:tgtEl>
                                          <p:spTgt spid="422">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22">
                                            <p:txEl>
                                              <p:pRg end="3" st="3"/>
                                            </p:txEl>
                                          </p:spTgt>
                                        </p:tgtEl>
                                        <p:attrNameLst>
                                          <p:attrName>style.visibility</p:attrName>
                                        </p:attrNameLst>
                                      </p:cBhvr>
                                      <p:to>
                                        <p:strVal val="visible"/>
                                      </p:to>
                                    </p:set>
                                    <p:animEffect filter="fade" transition="in">
                                      <p:cBhvr>
                                        <p:cTn dur="500"/>
                                        <p:tgtEl>
                                          <p:spTgt spid="422">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22">
                                            <p:txEl>
                                              <p:pRg end="4" st="4"/>
                                            </p:txEl>
                                          </p:spTgt>
                                        </p:tgtEl>
                                        <p:attrNameLst>
                                          <p:attrName>style.visibility</p:attrName>
                                        </p:attrNameLst>
                                      </p:cBhvr>
                                      <p:to>
                                        <p:strVal val="visible"/>
                                      </p:to>
                                    </p:set>
                                    <p:animEffect filter="fade" transition="in">
                                      <p:cBhvr>
                                        <p:cTn dur="500"/>
                                        <p:tgtEl>
                                          <p:spTgt spid="422">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22">
                                            <p:txEl>
                                              <p:pRg end="5" st="5"/>
                                            </p:txEl>
                                          </p:spTgt>
                                        </p:tgtEl>
                                        <p:attrNameLst>
                                          <p:attrName>style.visibility</p:attrName>
                                        </p:attrNameLst>
                                      </p:cBhvr>
                                      <p:to>
                                        <p:strVal val="visible"/>
                                      </p:to>
                                    </p:set>
                                    <p:animEffect filter="fade" transition="in">
                                      <p:cBhvr>
                                        <p:cTn dur="500"/>
                                        <p:tgtEl>
                                          <p:spTgt spid="422">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22">
                                            <p:txEl>
                                              <p:pRg end="6" st="6"/>
                                            </p:txEl>
                                          </p:spTgt>
                                        </p:tgtEl>
                                        <p:attrNameLst>
                                          <p:attrName>style.visibility</p:attrName>
                                        </p:attrNameLst>
                                      </p:cBhvr>
                                      <p:to>
                                        <p:strVal val="visible"/>
                                      </p:to>
                                    </p:set>
                                    <p:animEffect filter="fade" transition="in">
                                      <p:cBhvr>
                                        <p:cTn dur="500"/>
                                        <p:tgtEl>
                                          <p:spTgt spid="422">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22">
                                            <p:txEl>
                                              <p:pRg end="7" st="7"/>
                                            </p:txEl>
                                          </p:spTgt>
                                        </p:tgtEl>
                                        <p:attrNameLst>
                                          <p:attrName>style.visibility</p:attrName>
                                        </p:attrNameLst>
                                      </p:cBhvr>
                                      <p:to>
                                        <p:strVal val="visible"/>
                                      </p:to>
                                    </p:set>
                                    <p:animEffect filter="fade" transition="in">
                                      <p:cBhvr>
                                        <p:cTn dur="500"/>
                                        <p:tgtEl>
                                          <p:spTgt spid="422">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22">
                                            <p:txEl>
                                              <p:pRg end="8" st="8"/>
                                            </p:txEl>
                                          </p:spTgt>
                                        </p:tgtEl>
                                        <p:attrNameLst>
                                          <p:attrName>style.visibility</p:attrName>
                                        </p:attrNameLst>
                                      </p:cBhvr>
                                      <p:to>
                                        <p:strVal val="visible"/>
                                      </p:to>
                                    </p:set>
                                    <p:animEffect filter="fade" transition="in">
                                      <p:cBhvr>
                                        <p:cTn dur="500"/>
                                        <p:tgtEl>
                                          <p:spTgt spid="422">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23">
                                            <p:txEl>
                                              <p:pRg end="0" st="0"/>
                                            </p:txEl>
                                          </p:spTgt>
                                        </p:tgtEl>
                                        <p:attrNameLst>
                                          <p:attrName>style.visibility</p:attrName>
                                        </p:attrNameLst>
                                      </p:cBhvr>
                                      <p:to>
                                        <p:strVal val="visible"/>
                                      </p:to>
                                    </p:set>
                                    <p:animEffect filter="fade" transition="in">
                                      <p:cBhvr>
                                        <p:cTn dur="500"/>
                                        <p:tgtEl>
                                          <p:spTgt spid="423">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23">
                                            <p:txEl>
                                              <p:pRg end="1" st="1"/>
                                            </p:txEl>
                                          </p:spTgt>
                                        </p:tgtEl>
                                        <p:attrNameLst>
                                          <p:attrName>style.visibility</p:attrName>
                                        </p:attrNameLst>
                                      </p:cBhvr>
                                      <p:to>
                                        <p:strVal val="visible"/>
                                      </p:to>
                                    </p:set>
                                    <p:animEffect filter="fade" transition="in">
                                      <p:cBhvr>
                                        <p:cTn dur="500"/>
                                        <p:tgtEl>
                                          <p:spTgt spid="423">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23">
                                            <p:txEl>
                                              <p:pRg end="2" st="2"/>
                                            </p:txEl>
                                          </p:spTgt>
                                        </p:tgtEl>
                                        <p:attrNameLst>
                                          <p:attrName>style.visibility</p:attrName>
                                        </p:attrNameLst>
                                      </p:cBhvr>
                                      <p:to>
                                        <p:strVal val="visible"/>
                                      </p:to>
                                    </p:set>
                                    <p:animEffect filter="fade" transition="in">
                                      <p:cBhvr>
                                        <p:cTn dur="500"/>
                                        <p:tgtEl>
                                          <p:spTgt spid="423">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23">
                                            <p:txEl>
                                              <p:pRg end="3" st="3"/>
                                            </p:txEl>
                                          </p:spTgt>
                                        </p:tgtEl>
                                        <p:attrNameLst>
                                          <p:attrName>style.visibility</p:attrName>
                                        </p:attrNameLst>
                                      </p:cBhvr>
                                      <p:to>
                                        <p:strVal val="visible"/>
                                      </p:to>
                                    </p:set>
                                    <p:animEffect filter="fade" transition="in">
                                      <p:cBhvr>
                                        <p:cTn dur="500"/>
                                        <p:tgtEl>
                                          <p:spTgt spid="423">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23">
                                            <p:txEl>
                                              <p:pRg end="4" st="4"/>
                                            </p:txEl>
                                          </p:spTgt>
                                        </p:tgtEl>
                                        <p:attrNameLst>
                                          <p:attrName>style.visibility</p:attrName>
                                        </p:attrNameLst>
                                      </p:cBhvr>
                                      <p:to>
                                        <p:strVal val="visible"/>
                                      </p:to>
                                    </p:set>
                                    <p:animEffect filter="fade" transition="in">
                                      <p:cBhvr>
                                        <p:cTn dur="500"/>
                                        <p:tgtEl>
                                          <p:spTgt spid="423">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23">
                                            <p:txEl>
                                              <p:pRg end="5" st="5"/>
                                            </p:txEl>
                                          </p:spTgt>
                                        </p:tgtEl>
                                        <p:attrNameLst>
                                          <p:attrName>style.visibility</p:attrName>
                                        </p:attrNameLst>
                                      </p:cBhvr>
                                      <p:to>
                                        <p:strVal val="visible"/>
                                      </p:to>
                                    </p:set>
                                    <p:animEffect filter="fade" transition="in">
                                      <p:cBhvr>
                                        <p:cTn dur="500"/>
                                        <p:tgtEl>
                                          <p:spTgt spid="423">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23">
                                            <p:txEl>
                                              <p:pRg end="6" st="6"/>
                                            </p:txEl>
                                          </p:spTgt>
                                        </p:tgtEl>
                                        <p:attrNameLst>
                                          <p:attrName>style.visibility</p:attrName>
                                        </p:attrNameLst>
                                      </p:cBhvr>
                                      <p:to>
                                        <p:strVal val="visible"/>
                                      </p:to>
                                    </p:set>
                                    <p:animEffect filter="fade" transition="in">
                                      <p:cBhvr>
                                        <p:cTn dur="500"/>
                                        <p:tgtEl>
                                          <p:spTgt spid="423">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23">
                                            <p:txEl>
                                              <p:pRg end="7" st="7"/>
                                            </p:txEl>
                                          </p:spTgt>
                                        </p:tgtEl>
                                        <p:attrNameLst>
                                          <p:attrName>style.visibility</p:attrName>
                                        </p:attrNameLst>
                                      </p:cBhvr>
                                      <p:to>
                                        <p:strVal val="visible"/>
                                      </p:to>
                                    </p:set>
                                    <p:animEffect filter="fade" transition="in">
                                      <p:cBhvr>
                                        <p:cTn dur="500"/>
                                        <p:tgtEl>
                                          <p:spTgt spid="423">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23">
                                            <p:txEl>
                                              <p:pRg end="8" st="8"/>
                                            </p:txEl>
                                          </p:spTgt>
                                        </p:tgtEl>
                                        <p:attrNameLst>
                                          <p:attrName>style.visibility</p:attrName>
                                        </p:attrNameLst>
                                      </p:cBhvr>
                                      <p:to>
                                        <p:strVal val="visible"/>
                                      </p:to>
                                    </p:set>
                                    <p:animEffect filter="fade" transition="in">
                                      <p:cBhvr>
                                        <p:cTn dur="500"/>
                                        <p:tgtEl>
                                          <p:spTgt spid="423">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24">
                                            <p:txEl>
                                              <p:pRg end="0" st="0"/>
                                            </p:txEl>
                                          </p:spTgt>
                                        </p:tgtEl>
                                        <p:attrNameLst>
                                          <p:attrName>style.visibility</p:attrName>
                                        </p:attrNameLst>
                                      </p:cBhvr>
                                      <p:to>
                                        <p:strVal val="visible"/>
                                      </p:to>
                                    </p:set>
                                    <p:animEffect filter="fade" transition="in">
                                      <p:cBhvr>
                                        <p:cTn dur="500"/>
                                        <p:tgtEl>
                                          <p:spTgt spid="424">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24">
                                            <p:txEl>
                                              <p:pRg end="1" st="1"/>
                                            </p:txEl>
                                          </p:spTgt>
                                        </p:tgtEl>
                                        <p:attrNameLst>
                                          <p:attrName>style.visibility</p:attrName>
                                        </p:attrNameLst>
                                      </p:cBhvr>
                                      <p:to>
                                        <p:strVal val="visible"/>
                                      </p:to>
                                    </p:set>
                                    <p:animEffect filter="fade" transition="in">
                                      <p:cBhvr>
                                        <p:cTn dur="500"/>
                                        <p:tgtEl>
                                          <p:spTgt spid="424">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24">
                                            <p:txEl>
                                              <p:pRg end="2" st="2"/>
                                            </p:txEl>
                                          </p:spTgt>
                                        </p:tgtEl>
                                        <p:attrNameLst>
                                          <p:attrName>style.visibility</p:attrName>
                                        </p:attrNameLst>
                                      </p:cBhvr>
                                      <p:to>
                                        <p:strVal val="visible"/>
                                      </p:to>
                                    </p:set>
                                    <p:animEffect filter="fade" transition="in">
                                      <p:cBhvr>
                                        <p:cTn dur="500"/>
                                        <p:tgtEl>
                                          <p:spTgt spid="424">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24">
                                            <p:txEl>
                                              <p:pRg end="3" st="3"/>
                                            </p:txEl>
                                          </p:spTgt>
                                        </p:tgtEl>
                                        <p:attrNameLst>
                                          <p:attrName>style.visibility</p:attrName>
                                        </p:attrNameLst>
                                      </p:cBhvr>
                                      <p:to>
                                        <p:strVal val="visible"/>
                                      </p:to>
                                    </p:set>
                                    <p:animEffect filter="fade" transition="in">
                                      <p:cBhvr>
                                        <p:cTn dur="500"/>
                                        <p:tgtEl>
                                          <p:spTgt spid="424">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24">
                                            <p:txEl>
                                              <p:pRg end="4" st="4"/>
                                            </p:txEl>
                                          </p:spTgt>
                                        </p:tgtEl>
                                        <p:attrNameLst>
                                          <p:attrName>style.visibility</p:attrName>
                                        </p:attrNameLst>
                                      </p:cBhvr>
                                      <p:to>
                                        <p:strVal val="visible"/>
                                      </p:to>
                                    </p:set>
                                    <p:animEffect filter="fade" transition="in">
                                      <p:cBhvr>
                                        <p:cTn dur="500"/>
                                        <p:tgtEl>
                                          <p:spTgt spid="424">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24">
                                            <p:txEl>
                                              <p:pRg end="5" st="5"/>
                                            </p:txEl>
                                          </p:spTgt>
                                        </p:tgtEl>
                                        <p:attrNameLst>
                                          <p:attrName>style.visibility</p:attrName>
                                        </p:attrNameLst>
                                      </p:cBhvr>
                                      <p:to>
                                        <p:strVal val="visible"/>
                                      </p:to>
                                    </p:set>
                                    <p:animEffect filter="fade" transition="in">
                                      <p:cBhvr>
                                        <p:cTn dur="500"/>
                                        <p:tgtEl>
                                          <p:spTgt spid="424">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24">
                                            <p:txEl>
                                              <p:pRg end="6" st="6"/>
                                            </p:txEl>
                                          </p:spTgt>
                                        </p:tgtEl>
                                        <p:attrNameLst>
                                          <p:attrName>style.visibility</p:attrName>
                                        </p:attrNameLst>
                                      </p:cBhvr>
                                      <p:to>
                                        <p:strVal val="visible"/>
                                      </p:to>
                                    </p:set>
                                    <p:animEffect filter="fade" transition="in">
                                      <p:cBhvr>
                                        <p:cTn dur="500"/>
                                        <p:tgtEl>
                                          <p:spTgt spid="424">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24">
                                            <p:txEl>
                                              <p:pRg end="7" st="7"/>
                                            </p:txEl>
                                          </p:spTgt>
                                        </p:tgtEl>
                                        <p:attrNameLst>
                                          <p:attrName>style.visibility</p:attrName>
                                        </p:attrNameLst>
                                      </p:cBhvr>
                                      <p:to>
                                        <p:strVal val="visible"/>
                                      </p:to>
                                    </p:set>
                                    <p:animEffect filter="fade" transition="in">
                                      <p:cBhvr>
                                        <p:cTn dur="500"/>
                                        <p:tgtEl>
                                          <p:spTgt spid="424">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24">
                                            <p:txEl>
                                              <p:pRg end="8" st="8"/>
                                            </p:txEl>
                                          </p:spTgt>
                                        </p:tgtEl>
                                        <p:attrNameLst>
                                          <p:attrName>style.visibility</p:attrName>
                                        </p:attrNameLst>
                                      </p:cBhvr>
                                      <p:to>
                                        <p:strVal val="visible"/>
                                      </p:to>
                                    </p:set>
                                    <p:animEffect filter="fade" transition="in">
                                      <p:cBhvr>
                                        <p:cTn dur="500"/>
                                        <p:tgtEl>
                                          <p:spTgt spid="424">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25">
                                            <p:txEl>
                                              <p:pRg end="0" st="0"/>
                                            </p:txEl>
                                          </p:spTgt>
                                        </p:tgtEl>
                                        <p:attrNameLst>
                                          <p:attrName>style.visibility</p:attrName>
                                        </p:attrNameLst>
                                      </p:cBhvr>
                                      <p:to>
                                        <p:strVal val="visible"/>
                                      </p:to>
                                    </p:set>
                                    <p:animEffect filter="fade" transition="in">
                                      <p:cBhvr>
                                        <p:cTn dur="500"/>
                                        <p:tgtEl>
                                          <p:spTgt spid="425">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25">
                                            <p:txEl>
                                              <p:pRg end="1" st="1"/>
                                            </p:txEl>
                                          </p:spTgt>
                                        </p:tgtEl>
                                        <p:attrNameLst>
                                          <p:attrName>style.visibility</p:attrName>
                                        </p:attrNameLst>
                                      </p:cBhvr>
                                      <p:to>
                                        <p:strVal val="visible"/>
                                      </p:to>
                                    </p:set>
                                    <p:animEffect filter="fade" transition="in">
                                      <p:cBhvr>
                                        <p:cTn dur="500"/>
                                        <p:tgtEl>
                                          <p:spTgt spid="425">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25">
                                            <p:txEl>
                                              <p:pRg end="2" st="2"/>
                                            </p:txEl>
                                          </p:spTgt>
                                        </p:tgtEl>
                                        <p:attrNameLst>
                                          <p:attrName>style.visibility</p:attrName>
                                        </p:attrNameLst>
                                      </p:cBhvr>
                                      <p:to>
                                        <p:strVal val="visible"/>
                                      </p:to>
                                    </p:set>
                                    <p:animEffect filter="fade" transition="in">
                                      <p:cBhvr>
                                        <p:cTn dur="500"/>
                                        <p:tgtEl>
                                          <p:spTgt spid="425">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25">
                                            <p:txEl>
                                              <p:pRg end="3" st="3"/>
                                            </p:txEl>
                                          </p:spTgt>
                                        </p:tgtEl>
                                        <p:attrNameLst>
                                          <p:attrName>style.visibility</p:attrName>
                                        </p:attrNameLst>
                                      </p:cBhvr>
                                      <p:to>
                                        <p:strVal val="visible"/>
                                      </p:to>
                                    </p:set>
                                    <p:animEffect filter="fade" transition="in">
                                      <p:cBhvr>
                                        <p:cTn dur="500"/>
                                        <p:tgtEl>
                                          <p:spTgt spid="425">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25">
                                            <p:txEl>
                                              <p:pRg end="4" st="4"/>
                                            </p:txEl>
                                          </p:spTgt>
                                        </p:tgtEl>
                                        <p:attrNameLst>
                                          <p:attrName>style.visibility</p:attrName>
                                        </p:attrNameLst>
                                      </p:cBhvr>
                                      <p:to>
                                        <p:strVal val="visible"/>
                                      </p:to>
                                    </p:set>
                                    <p:animEffect filter="fade" transition="in">
                                      <p:cBhvr>
                                        <p:cTn dur="500"/>
                                        <p:tgtEl>
                                          <p:spTgt spid="425">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25">
                                            <p:txEl>
                                              <p:pRg end="5" st="5"/>
                                            </p:txEl>
                                          </p:spTgt>
                                        </p:tgtEl>
                                        <p:attrNameLst>
                                          <p:attrName>style.visibility</p:attrName>
                                        </p:attrNameLst>
                                      </p:cBhvr>
                                      <p:to>
                                        <p:strVal val="visible"/>
                                      </p:to>
                                    </p:set>
                                    <p:animEffect filter="fade" transition="in">
                                      <p:cBhvr>
                                        <p:cTn dur="500"/>
                                        <p:tgtEl>
                                          <p:spTgt spid="425">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25">
                                            <p:txEl>
                                              <p:pRg end="6" st="6"/>
                                            </p:txEl>
                                          </p:spTgt>
                                        </p:tgtEl>
                                        <p:attrNameLst>
                                          <p:attrName>style.visibility</p:attrName>
                                        </p:attrNameLst>
                                      </p:cBhvr>
                                      <p:to>
                                        <p:strVal val="visible"/>
                                      </p:to>
                                    </p:set>
                                    <p:animEffect filter="fade" transition="in">
                                      <p:cBhvr>
                                        <p:cTn dur="500"/>
                                        <p:tgtEl>
                                          <p:spTgt spid="425">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25">
                                            <p:txEl>
                                              <p:pRg end="7" st="7"/>
                                            </p:txEl>
                                          </p:spTgt>
                                        </p:tgtEl>
                                        <p:attrNameLst>
                                          <p:attrName>style.visibility</p:attrName>
                                        </p:attrNameLst>
                                      </p:cBhvr>
                                      <p:to>
                                        <p:strVal val="visible"/>
                                      </p:to>
                                    </p:set>
                                    <p:animEffect filter="fade" transition="in">
                                      <p:cBhvr>
                                        <p:cTn dur="500"/>
                                        <p:tgtEl>
                                          <p:spTgt spid="425">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25">
                                            <p:txEl>
                                              <p:pRg end="8" st="8"/>
                                            </p:txEl>
                                          </p:spTgt>
                                        </p:tgtEl>
                                        <p:attrNameLst>
                                          <p:attrName>style.visibility</p:attrName>
                                        </p:attrNameLst>
                                      </p:cBhvr>
                                      <p:to>
                                        <p:strVal val="visible"/>
                                      </p:to>
                                    </p:set>
                                    <p:animEffect filter="fade" transition="in">
                                      <p:cBhvr>
                                        <p:cTn dur="500"/>
                                        <p:tgtEl>
                                          <p:spTgt spid="425">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26">
                                            <p:txEl>
                                              <p:pRg end="0" st="0"/>
                                            </p:txEl>
                                          </p:spTgt>
                                        </p:tgtEl>
                                        <p:attrNameLst>
                                          <p:attrName>style.visibility</p:attrName>
                                        </p:attrNameLst>
                                      </p:cBhvr>
                                      <p:to>
                                        <p:strVal val="visible"/>
                                      </p:to>
                                    </p:set>
                                    <p:animEffect filter="fade" transition="in">
                                      <p:cBhvr>
                                        <p:cTn dur="500"/>
                                        <p:tgtEl>
                                          <p:spTgt spid="426">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26">
                                            <p:txEl>
                                              <p:pRg end="1" st="1"/>
                                            </p:txEl>
                                          </p:spTgt>
                                        </p:tgtEl>
                                        <p:attrNameLst>
                                          <p:attrName>style.visibility</p:attrName>
                                        </p:attrNameLst>
                                      </p:cBhvr>
                                      <p:to>
                                        <p:strVal val="visible"/>
                                      </p:to>
                                    </p:set>
                                    <p:animEffect filter="fade" transition="in">
                                      <p:cBhvr>
                                        <p:cTn dur="500"/>
                                        <p:tgtEl>
                                          <p:spTgt spid="426">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26">
                                            <p:txEl>
                                              <p:pRg end="2" st="2"/>
                                            </p:txEl>
                                          </p:spTgt>
                                        </p:tgtEl>
                                        <p:attrNameLst>
                                          <p:attrName>style.visibility</p:attrName>
                                        </p:attrNameLst>
                                      </p:cBhvr>
                                      <p:to>
                                        <p:strVal val="visible"/>
                                      </p:to>
                                    </p:set>
                                    <p:animEffect filter="fade" transition="in">
                                      <p:cBhvr>
                                        <p:cTn dur="500"/>
                                        <p:tgtEl>
                                          <p:spTgt spid="426">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26">
                                            <p:txEl>
                                              <p:pRg end="3" st="3"/>
                                            </p:txEl>
                                          </p:spTgt>
                                        </p:tgtEl>
                                        <p:attrNameLst>
                                          <p:attrName>style.visibility</p:attrName>
                                        </p:attrNameLst>
                                      </p:cBhvr>
                                      <p:to>
                                        <p:strVal val="visible"/>
                                      </p:to>
                                    </p:set>
                                    <p:animEffect filter="fade" transition="in">
                                      <p:cBhvr>
                                        <p:cTn dur="500"/>
                                        <p:tgtEl>
                                          <p:spTgt spid="426">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26">
                                            <p:txEl>
                                              <p:pRg end="4" st="4"/>
                                            </p:txEl>
                                          </p:spTgt>
                                        </p:tgtEl>
                                        <p:attrNameLst>
                                          <p:attrName>style.visibility</p:attrName>
                                        </p:attrNameLst>
                                      </p:cBhvr>
                                      <p:to>
                                        <p:strVal val="visible"/>
                                      </p:to>
                                    </p:set>
                                    <p:animEffect filter="fade" transition="in">
                                      <p:cBhvr>
                                        <p:cTn dur="500"/>
                                        <p:tgtEl>
                                          <p:spTgt spid="426">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26">
                                            <p:txEl>
                                              <p:pRg end="5" st="5"/>
                                            </p:txEl>
                                          </p:spTgt>
                                        </p:tgtEl>
                                        <p:attrNameLst>
                                          <p:attrName>style.visibility</p:attrName>
                                        </p:attrNameLst>
                                      </p:cBhvr>
                                      <p:to>
                                        <p:strVal val="visible"/>
                                      </p:to>
                                    </p:set>
                                    <p:animEffect filter="fade" transition="in">
                                      <p:cBhvr>
                                        <p:cTn dur="500"/>
                                        <p:tgtEl>
                                          <p:spTgt spid="426">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26">
                                            <p:txEl>
                                              <p:pRg end="6" st="6"/>
                                            </p:txEl>
                                          </p:spTgt>
                                        </p:tgtEl>
                                        <p:attrNameLst>
                                          <p:attrName>style.visibility</p:attrName>
                                        </p:attrNameLst>
                                      </p:cBhvr>
                                      <p:to>
                                        <p:strVal val="visible"/>
                                      </p:to>
                                    </p:set>
                                    <p:animEffect filter="fade" transition="in">
                                      <p:cBhvr>
                                        <p:cTn dur="500"/>
                                        <p:tgtEl>
                                          <p:spTgt spid="426">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26">
                                            <p:txEl>
                                              <p:pRg end="7" st="7"/>
                                            </p:txEl>
                                          </p:spTgt>
                                        </p:tgtEl>
                                        <p:attrNameLst>
                                          <p:attrName>style.visibility</p:attrName>
                                        </p:attrNameLst>
                                      </p:cBhvr>
                                      <p:to>
                                        <p:strVal val="visible"/>
                                      </p:to>
                                    </p:set>
                                    <p:animEffect filter="fade" transition="in">
                                      <p:cBhvr>
                                        <p:cTn dur="500"/>
                                        <p:tgtEl>
                                          <p:spTgt spid="426">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26">
                                            <p:txEl>
                                              <p:pRg end="8" st="8"/>
                                            </p:txEl>
                                          </p:spTgt>
                                        </p:tgtEl>
                                        <p:attrNameLst>
                                          <p:attrName>style.visibility</p:attrName>
                                        </p:attrNameLst>
                                      </p:cBhvr>
                                      <p:to>
                                        <p:strVal val="visible"/>
                                      </p:to>
                                    </p:set>
                                    <p:animEffect filter="fade" transition="in">
                                      <p:cBhvr>
                                        <p:cTn dur="500"/>
                                        <p:tgtEl>
                                          <p:spTgt spid="426">
                                            <p:txEl>
                                              <p:pRg end="8" st="8"/>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27"/>
                                        </p:tgtEl>
                                        <p:attrNameLst>
                                          <p:attrName>style.visibility</p:attrName>
                                        </p:attrNameLst>
                                      </p:cBhvr>
                                      <p:to>
                                        <p:strVal val="visible"/>
                                      </p:to>
                                    </p:set>
                                    <p:animEffect filter="fade" transition="in">
                                      <p:cBhvr>
                                        <p:cTn dur="900"/>
                                        <p:tgtEl>
                                          <p:spTgt spid="4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ight column with dates">
  <p:cSld name="Right column with dates">
    <p:spTree>
      <p:nvGrpSpPr>
        <p:cNvPr id="438" name="Shape 438"/>
        <p:cNvGrpSpPr/>
        <p:nvPr/>
      </p:nvGrpSpPr>
      <p:grpSpPr>
        <a:xfrm>
          <a:off x="0" y="0"/>
          <a:ext cx="0" cy="0"/>
          <a:chOff x="0" y="0"/>
          <a:chExt cx="0" cy="0"/>
        </a:xfrm>
      </p:grpSpPr>
      <p:sp>
        <p:nvSpPr>
          <p:cNvPr id="439" name="Google Shape;439;p51"/>
          <p:cNvSpPr txBox="1"/>
          <p:nvPr>
            <p:ph idx="1" type="body"/>
          </p:nvPr>
        </p:nvSpPr>
        <p:spPr>
          <a:xfrm>
            <a:off x="603251" y="324582"/>
            <a:ext cx="10972800" cy="4317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3000"/>
              <a:buNone/>
              <a:defRPr b="1" sz="300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0" name="Google Shape;440;p51"/>
          <p:cNvSpPr txBox="1"/>
          <p:nvPr>
            <p:ph idx="2" type="body"/>
          </p:nvPr>
        </p:nvSpPr>
        <p:spPr>
          <a:xfrm>
            <a:off x="603251" y="827103"/>
            <a:ext cx="10972800" cy="228451"/>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accent3"/>
              </a:buClr>
              <a:buSzPts val="1440"/>
              <a:buNone/>
              <a:defRPr b="0" sz="1440">
                <a:solidFill>
                  <a:schemeClr val="accent3"/>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1" name="Google Shape;441;p51"/>
          <p:cNvSpPr txBox="1"/>
          <p:nvPr>
            <p:ph idx="3" type="body"/>
          </p:nvPr>
        </p:nvSpPr>
        <p:spPr>
          <a:xfrm>
            <a:off x="6331655" y="2145650"/>
            <a:ext cx="2360789" cy="841393"/>
          </a:xfrm>
          <a:prstGeom prst="rect">
            <a:avLst/>
          </a:prstGeom>
          <a:noFill/>
          <a:ln>
            <a:noFill/>
          </a:ln>
        </p:spPr>
        <p:txBody>
          <a:bodyPr anchorCtr="0" anchor="t" bIns="0" lIns="0" spcFirstLastPara="1" rIns="0" wrap="square" tIns="0">
            <a:normAutofit/>
          </a:bodyPr>
          <a:lstStyle>
            <a:lvl1pPr indent="-228600" lvl="0" marL="457200" algn="just">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2" name="Google Shape;442;p51"/>
          <p:cNvSpPr txBox="1"/>
          <p:nvPr>
            <p:ph idx="4" type="body"/>
          </p:nvPr>
        </p:nvSpPr>
        <p:spPr>
          <a:xfrm>
            <a:off x="6738048" y="1527880"/>
            <a:ext cx="1967997" cy="3453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2160"/>
              <a:buNone/>
              <a:defRPr b="1" sz="2160">
                <a:solidFill>
                  <a:schemeClr val="lt1"/>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3" name="Google Shape;443;p51"/>
          <p:cNvSpPr txBox="1"/>
          <p:nvPr>
            <p:ph idx="5" type="body"/>
          </p:nvPr>
        </p:nvSpPr>
        <p:spPr>
          <a:xfrm>
            <a:off x="6331655" y="1898830"/>
            <a:ext cx="2360789" cy="228451"/>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accent3"/>
              </a:buClr>
              <a:buSzPts val="1440"/>
              <a:buNone/>
              <a:defRPr b="0" sz="1440">
                <a:solidFill>
                  <a:schemeClr val="accent3"/>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4" name="Google Shape;444;p51"/>
          <p:cNvSpPr txBox="1"/>
          <p:nvPr>
            <p:ph idx="6" type="body"/>
          </p:nvPr>
        </p:nvSpPr>
        <p:spPr>
          <a:xfrm>
            <a:off x="9215262" y="2145650"/>
            <a:ext cx="2360789" cy="841393"/>
          </a:xfrm>
          <a:prstGeom prst="rect">
            <a:avLst/>
          </a:prstGeom>
          <a:noFill/>
          <a:ln>
            <a:noFill/>
          </a:ln>
        </p:spPr>
        <p:txBody>
          <a:bodyPr anchorCtr="0" anchor="t" bIns="0" lIns="0" spcFirstLastPara="1" rIns="0" wrap="square" tIns="0">
            <a:normAutofit/>
          </a:bodyPr>
          <a:lstStyle>
            <a:lvl1pPr indent="-228600" lvl="0" marL="457200" algn="just">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5" name="Google Shape;445;p51"/>
          <p:cNvSpPr txBox="1"/>
          <p:nvPr>
            <p:ph idx="7" type="body"/>
          </p:nvPr>
        </p:nvSpPr>
        <p:spPr>
          <a:xfrm>
            <a:off x="9621655" y="1527880"/>
            <a:ext cx="1967997" cy="3453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2160"/>
              <a:buNone/>
              <a:defRPr b="1" sz="2160">
                <a:solidFill>
                  <a:schemeClr val="lt1"/>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6" name="Google Shape;446;p51"/>
          <p:cNvSpPr txBox="1"/>
          <p:nvPr>
            <p:ph idx="8" type="body"/>
          </p:nvPr>
        </p:nvSpPr>
        <p:spPr>
          <a:xfrm>
            <a:off x="9215262" y="1898830"/>
            <a:ext cx="2360789" cy="228451"/>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accent3"/>
              </a:buClr>
              <a:buSzPts val="1440"/>
              <a:buNone/>
              <a:defRPr b="0" sz="1440">
                <a:solidFill>
                  <a:schemeClr val="accent3"/>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7" name="Google Shape;447;p51"/>
          <p:cNvSpPr txBox="1"/>
          <p:nvPr>
            <p:ph idx="9" type="body"/>
          </p:nvPr>
        </p:nvSpPr>
        <p:spPr>
          <a:xfrm>
            <a:off x="6331655" y="3762176"/>
            <a:ext cx="2360789" cy="841393"/>
          </a:xfrm>
          <a:prstGeom prst="rect">
            <a:avLst/>
          </a:prstGeom>
          <a:noFill/>
          <a:ln>
            <a:noFill/>
          </a:ln>
        </p:spPr>
        <p:txBody>
          <a:bodyPr anchorCtr="0" anchor="t" bIns="0" lIns="0" spcFirstLastPara="1" rIns="0" wrap="square" tIns="0">
            <a:normAutofit/>
          </a:bodyPr>
          <a:lstStyle>
            <a:lvl1pPr indent="-228600" lvl="0" marL="457200" algn="just">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8" name="Google Shape;448;p51"/>
          <p:cNvSpPr txBox="1"/>
          <p:nvPr>
            <p:ph idx="13" type="body"/>
          </p:nvPr>
        </p:nvSpPr>
        <p:spPr>
          <a:xfrm>
            <a:off x="6738048" y="3144408"/>
            <a:ext cx="1967997" cy="3453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2160"/>
              <a:buNone/>
              <a:defRPr b="1" sz="2160">
                <a:solidFill>
                  <a:schemeClr val="lt1"/>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9" name="Google Shape;449;p51"/>
          <p:cNvSpPr txBox="1"/>
          <p:nvPr>
            <p:ph idx="14" type="body"/>
          </p:nvPr>
        </p:nvSpPr>
        <p:spPr>
          <a:xfrm>
            <a:off x="6331655" y="3515357"/>
            <a:ext cx="2360789" cy="228451"/>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accent3"/>
              </a:buClr>
              <a:buSzPts val="1440"/>
              <a:buNone/>
              <a:defRPr b="0" sz="1440">
                <a:solidFill>
                  <a:schemeClr val="accent3"/>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0" name="Google Shape;450;p51"/>
          <p:cNvSpPr txBox="1"/>
          <p:nvPr>
            <p:ph idx="15" type="body"/>
          </p:nvPr>
        </p:nvSpPr>
        <p:spPr>
          <a:xfrm>
            <a:off x="9215262" y="3762176"/>
            <a:ext cx="2360789" cy="841393"/>
          </a:xfrm>
          <a:prstGeom prst="rect">
            <a:avLst/>
          </a:prstGeom>
          <a:noFill/>
          <a:ln>
            <a:noFill/>
          </a:ln>
        </p:spPr>
        <p:txBody>
          <a:bodyPr anchorCtr="0" anchor="t" bIns="0" lIns="0" spcFirstLastPara="1" rIns="0" wrap="square" tIns="0">
            <a:normAutofit/>
          </a:bodyPr>
          <a:lstStyle>
            <a:lvl1pPr indent="-228600" lvl="0" marL="457200" algn="just">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1" name="Google Shape;451;p51"/>
          <p:cNvSpPr txBox="1"/>
          <p:nvPr>
            <p:ph idx="16" type="body"/>
          </p:nvPr>
        </p:nvSpPr>
        <p:spPr>
          <a:xfrm>
            <a:off x="9621655" y="3144408"/>
            <a:ext cx="1967997" cy="3453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2160"/>
              <a:buNone/>
              <a:defRPr b="1" sz="2160">
                <a:solidFill>
                  <a:schemeClr val="lt1"/>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2" name="Google Shape;452;p51"/>
          <p:cNvSpPr txBox="1"/>
          <p:nvPr>
            <p:ph idx="17" type="body"/>
          </p:nvPr>
        </p:nvSpPr>
        <p:spPr>
          <a:xfrm>
            <a:off x="9215262" y="3515357"/>
            <a:ext cx="2360789" cy="228451"/>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accent3"/>
              </a:buClr>
              <a:buSzPts val="1440"/>
              <a:buNone/>
              <a:defRPr b="0" sz="1440">
                <a:solidFill>
                  <a:schemeClr val="accent3"/>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3" name="Google Shape;453;p51"/>
          <p:cNvSpPr txBox="1"/>
          <p:nvPr>
            <p:ph idx="18" type="body"/>
          </p:nvPr>
        </p:nvSpPr>
        <p:spPr>
          <a:xfrm>
            <a:off x="6331655" y="5344250"/>
            <a:ext cx="2360789" cy="841393"/>
          </a:xfrm>
          <a:prstGeom prst="rect">
            <a:avLst/>
          </a:prstGeom>
          <a:noFill/>
          <a:ln>
            <a:noFill/>
          </a:ln>
        </p:spPr>
        <p:txBody>
          <a:bodyPr anchorCtr="0" anchor="t" bIns="0" lIns="0" spcFirstLastPara="1" rIns="0" wrap="square" tIns="0">
            <a:normAutofit/>
          </a:bodyPr>
          <a:lstStyle>
            <a:lvl1pPr indent="-228600" lvl="0" marL="457200" algn="just">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4" name="Google Shape;454;p51"/>
          <p:cNvSpPr txBox="1"/>
          <p:nvPr>
            <p:ph idx="19" type="body"/>
          </p:nvPr>
        </p:nvSpPr>
        <p:spPr>
          <a:xfrm>
            <a:off x="6738048" y="4746930"/>
            <a:ext cx="1967997" cy="3453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2160"/>
              <a:buNone/>
              <a:defRPr b="1" sz="2160">
                <a:solidFill>
                  <a:schemeClr val="lt1"/>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5" name="Google Shape;455;p51"/>
          <p:cNvSpPr txBox="1"/>
          <p:nvPr>
            <p:ph idx="20" type="body"/>
          </p:nvPr>
        </p:nvSpPr>
        <p:spPr>
          <a:xfrm>
            <a:off x="6331655" y="5097430"/>
            <a:ext cx="2360789" cy="228451"/>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accent3"/>
              </a:buClr>
              <a:buSzPts val="1440"/>
              <a:buNone/>
              <a:defRPr b="0" sz="1440">
                <a:solidFill>
                  <a:schemeClr val="accent3"/>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6" name="Google Shape;456;p51"/>
          <p:cNvSpPr txBox="1"/>
          <p:nvPr>
            <p:ph idx="21" type="body"/>
          </p:nvPr>
        </p:nvSpPr>
        <p:spPr>
          <a:xfrm>
            <a:off x="9215262" y="5344250"/>
            <a:ext cx="2360789" cy="841393"/>
          </a:xfrm>
          <a:prstGeom prst="rect">
            <a:avLst/>
          </a:prstGeom>
          <a:noFill/>
          <a:ln>
            <a:noFill/>
          </a:ln>
        </p:spPr>
        <p:txBody>
          <a:bodyPr anchorCtr="0" anchor="t" bIns="0" lIns="0" spcFirstLastPara="1" rIns="0" wrap="square" tIns="0">
            <a:normAutofit/>
          </a:bodyPr>
          <a:lstStyle>
            <a:lvl1pPr indent="-228600" lvl="0" marL="457200" algn="just">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7" name="Google Shape;457;p51"/>
          <p:cNvSpPr txBox="1"/>
          <p:nvPr>
            <p:ph idx="22" type="body"/>
          </p:nvPr>
        </p:nvSpPr>
        <p:spPr>
          <a:xfrm>
            <a:off x="9621655" y="4746930"/>
            <a:ext cx="1967997" cy="3453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2160"/>
              <a:buNone/>
              <a:defRPr b="1" sz="2160">
                <a:solidFill>
                  <a:schemeClr val="lt1"/>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8" name="Google Shape;458;p51"/>
          <p:cNvSpPr txBox="1"/>
          <p:nvPr>
            <p:ph idx="23" type="body"/>
          </p:nvPr>
        </p:nvSpPr>
        <p:spPr>
          <a:xfrm>
            <a:off x="9215262" y="5097430"/>
            <a:ext cx="2360789" cy="228451"/>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accent3"/>
              </a:buClr>
              <a:buSzPts val="1440"/>
              <a:buNone/>
              <a:defRPr b="0" sz="1440">
                <a:solidFill>
                  <a:schemeClr val="accent3"/>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459" name="Google Shape;459;p51"/>
          <p:cNvGrpSpPr/>
          <p:nvPr/>
        </p:nvGrpSpPr>
        <p:grpSpPr>
          <a:xfrm>
            <a:off x="101309" y="385540"/>
            <a:ext cx="383999" cy="342172"/>
            <a:chOff x="5270500" y="1460500"/>
            <a:chExt cx="1701800" cy="2705100"/>
          </a:xfrm>
        </p:grpSpPr>
        <p:sp>
          <p:nvSpPr>
            <p:cNvPr id="460" name="Google Shape;460;p51"/>
            <p:cNvSpPr/>
            <p:nvPr/>
          </p:nvSpPr>
          <p:spPr>
            <a:xfrm>
              <a:off x="5270500" y="1460500"/>
              <a:ext cx="457200" cy="27051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461" name="Google Shape;461;p51"/>
            <p:cNvSpPr/>
            <p:nvPr/>
          </p:nvSpPr>
          <p:spPr>
            <a:xfrm>
              <a:off x="5892800" y="1460500"/>
              <a:ext cx="457200" cy="2705100"/>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462" name="Google Shape;462;p51"/>
            <p:cNvSpPr/>
            <p:nvPr/>
          </p:nvSpPr>
          <p:spPr>
            <a:xfrm>
              <a:off x="6515100" y="1460500"/>
              <a:ext cx="457200" cy="2705100"/>
            </a:xfrm>
            <a:prstGeom prst="roundRect">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grpSp>
      <p:sp>
        <p:nvSpPr>
          <p:cNvPr id="463" name="Google Shape;463;p51"/>
          <p:cNvSpPr/>
          <p:nvPr/>
        </p:nvSpPr>
        <p:spPr>
          <a:xfrm flipH="1">
            <a:off x="6331655" y="1568515"/>
            <a:ext cx="288000" cy="2592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464" name="Google Shape;464;p51"/>
          <p:cNvSpPr/>
          <p:nvPr/>
        </p:nvSpPr>
        <p:spPr>
          <a:xfrm flipH="1">
            <a:off x="9215261" y="1568515"/>
            <a:ext cx="288000" cy="2592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465" name="Google Shape;465;p51"/>
          <p:cNvSpPr/>
          <p:nvPr/>
        </p:nvSpPr>
        <p:spPr>
          <a:xfrm flipH="1">
            <a:off x="6331655" y="3174886"/>
            <a:ext cx="288000" cy="2592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466" name="Google Shape;466;p51"/>
          <p:cNvSpPr/>
          <p:nvPr/>
        </p:nvSpPr>
        <p:spPr>
          <a:xfrm flipH="1">
            <a:off x="9215261" y="3174886"/>
            <a:ext cx="288000" cy="2592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467" name="Google Shape;467;p51"/>
          <p:cNvSpPr/>
          <p:nvPr/>
        </p:nvSpPr>
        <p:spPr>
          <a:xfrm flipH="1">
            <a:off x="6331655" y="4762168"/>
            <a:ext cx="288000" cy="2592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468" name="Google Shape;468;p51"/>
          <p:cNvSpPr/>
          <p:nvPr/>
        </p:nvSpPr>
        <p:spPr>
          <a:xfrm flipH="1">
            <a:off x="9215261" y="4762168"/>
            <a:ext cx="288000" cy="2592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Tree>
  </p:cSld>
  <p:clrMapOvr>
    <a:masterClrMapping/>
  </p:clrMapOvr>
  <mc:AlternateContent>
    <mc:Choice Requires="p14">
      <p:transition spd="slow" p14:dur="125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59"/>
                                        </p:tgtEl>
                                        <p:attrNameLst>
                                          <p:attrName>style.visibility</p:attrName>
                                        </p:attrNameLst>
                                      </p:cBhvr>
                                      <p:to>
                                        <p:strVal val="visible"/>
                                      </p:to>
                                    </p:set>
                                    <p:animEffect filter="fade" transition="in">
                                      <p:cBhvr>
                                        <p:cTn dur="500"/>
                                        <p:tgtEl>
                                          <p:spTgt spid="459"/>
                                        </p:tgtEl>
                                      </p:cBhvr>
                                    </p:animEffect>
                                  </p:childTnLst>
                                </p:cTn>
                              </p:par>
                              <p:par>
                                <p:cTn fill="hold" nodeType="withEffect" presetClass="entr" presetID="10" presetSubtype="0">
                                  <p:stCondLst>
                                    <p:cond delay="200"/>
                                  </p:stCondLst>
                                  <p:childTnLst>
                                    <p:set>
                                      <p:cBhvr>
                                        <p:cTn dur="1" fill="hold">
                                          <p:stCondLst>
                                            <p:cond delay="0"/>
                                          </p:stCondLst>
                                        </p:cTn>
                                        <p:tgtEl>
                                          <p:spTgt spid="439">
                                            <p:txEl>
                                              <p:pRg end="0" st="0"/>
                                            </p:txEl>
                                          </p:spTgt>
                                        </p:tgtEl>
                                        <p:attrNameLst>
                                          <p:attrName>style.visibility</p:attrName>
                                        </p:attrNameLst>
                                      </p:cBhvr>
                                      <p:to>
                                        <p:strVal val="visible"/>
                                      </p:to>
                                    </p:set>
                                    <p:animEffect filter="fade" transition="in">
                                      <p:cBhvr>
                                        <p:cTn dur="400"/>
                                        <p:tgtEl>
                                          <p:spTgt spid="439">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39">
                                            <p:txEl>
                                              <p:pRg end="1" st="1"/>
                                            </p:txEl>
                                          </p:spTgt>
                                        </p:tgtEl>
                                        <p:attrNameLst>
                                          <p:attrName>style.visibility</p:attrName>
                                        </p:attrNameLst>
                                      </p:cBhvr>
                                      <p:to>
                                        <p:strVal val="visible"/>
                                      </p:to>
                                    </p:set>
                                    <p:animEffect filter="fade" transition="in">
                                      <p:cBhvr>
                                        <p:cTn dur="400"/>
                                        <p:tgtEl>
                                          <p:spTgt spid="439">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39">
                                            <p:txEl>
                                              <p:pRg end="2" st="2"/>
                                            </p:txEl>
                                          </p:spTgt>
                                        </p:tgtEl>
                                        <p:attrNameLst>
                                          <p:attrName>style.visibility</p:attrName>
                                        </p:attrNameLst>
                                      </p:cBhvr>
                                      <p:to>
                                        <p:strVal val="visible"/>
                                      </p:to>
                                    </p:set>
                                    <p:animEffect filter="fade" transition="in">
                                      <p:cBhvr>
                                        <p:cTn dur="400"/>
                                        <p:tgtEl>
                                          <p:spTgt spid="439">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39">
                                            <p:txEl>
                                              <p:pRg end="3" st="3"/>
                                            </p:txEl>
                                          </p:spTgt>
                                        </p:tgtEl>
                                        <p:attrNameLst>
                                          <p:attrName>style.visibility</p:attrName>
                                        </p:attrNameLst>
                                      </p:cBhvr>
                                      <p:to>
                                        <p:strVal val="visible"/>
                                      </p:to>
                                    </p:set>
                                    <p:animEffect filter="fade" transition="in">
                                      <p:cBhvr>
                                        <p:cTn dur="400"/>
                                        <p:tgtEl>
                                          <p:spTgt spid="439">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39">
                                            <p:txEl>
                                              <p:pRg end="4" st="4"/>
                                            </p:txEl>
                                          </p:spTgt>
                                        </p:tgtEl>
                                        <p:attrNameLst>
                                          <p:attrName>style.visibility</p:attrName>
                                        </p:attrNameLst>
                                      </p:cBhvr>
                                      <p:to>
                                        <p:strVal val="visible"/>
                                      </p:to>
                                    </p:set>
                                    <p:animEffect filter="fade" transition="in">
                                      <p:cBhvr>
                                        <p:cTn dur="400"/>
                                        <p:tgtEl>
                                          <p:spTgt spid="439">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39">
                                            <p:txEl>
                                              <p:pRg end="5" st="5"/>
                                            </p:txEl>
                                          </p:spTgt>
                                        </p:tgtEl>
                                        <p:attrNameLst>
                                          <p:attrName>style.visibility</p:attrName>
                                        </p:attrNameLst>
                                      </p:cBhvr>
                                      <p:to>
                                        <p:strVal val="visible"/>
                                      </p:to>
                                    </p:set>
                                    <p:animEffect filter="fade" transition="in">
                                      <p:cBhvr>
                                        <p:cTn dur="400"/>
                                        <p:tgtEl>
                                          <p:spTgt spid="439">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39">
                                            <p:txEl>
                                              <p:pRg end="6" st="6"/>
                                            </p:txEl>
                                          </p:spTgt>
                                        </p:tgtEl>
                                        <p:attrNameLst>
                                          <p:attrName>style.visibility</p:attrName>
                                        </p:attrNameLst>
                                      </p:cBhvr>
                                      <p:to>
                                        <p:strVal val="visible"/>
                                      </p:to>
                                    </p:set>
                                    <p:animEffect filter="fade" transition="in">
                                      <p:cBhvr>
                                        <p:cTn dur="400"/>
                                        <p:tgtEl>
                                          <p:spTgt spid="439">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39">
                                            <p:txEl>
                                              <p:pRg end="7" st="7"/>
                                            </p:txEl>
                                          </p:spTgt>
                                        </p:tgtEl>
                                        <p:attrNameLst>
                                          <p:attrName>style.visibility</p:attrName>
                                        </p:attrNameLst>
                                      </p:cBhvr>
                                      <p:to>
                                        <p:strVal val="visible"/>
                                      </p:to>
                                    </p:set>
                                    <p:animEffect filter="fade" transition="in">
                                      <p:cBhvr>
                                        <p:cTn dur="400"/>
                                        <p:tgtEl>
                                          <p:spTgt spid="439">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39">
                                            <p:txEl>
                                              <p:pRg end="8" st="8"/>
                                            </p:txEl>
                                          </p:spTgt>
                                        </p:tgtEl>
                                        <p:attrNameLst>
                                          <p:attrName>style.visibility</p:attrName>
                                        </p:attrNameLst>
                                      </p:cBhvr>
                                      <p:to>
                                        <p:strVal val="visible"/>
                                      </p:to>
                                    </p:set>
                                    <p:animEffect filter="fade" transition="in">
                                      <p:cBhvr>
                                        <p:cTn dur="400"/>
                                        <p:tgtEl>
                                          <p:spTgt spid="439">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40">
                                            <p:txEl>
                                              <p:pRg end="0" st="0"/>
                                            </p:txEl>
                                          </p:spTgt>
                                        </p:tgtEl>
                                        <p:attrNameLst>
                                          <p:attrName>style.visibility</p:attrName>
                                        </p:attrNameLst>
                                      </p:cBhvr>
                                      <p:to>
                                        <p:strVal val="visible"/>
                                      </p:to>
                                    </p:set>
                                    <p:animEffect filter="fade" transition="in">
                                      <p:cBhvr>
                                        <p:cTn dur="500"/>
                                        <p:tgtEl>
                                          <p:spTgt spid="440">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40">
                                            <p:txEl>
                                              <p:pRg end="1" st="1"/>
                                            </p:txEl>
                                          </p:spTgt>
                                        </p:tgtEl>
                                        <p:attrNameLst>
                                          <p:attrName>style.visibility</p:attrName>
                                        </p:attrNameLst>
                                      </p:cBhvr>
                                      <p:to>
                                        <p:strVal val="visible"/>
                                      </p:to>
                                    </p:set>
                                    <p:animEffect filter="fade" transition="in">
                                      <p:cBhvr>
                                        <p:cTn dur="500"/>
                                        <p:tgtEl>
                                          <p:spTgt spid="440">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40">
                                            <p:txEl>
                                              <p:pRg end="2" st="2"/>
                                            </p:txEl>
                                          </p:spTgt>
                                        </p:tgtEl>
                                        <p:attrNameLst>
                                          <p:attrName>style.visibility</p:attrName>
                                        </p:attrNameLst>
                                      </p:cBhvr>
                                      <p:to>
                                        <p:strVal val="visible"/>
                                      </p:to>
                                    </p:set>
                                    <p:animEffect filter="fade" transition="in">
                                      <p:cBhvr>
                                        <p:cTn dur="500"/>
                                        <p:tgtEl>
                                          <p:spTgt spid="440">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40">
                                            <p:txEl>
                                              <p:pRg end="3" st="3"/>
                                            </p:txEl>
                                          </p:spTgt>
                                        </p:tgtEl>
                                        <p:attrNameLst>
                                          <p:attrName>style.visibility</p:attrName>
                                        </p:attrNameLst>
                                      </p:cBhvr>
                                      <p:to>
                                        <p:strVal val="visible"/>
                                      </p:to>
                                    </p:set>
                                    <p:animEffect filter="fade" transition="in">
                                      <p:cBhvr>
                                        <p:cTn dur="500"/>
                                        <p:tgtEl>
                                          <p:spTgt spid="440">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40">
                                            <p:txEl>
                                              <p:pRg end="4" st="4"/>
                                            </p:txEl>
                                          </p:spTgt>
                                        </p:tgtEl>
                                        <p:attrNameLst>
                                          <p:attrName>style.visibility</p:attrName>
                                        </p:attrNameLst>
                                      </p:cBhvr>
                                      <p:to>
                                        <p:strVal val="visible"/>
                                      </p:to>
                                    </p:set>
                                    <p:animEffect filter="fade" transition="in">
                                      <p:cBhvr>
                                        <p:cTn dur="500"/>
                                        <p:tgtEl>
                                          <p:spTgt spid="440">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40">
                                            <p:txEl>
                                              <p:pRg end="5" st="5"/>
                                            </p:txEl>
                                          </p:spTgt>
                                        </p:tgtEl>
                                        <p:attrNameLst>
                                          <p:attrName>style.visibility</p:attrName>
                                        </p:attrNameLst>
                                      </p:cBhvr>
                                      <p:to>
                                        <p:strVal val="visible"/>
                                      </p:to>
                                    </p:set>
                                    <p:animEffect filter="fade" transition="in">
                                      <p:cBhvr>
                                        <p:cTn dur="500"/>
                                        <p:tgtEl>
                                          <p:spTgt spid="440">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40">
                                            <p:txEl>
                                              <p:pRg end="6" st="6"/>
                                            </p:txEl>
                                          </p:spTgt>
                                        </p:tgtEl>
                                        <p:attrNameLst>
                                          <p:attrName>style.visibility</p:attrName>
                                        </p:attrNameLst>
                                      </p:cBhvr>
                                      <p:to>
                                        <p:strVal val="visible"/>
                                      </p:to>
                                    </p:set>
                                    <p:animEffect filter="fade" transition="in">
                                      <p:cBhvr>
                                        <p:cTn dur="500"/>
                                        <p:tgtEl>
                                          <p:spTgt spid="440">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40">
                                            <p:txEl>
                                              <p:pRg end="7" st="7"/>
                                            </p:txEl>
                                          </p:spTgt>
                                        </p:tgtEl>
                                        <p:attrNameLst>
                                          <p:attrName>style.visibility</p:attrName>
                                        </p:attrNameLst>
                                      </p:cBhvr>
                                      <p:to>
                                        <p:strVal val="visible"/>
                                      </p:to>
                                    </p:set>
                                    <p:animEffect filter="fade" transition="in">
                                      <p:cBhvr>
                                        <p:cTn dur="500"/>
                                        <p:tgtEl>
                                          <p:spTgt spid="440">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40">
                                            <p:txEl>
                                              <p:pRg end="8" st="8"/>
                                            </p:txEl>
                                          </p:spTgt>
                                        </p:tgtEl>
                                        <p:attrNameLst>
                                          <p:attrName>style.visibility</p:attrName>
                                        </p:attrNameLst>
                                      </p:cBhvr>
                                      <p:to>
                                        <p:strVal val="visible"/>
                                      </p:to>
                                    </p:set>
                                    <p:animEffect filter="fade" transition="in">
                                      <p:cBhvr>
                                        <p:cTn dur="500"/>
                                        <p:tgtEl>
                                          <p:spTgt spid="440">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41">
                                            <p:txEl>
                                              <p:pRg end="0" st="0"/>
                                            </p:txEl>
                                          </p:spTgt>
                                        </p:tgtEl>
                                        <p:attrNameLst>
                                          <p:attrName>style.visibility</p:attrName>
                                        </p:attrNameLst>
                                      </p:cBhvr>
                                      <p:to>
                                        <p:strVal val="visible"/>
                                      </p:to>
                                    </p:set>
                                    <p:animEffect filter="fade" transition="in">
                                      <p:cBhvr>
                                        <p:cTn dur="500"/>
                                        <p:tgtEl>
                                          <p:spTgt spid="441">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41">
                                            <p:txEl>
                                              <p:pRg end="1" st="1"/>
                                            </p:txEl>
                                          </p:spTgt>
                                        </p:tgtEl>
                                        <p:attrNameLst>
                                          <p:attrName>style.visibility</p:attrName>
                                        </p:attrNameLst>
                                      </p:cBhvr>
                                      <p:to>
                                        <p:strVal val="visible"/>
                                      </p:to>
                                    </p:set>
                                    <p:animEffect filter="fade" transition="in">
                                      <p:cBhvr>
                                        <p:cTn dur="500"/>
                                        <p:tgtEl>
                                          <p:spTgt spid="441">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41">
                                            <p:txEl>
                                              <p:pRg end="2" st="2"/>
                                            </p:txEl>
                                          </p:spTgt>
                                        </p:tgtEl>
                                        <p:attrNameLst>
                                          <p:attrName>style.visibility</p:attrName>
                                        </p:attrNameLst>
                                      </p:cBhvr>
                                      <p:to>
                                        <p:strVal val="visible"/>
                                      </p:to>
                                    </p:set>
                                    <p:animEffect filter="fade" transition="in">
                                      <p:cBhvr>
                                        <p:cTn dur="500"/>
                                        <p:tgtEl>
                                          <p:spTgt spid="441">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41">
                                            <p:txEl>
                                              <p:pRg end="3" st="3"/>
                                            </p:txEl>
                                          </p:spTgt>
                                        </p:tgtEl>
                                        <p:attrNameLst>
                                          <p:attrName>style.visibility</p:attrName>
                                        </p:attrNameLst>
                                      </p:cBhvr>
                                      <p:to>
                                        <p:strVal val="visible"/>
                                      </p:to>
                                    </p:set>
                                    <p:animEffect filter="fade" transition="in">
                                      <p:cBhvr>
                                        <p:cTn dur="500"/>
                                        <p:tgtEl>
                                          <p:spTgt spid="441">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41">
                                            <p:txEl>
                                              <p:pRg end="4" st="4"/>
                                            </p:txEl>
                                          </p:spTgt>
                                        </p:tgtEl>
                                        <p:attrNameLst>
                                          <p:attrName>style.visibility</p:attrName>
                                        </p:attrNameLst>
                                      </p:cBhvr>
                                      <p:to>
                                        <p:strVal val="visible"/>
                                      </p:to>
                                    </p:set>
                                    <p:animEffect filter="fade" transition="in">
                                      <p:cBhvr>
                                        <p:cTn dur="500"/>
                                        <p:tgtEl>
                                          <p:spTgt spid="441">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41">
                                            <p:txEl>
                                              <p:pRg end="5" st="5"/>
                                            </p:txEl>
                                          </p:spTgt>
                                        </p:tgtEl>
                                        <p:attrNameLst>
                                          <p:attrName>style.visibility</p:attrName>
                                        </p:attrNameLst>
                                      </p:cBhvr>
                                      <p:to>
                                        <p:strVal val="visible"/>
                                      </p:to>
                                    </p:set>
                                    <p:animEffect filter="fade" transition="in">
                                      <p:cBhvr>
                                        <p:cTn dur="500"/>
                                        <p:tgtEl>
                                          <p:spTgt spid="441">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41">
                                            <p:txEl>
                                              <p:pRg end="6" st="6"/>
                                            </p:txEl>
                                          </p:spTgt>
                                        </p:tgtEl>
                                        <p:attrNameLst>
                                          <p:attrName>style.visibility</p:attrName>
                                        </p:attrNameLst>
                                      </p:cBhvr>
                                      <p:to>
                                        <p:strVal val="visible"/>
                                      </p:to>
                                    </p:set>
                                    <p:animEffect filter="fade" transition="in">
                                      <p:cBhvr>
                                        <p:cTn dur="500"/>
                                        <p:tgtEl>
                                          <p:spTgt spid="441">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41">
                                            <p:txEl>
                                              <p:pRg end="7" st="7"/>
                                            </p:txEl>
                                          </p:spTgt>
                                        </p:tgtEl>
                                        <p:attrNameLst>
                                          <p:attrName>style.visibility</p:attrName>
                                        </p:attrNameLst>
                                      </p:cBhvr>
                                      <p:to>
                                        <p:strVal val="visible"/>
                                      </p:to>
                                    </p:set>
                                    <p:animEffect filter="fade" transition="in">
                                      <p:cBhvr>
                                        <p:cTn dur="500"/>
                                        <p:tgtEl>
                                          <p:spTgt spid="441">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41">
                                            <p:txEl>
                                              <p:pRg end="8" st="8"/>
                                            </p:txEl>
                                          </p:spTgt>
                                        </p:tgtEl>
                                        <p:attrNameLst>
                                          <p:attrName>style.visibility</p:attrName>
                                        </p:attrNameLst>
                                      </p:cBhvr>
                                      <p:to>
                                        <p:strVal val="visible"/>
                                      </p:to>
                                    </p:set>
                                    <p:animEffect filter="fade" transition="in">
                                      <p:cBhvr>
                                        <p:cTn dur="500"/>
                                        <p:tgtEl>
                                          <p:spTgt spid="441">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42">
                                            <p:txEl>
                                              <p:pRg end="0" st="0"/>
                                            </p:txEl>
                                          </p:spTgt>
                                        </p:tgtEl>
                                        <p:attrNameLst>
                                          <p:attrName>style.visibility</p:attrName>
                                        </p:attrNameLst>
                                      </p:cBhvr>
                                      <p:to>
                                        <p:strVal val="visible"/>
                                      </p:to>
                                    </p:set>
                                    <p:animEffect filter="fade" transition="in">
                                      <p:cBhvr>
                                        <p:cTn dur="400"/>
                                        <p:tgtEl>
                                          <p:spTgt spid="442">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42">
                                            <p:txEl>
                                              <p:pRg end="1" st="1"/>
                                            </p:txEl>
                                          </p:spTgt>
                                        </p:tgtEl>
                                        <p:attrNameLst>
                                          <p:attrName>style.visibility</p:attrName>
                                        </p:attrNameLst>
                                      </p:cBhvr>
                                      <p:to>
                                        <p:strVal val="visible"/>
                                      </p:to>
                                    </p:set>
                                    <p:animEffect filter="fade" transition="in">
                                      <p:cBhvr>
                                        <p:cTn dur="400"/>
                                        <p:tgtEl>
                                          <p:spTgt spid="442">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42">
                                            <p:txEl>
                                              <p:pRg end="2" st="2"/>
                                            </p:txEl>
                                          </p:spTgt>
                                        </p:tgtEl>
                                        <p:attrNameLst>
                                          <p:attrName>style.visibility</p:attrName>
                                        </p:attrNameLst>
                                      </p:cBhvr>
                                      <p:to>
                                        <p:strVal val="visible"/>
                                      </p:to>
                                    </p:set>
                                    <p:animEffect filter="fade" transition="in">
                                      <p:cBhvr>
                                        <p:cTn dur="400"/>
                                        <p:tgtEl>
                                          <p:spTgt spid="442">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42">
                                            <p:txEl>
                                              <p:pRg end="3" st="3"/>
                                            </p:txEl>
                                          </p:spTgt>
                                        </p:tgtEl>
                                        <p:attrNameLst>
                                          <p:attrName>style.visibility</p:attrName>
                                        </p:attrNameLst>
                                      </p:cBhvr>
                                      <p:to>
                                        <p:strVal val="visible"/>
                                      </p:to>
                                    </p:set>
                                    <p:animEffect filter="fade" transition="in">
                                      <p:cBhvr>
                                        <p:cTn dur="400"/>
                                        <p:tgtEl>
                                          <p:spTgt spid="442">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42">
                                            <p:txEl>
                                              <p:pRg end="4" st="4"/>
                                            </p:txEl>
                                          </p:spTgt>
                                        </p:tgtEl>
                                        <p:attrNameLst>
                                          <p:attrName>style.visibility</p:attrName>
                                        </p:attrNameLst>
                                      </p:cBhvr>
                                      <p:to>
                                        <p:strVal val="visible"/>
                                      </p:to>
                                    </p:set>
                                    <p:animEffect filter="fade" transition="in">
                                      <p:cBhvr>
                                        <p:cTn dur="400"/>
                                        <p:tgtEl>
                                          <p:spTgt spid="442">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42">
                                            <p:txEl>
                                              <p:pRg end="5" st="5"/>
                                            </p:txEl>
                                          </p:spTgt>
                                        </p:tgtEl>
                                        <p:attrNameLst>
                                          <p:attrName>style.visibility</p:attrName>
                                        </p:attrNameLst>
                                      </p:cBhvr>
                                      <p:to>
                                        <p:strVal val="visible"/>
                                      </p:to>
                                    </p:set>
                                    <p:animEffect filter="fade" transition="in">
                                      <p:cBhvr>
                                        <p:cTn dur="400"/>
                                        <p:tgtEl>
                                          <p:spTgt spid="442">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42">
                                            <p:txEl>
                                              <p:pRg end="6" st="6"/>
                                            </p:txEl>
                                          </p:spTgt>
                                        </p:tgtEl>
                                        <p:attrNameLst>
                                          <p:attrName>style.visibility</p:attrName>
                                        </p:attrNameLst>
                                      </p:cBhvr>
                                      <p:to>
                                        <p:strVal val="visible"/>
                                      </p:to>
                                    </p:set>
                                    <p:animEffect filter="fade" transition="in">
                                      <p:cBhvr>
                                        <p:cTn dur="400"/>
                                        <p:tgtEl>
                                          <p:spTgt spid="442">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42">
                                            <p:txEl>
                                              <p:pRg end="7" st="7"/>
                                            </p:txEl>
                                          </p:spTgt>
                                        </p:tgtEl>
                                        <p:attrNameLst>
                                          <p:attrName>style.visibility</p:attrName>
                                        </p:attrNameLst>
                                      </p:cBhvr>
                                      <p:to>
                                        <p:strVal val="visible"/>
                                      </p:to>
                                    </p:set>
                                    <p:animEffect filter="fade" transition="in">
                                      <p:cBhvr>
                                        <p:cTn dur="400"/>
                                        <p:tgtEl>
                                          <p:spTgt spid="442">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42">
                                            <p:txEl>
                                              <p:pRg end="8" st="8"/>
                                            </p:txEl>
                                          </p:spTgt>
                                        </p:tgtEl>
                                        <p:attrNameLst>
                                          <p:attrName>style.visibility</p:attrName>
                                        </p:attrNameLst>
                                      </p:cBhvr>
                                      <p:to>
                                        <p:strVal val="visible"/>
                                      </p:to>
                                    </p:set>
                                    <p:animEffect filter="fade" transition="in">
                                      <p:cBhvr>
                                        <p:cTn dur="400"/>
                                        <p:tgtEl>
                                          <p:spTgt spid="442">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43">
                                            <p:txEl>
                                              <p:pRg end="0" st="0"/>
                                            </p:txEl>
                                          </p:spTgt>
                                        </p:tgtEl>
                                        <p:attrNameLst>
                                          <p:attrName>style.visibility</p:attrName>
                                        </p:attrNameLst>
                                      </p:cBhvr>
                                      <p:to>
                                        <p:strVal val="visible"/>
                                      </p:to>
                                    </p:set>
                                    <p:animEffect filter="fade" transition="in">
                                      <p:cBhvr>
                                        <p:cTn dur="500"/>
                                        <p:tgtEl>
                                          <p:spTgt spid="443">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43">
                                            <p:txEl>
                                              <p:pRg end="1" st="1"/>
                                            </p:txEl>
                                          </p:spTgt>
                                        </p:tgtEl>
                                        <p:attrNameLst>
                                          <p:attrName>style.visibility</p:attrName>
                                        </p:attrNameLst>
                                      </p:cBhvr>
                                      <p:to>
                                        <p:strVal val="visible"/>
                                      </p:to>
                                    </p:set>
                                    <p:animEffect filter="fade" transition="in">
                                      <p:cBhvr>
                                        <p:cTn dur="500"/>
                                        <p:tgtEl>
                                          <p:spTgt spid="443">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43">
                                            <p:txEl>
                                              <p:pRg end="2" st="2"/>
                                            </p:txEl>
                                          </p:spTgt>
                                        </p:tgtEl>
                                        <p:attrNameLst>
                                          <p:attrName>style.visibility</p:attrName>
                                        </p:attrNameLst>
                                      </p:cBhvr>
                                      <p:to>
                                        <p:strVal val="visible"/>
                                      </p:to>
                                    </p:set>
                                    <p:animEffect filter="fade" transition="in">
                                      <p:cBhvr>
                                        <p:cTn dur="500"/>
                                        <p:tgtEl>
                                          <p:spTgt spid="443">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43">
                                            <p:txEl>
                                              <p:pRg end="3" st="3"/>
                                            </p:txEl>
                                          </p:spTgt>
                                        </p:tgtEl>
                                        <p:attrNameLst>
                                          <p:attrName>style.visibility</p:attrName>
                                        </p:attrNameLst>
                                      </p:cBhvr>
                                      <p:to>
                                        <p:strVal val="visible"/>
                                      </p:to>
                                    </p:set>
                                    <p:animEffect filter="fade" transition="in">
                                      <p:cBhvr>
                                        <p:cTn dur="500"/>
                                        <p:tgtEl>
                                          <p:spTgt spid="443">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43">
                                            <p:txEl>
                                              <p:pRg end="4" st="4"/>
                                            </p:txEl>
                                          </p:spTgt>
                                        </p:tgtEl>
                                        <p:attrNameLst>
                                          <p:attrName>style.visibility</p:attrName>
                                        </p:attrNameLst>
                                      </p:cBhvr>
                                      <p:to>
                                        <p:strVal val="visible"/>
                                      </p:to>
                                    </p:set>
                                    <p:animEffect filter="fade" transition="in">
                                      <p:cBhvr>
                                        <p:cTn dur="500"/>
                                        <p:tgtEl>
                                          <p:spTgt spid="443">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43">
                                            <p:txEl>
                                              <p:pRg end="5" st="5"/>
                                            </p:txEl>
                                          </p:spTgt>
                                        </p:tgtEl>
                                        <p:attrNameLst>
                                          <p:attrName>style.visibility</p:attrName>
                                        </p:attrNameLst>
                                      </p:cBhvr>
                                      <p:to>
                                        <p:strVal val="visible"/>
                                      </p:to>
                                    </p:set>
                                    <p:animEffect filter="fade" transition="in">
                                      <p:cBhvr>
                                        <p:cTn dur="500"/>
                                        <p:tgtEl>
                                          <p:spTgt spid="443">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43">
                                            <p:txEl>
                                              <p:pRg end="6" st="6"/>
                                            </p:txEl>
                                          </p:spTgt>
                                        </p:tgtEl>
                                        <p:attrNameLst>
                                          <p:attrName>style.visibility</p:attrName>
                                        </p:attrNameLst>
                                      </p:cBhvr>
                                      <p:to>
                                        <p:strVal val="visible"/>
                                      </p:to>
                                    </p:set>
                                    <p:animEffect filter="fade" transition="in">
                                      <p:cBhvr>
                                        <p:cTn dur="500"/>
                                        <p:tgtEl>
                                          <p:spTgt spid="443">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43">
                                            <p:txEl>
                                              <p:pRg end="7" st="7"/>
                                            </p:txEl>
                                          </p:spTgt>
                                        </p:tgtEl>
                                        <p:attrNameLst>
                                          <p:attrName>style.visibility</p:attrName>
                                        </p:attrNameLst>
                                      </p:cBhvr>
                                      <p:to>
                                        <p:strVal val="visible"/>
                                      </p:to>
                                    </p:set>
                                    <p:animEffect filter="fade" transition="in">
                                      <p:cBhvr>
                                        <p:cTn dur="500"/>
                                        <p:tgtEl>
                                          <p:spTgt spid="443">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43">
                                            <p:txEl>
                                              <p:pRg end="8" st="8"/>
                                            </p:txEl>
                                          </p:spTgt>
                                        </p:tgtEl>
                                        <p:attrNameLst>
                                          <p:attrName>style.visibility</p:attrName>
                                        </p:attrNameLst>
                                      </p:cBhvr>
                                      <p:to>
                                        <p:strVal val="visible"/>
                                      </p:to>
                                    </p:set>
                                    <p:animEffect filter="fade" transition="in">
                                      <p:cBhvr>
                                        <p:cTn dur="500"/>
                                        <p:tgtEl>
                                          <p:spTgt spid="443">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44">
                                            <p:txEl>
                                              <p:pRg end="0" st="0"/>
                                            </p:txEl>
                                          </p:spTgt>
                                        </p:tgtEl>
                                        <p:attrNameLst>
                                          <p:attrName>style.visibility</p:attrName>
                                        </p:attrNameLst>
                                      </p:cBhvr>
                                      <p:to>
                                        <p:strVal val="visible"/>
                                      </p:to>
                                    </p:set>
                                    <p:animEffect filter="fade" transition="in">
                                      <p:cBhvr>
                                        <p:cTn dur="500"/>
                                        <p:tgtEl>
                                          <p:spTgt spid="444">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44">
                                            <p:txEl>
                                              <p:pRg end="1" st="1"/>
                                            </p:txEl>
                                          </p:spTgt>
                                        </p:tgtEl>
                                        <p:attrNameLst>
                                          <p:attrName>style.visibility</p:attrName>
                                        </p:attrNameLst>
                                      </p:cBhvr>
                                      <p:to>
                                        <p:strVal val="visible"/>
                                      </p:to>
                                    </p:set>
                                    <p:animEffect filter="fade" transition="in">
                                      <p:cBhvr>
                                        <p:cTn dur="500"/>
                                        <p:tgtEl>
                                          <p:spTgt spid="444">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44">
                                            <p:txEl>
                                              <p:pRg end="2" st="2"/>
                                            </p:txEl>
                                          </p:spTgt>
                                        </p:tgtEl>
                                        <p:attrNameLst>
                                          <p:attrName>style.visibility</p:attrName>
                                        </p:attrNameLst>
                                      </p:cBhvr>
                                      <p:to>
                                        <p:strVal val="visible"/>
                                      </p:to>
                                    </p:set>
                                    <p:animEffect filter="fade" transition="in">
                                      <p:cBhvr>
                                        <p:cTn dur="500"/>
                                        <p:tgtEl>
                                          <p:spTgt spid="444">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44">
                                            <p:txEl>
                                              <p:pRg end="3" st="3"/>
                                            </p:txEl>
                                          </p:spTgt>
                                        </p:tgtEl>
                                        <p:attrNameLst>
                                          <p:attrName>style.visibility</p:attrName>
                                        </p:attrNameLst>
                                      </p:cBhvr>
                                      <p:to>
                                        <p:strVal val="visible"/>
                                      </p:to>
                                    </p:set>
                                    <p:animEffect filter="fade" transition="in">
                                      <p:cBhvr>
                                        <p:cTn dur="500"/>
                                        <p:tgtEl>
                                          <p:spTgt spid="444">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44">
                                            <p:txEl>
                                              <p:pRg end="4" st="4"/>
                                            </p:txEl>
                                          </p:spTgt>
                                        </p:tgtEl>
                                        <p:attrNameLst>
                                          <p:attrName>style.visibility</p:attrName>
                                        </p:attrNameLst>
                                      </p:cBhvr>
                                      <p:to>
                                        <p:strVal val="visible"/>
                                      </p:to>
                                    </p:set>
                                    <p:animEffect filter="fade" transition="in">
                                      <p:cBhvr>
                                        <p:cTn dur="500"/>
                                        <p:tgtEl>
                                          <p:spTgt spid="444">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44">
                                            <p:txEl>
                                              <p:pRg end="5" st="5"/>
                                            </p:txEl>
                                          </p:spTgt>
                                        </p:tgtEl>
                                        <p:attrNameLst>
                                          <p:attrName>style.visibility</p:attrName>
                                        </p:attrNameLst>
                                      </p:cBhvr>
                                      <p:to>
                                        <p:strVal val="visible"/>
                                      </p:to>
                                    </p:set>
                                    <p:animEffect filter="fade" transition="in">
                                      <p:cBhvr>
                                        <p:cTn dur="500"/>
                                        <p:tgtEl>
                                          <p:spTgt spid="444">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44">
                                            <p:txEl>
                                              <p:pRg end="6" st="6"/>
                                            </p:txEl>
                                          </p:spTgt>
                                        </p:tgtEl>
                                        <p:attrNameLst>
                                          <p:attrName>style.visibility</p:attrName>
                                        </p:attrNameLst>
                                      </p:cBhvr>
                                      <p:to>
                                        <p:strVal val="visible"/>
                                      </p:to>
                                    </p:set>
                                    <p:animEffect filter="fade" transition="in">
                                      <p:cBhvr>
                                        <p:cTn dur="500"/>
                                        <p:tgtEl>
                                          <p:spTgt spid="444">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44">
                                            <p:txEl>
                                              <p:pRg end="7" st="7"/>
                                            </p:txEl>
                                          </p:spTgt>
                                        </p:tgtEl>
                                        <p:attrNameLst>
                                          <p:attrName>style.visibility</p:attrName>
                                        </p:attrNameLst>
                                      </p:cBhvr>
                                      <p:to>
                                        <p:strVal val="visible"/>
                                      </p:to>
                                    </p:set>
                                    <p:animEffect filter="fade" transition="in">
                                      <p:cBhvr>
                                        <p:cTn dur="500"/>
                                        <p:tgtEl>
                                          <p:spTgt spid="444">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44">
                                            <p:txEl>
                                              <p:pRg end="8" st="8"/>
                                            </p:txEl>
                                          </p:spTgt>
                                        </p:tgtEl>
                                        <p:attrNameLst>
                                          <p:attrName>style.visibility</p:attrName>
                                        </p:attrNameLst>
                                      </p:cBhvr>
                                      <p:to>
                                        <p:strVal val="visible"/>
                                      </p:to>
                                    </p:set>
                                    <p:animEffect filter="fade" transition="in">
                                      <p:cBhvr>
                                        <p:cTn dur="500"/>
                                        <p:tgtEl>
                                          <p:spTgt spid="444">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45">
                                            <p:txEl>
                                              <p:pRg end="0" st="0"/>
                                            </p:txEl>
                                          </p:spTgt>
                                        </p:tgtEl>
                                        <p:attrNameLst>
                                          <p:attrName>style.visibility</p:attrName>
                                        </p:attrNameLst>
                                      </p:cBhvr>
                                      <p:to>
                                        <p:strVal val="visible"/>
                                      </p:to>
                                    </p:set>
                                    <p:animEffect filter="fade" transition="in">
                                      <p:cBhvr>
                                        <p:cTn dur="400"/>
                                        <p:tgtEl>
                                          <p:spTgt spid="445">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45">
                                            <p:txEl>
                                              <p:pRg end="1" st="1"/>
                                            </p:txEl>
                                          </p:spTgt>
                                        </p:tgtEl>
                                        <p:attrNameLst>
                                          <p:attrName>style.visibility</p:attrName>
                                        </p:attrNameLst>
                                      </p:cBhvr>
                                      <p:to>
                                        <p:strVal val="visible"/>
                                      </p:to>
                                    </p:set>
                                    <p:animEffect filter="fade" transition="in">
                                      <p:cBhvr>
                                        <p:cTn dur="400"/>
                                        <p:tgtEl>
                                          <p:spTgt spid="445">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45">
                                            <p:txEl>
                                              <p:pRg end="2" st="2"/>
                                            </p:txEl>
                                          </p:spTgt>
                                        </p:tgtEl>
                                        <p:attrNameLst>
                                          <p:attrName>style.visibility</p:attrName>
                                        </p:attrNameLst>
                                      </p:cBhvr>
                                      <p:to>
                                        <p:strVal val="visible"/>
                                      </p:to>
                                    </p:set>
                                    <p:animEffect filter="fade" transition="in">
                                      <p:cBhvr>
                                        <p:cTn dur="400"/>
                                        <p:tgtEl>
                                          <p:spTgt spid="445">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45">
                                            <p:txEl>
                                              <p:pRg end="3" st="3"/>
                                            </p:txEl>
                                          </p:spTgt>
                                        </p:tgtEl>
                                        <p:attrNameLst>
                                          <p:attrName>style.visibility</p:attrName>
                                        </p:attrNameLst>
                                      </p:cBhvr>
                                      <p:to>
                                        <p:strVal val="visible"/>
                                      </p:to>
                                    </p:set>
                                    <p:animEffect filter="fade" transition="in">
                                      <p:cBhvr>
                                        <p:cTn dur="400"/>
                                        <p:tgtEl>
                                          <p:spTgt spid="445">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45">
                                            <p:txEl>
                                              <p:pRg end="4" st="4"/>
                                            </p:txEl>
                                          </p:spTgt>
                                        </p:tgtEl>
                                        <p:attrNameLst>
                                          <p:attrName>style.visibility</p:attrName>
                                        </p:attrNameLst>
                                      </p:cBhvr>
                                      <p:to>
                                        <p:strVal val="visible"/>
                                      </p:to>
                                    </p:set>
                                    <p:animEffect filter="fade" transition="in">
                                      <p:cBhvr>
                                        <p:cTn dur="400"/>
                                        <p:tgtEl>
                                          <p:spTgt spid="445">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45">
                                            <p:txEl>
                                              <p:pRg end="5" st="5"/>
                                            </p:txEl>
                                          </p:spTgt>
                                        </p:tgtEl>
                                        <p:attrNameLst>
                                          <p:attrName>style.visibility</p:attrName>
                                        </p:attrNameLst>
                                      </p:cBhvr>
                                      <p:to>
                                        <p:strVal val="visible"/>
                                      </p:to>
                                    </p:set>
                                    <p:animEffect filter="fade" transition="in">
                                      <p:cBhvr>
                                        <p:cTn dur="400"/>
                                        <p:tgtEl>
                                          <p:spTgt spid="445">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45">
                                            <p:txEl>
                                              <p:pRg end="6" st="6"/>
                                            </p:txEl>
                                          </p:spTgt>
                                        </p:tgtEl>
                                        <p:attrNameLst>
                                          <p:attrName>style.visibility</p:attrName>
                                        </p:attrNameLst>
                                      </p:cBhvr>
                                      <p:to>
                                        <p:strVal val="visible"/>
                                      </p:to>
                                    </p:set>
                                    <p:animEffect filter="fade" transition="in">
                                      <p:cBhvr>
                                        <p:cTn dur="400"/>
                                        <p:tgtEl>
                                          <p:spTgt spid="445">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45">
                                            <p:txEl>
                                              <p:pRg end="7" st="7"/>
                                            </p:txEl>
                                          </p:spTgt>
                                        </p:tgtEl>
                                        <p:attrNameLst>
                                          <p:attrName>style.visibility</p:attrName>
                                        </p:attrNameLst>
                                      </p:cBhvr>
                                      <p:to>
                                        <p:strVal val="visible"/>
                                      </p:to>
                                    </p:set>
                                    <p:animEffect filter="fade" transition="in">
                                      <p:cBhvr>
                                        <p:cTn dur="400"/>
                                        <p:tgtEl>
                                          <p:spTgt spid="445">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45">
                                            <p:txEl>
                                              <p:pRg end="8" st="8"/>
                                            </p:txEl>
                                          </p:spTgt>
                                        </p:tgtEl>
                                        <p:attrNameLst>
                                          <p:attrName>style.visibility</p:attrName>
                                        </p:attrNameLst>
                                      </p:cBhvr>
                                      <p:to>
                                        <p:strVal val="visible"/>
                                      </p:to>
                                    </p:set>
                                    <p:animEffect filter="fade" transition="in">
                                      <p:cBhvr>
                                        <p:cTn dur="400"/>
                                        <p:tgtEl>
                                          <p:spTgt spid="445">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46">
                                            <p:txEl>
                                              <p:pRg end="0" st="0"/>
                                            </p:txEl>
                                          </p:spTgt>
                                        </p:tgtEl>
                                        <p:attrNameLst>
                                          <p:attrName>style.visibility</p:attrName>
                                        </p:attrNameLst>
                                      </p:cBhvr>
                                      <p:to>
                                        <p:strVal val="visible"/>
                                      </p:to>
                                    </p:set>
                                    <p:animEffect filter="fade" transition="in">
                                      <p:cBhvr>
                                        <p:cTn dur="500"/>
                                        <p:tgtEl>
                                          <p:spTgt spid="446">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46">
                                            <p:txEl>
                                              <p:pRg end="1" st="1"/>
                                            </p:txEl>
                                          </p:spTgt>
                                        </p:tgtEl>
                                        <p:attrNameLst>
                                          <p:attrName>style.visibility</p:attrName>
                                        </p:attrNameLst>
                                      </p:cBhvr>
                                      <p:to>
                                        <p:strVal val="visible"/>
                                      </p:to>
                                    </p:set>
                                    <p:animEffect filter="fade" transition="in">
                                      <p:cBhvr>
                                        <p:cTn dur="500"/>
                                        <p:tgtEl>
                                          <p:spTgt spid="446">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46">
                                            <p:txEl>
                                              <p:pRg end="2" st="2"/>
                                            </p:txEl>
                                          </p:spTgt>
                                        </p:tgtEl>
                                        <p:attrNameLst>
                                          <p:attrName>style.visibility</p:attrName>
                                        </p:attrNameLst>
                                      </p:cBhvr>
                                      <p:to>
                                        <p:strVal val="visible"/>
                                      </p:to>
                                    </p:set>
                                    <p:animEffect filter="fade" transition="in">
                                      <p:cBhvr>
                                        <p:cTn dur="500"/>
                                        <p:tgtEl>
                                          <p:spTgt spid="446">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46">
                                            <p:txEl>
                                              <p:pRg end="3" st="3"/>
                                            </p:txEl>
                                          </p:spTgt>
                                        </p:tgtEl>
                                        <p:attrNameLst>
                                          <p:attrName>style.visibility</p:attrName>
                                        </p:attrNameLst>
                                      </p:cBhvr>
                                      <p:to>
                                        <p:strVal val="visible"/>
                                      </p:to>
                                    </p:set>
                                    <p:animEffect filter="fade" transition="in">
                                      <p:cBhvr>
                                        <p:cTn dur="500"/>
                                        <p:tgtEl>
                                          <p:spTgt spid="446">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46">
                                            <p:txEl>
                                              <p:pRg end="4" st="4"/>
                                            </p:txEl>
                                          </p:spTgt>
                                        </p:tgtEl>
                                        <p:attrNameLst>
                                          <p:attrName>style.visibility</p:attrName>
                                        </p:attrNameLst>
                                      </p:cBhvr>
                                      <p:to>
                                        <p:strVal val="visible"/>
                                      </p:to>
                                    </p:set>
                                    <p:animEffect filter="fade" transition="in">
                                      <p:cBhvr>
                                        <p:cTn dur="500"/>
                                        <p:tgtEl>
                                          <p:spTgt spid="446">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46">
                                            <p:txEl>
                                              <p:pRg end="5" st="5"/>
                                            </p:txEl>
                                          </p:spTgt>
                                        </p:tgtEl>
                                        <p:attrNameLst>
                                          <p:attrName>style.visibility</p:attrName>
                                        </p:attrNameLst>
                                      </p:cBhvr>
                                      <p:to>
                                        <p:strVal val="visible"/>
                                      </p:to>
                                    </p:set>
                                    <p:animEffect filter="fade" transition="in">
                                      <p:cBhvr>
                                        <p:cTn dur="500"/>
                                        <p:tgtEl>
                                          <p:spTgt spid="446">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46">
                                            <p:txEl>
                                              <p:pRg end="6" st="6"/>
                                            </p:txEl>
                                          </p:spTgt>
                                        </p:tgtEl>
                                        <p:attrNameLst>
                                          <p:attrName>style.visibility</p:attrName>
                                        </p:attrNameLst>
                                      </p:cBhvr>
                                      <p:to>
                                        <p:strVal val="visible"/>
                                      </p:to>
                                    </p:set>
                                    <p:animEffect filter="fade" transition="in">
                                      <p:cBhvr>
                                        <p:cTn dur="500"/>
                                        <p:tgtEl>
                                          <p:spTgt spid="446">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46">
                                            <p:txEl>
                                              <p:pRg end="7" st="7"/>
                                            </p:txEl>
                                          </p:spTgt>
                                        </p:tgtEl>
                                        <p:attrNameLst>
                                          <p:attrName>style.visibility</p:attrName>
                                        </p:attrNameLst>
                                      </p:cBhvr>
                                      <p:to>
                                        <p:strVal val="visible"/>
                                      </p:to>
                                    </p:set>
                                    <p:animEffect filter="fade" transition="in">
                                      <p:cBhvr>
                                        <p:cTn dur="500"/>
                                        <p:tgtEl>
                                          <p:spTgt spid="446">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46">
                                            <p:txEl>
                                              <p:pRg end="8" st="8"/>
                                            </p:txEl>
                                          </p:spTgt>
                                        </p:tgtEl>
                                        <p:attrNameLst>
                                          <p:attrName>style.visibility</p:attrName>
                                        </p:attrNameLst>
                                      </p:cBhvr>
                                      <p:to>
                                        <p:strVal val="visible"/>
                                      </p:to>
                                    </p:set>
                                    <p:animEffect filter="fade" transition="in">
                                      <p:cBhvr>
                                        <p:cTn dur="500"/>
                                        <p:tgtEl>
                                          <p:spTgt spid="446">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47">
                                            <p:txEl>
                                              <p:pRg end="0" st="0"/>
                                            </p:txEl>
                                          </p:spTgt>
                                        </p:tgtEl>
                                        <p:attrNameLst>
                                          <p:attrName>style.visibility</p:attrName>
                                        </p:attrNameLst>
                                      </p:cBhvr>
                                      <p:to>
                                        <p:strVal val="visible"/>
                                      </p:to>
                                    </p:set>
                                    <p:animEffect filter="fade" transition="in">
                                      <p:cBhvr>
                                        <p:cTn dur="500"/>
                                        <p:tgtEl>
                                          <p:spTgt spid="447">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47">
                                            <p:txEl>
                                              <p:pRg end="1" st="1"/>
                                            </p:txEl>
                                          </p:spTgt>
                                        </p:tgtEl>
                                        <p:attrNameLst>
                                          <p:attrName>style.visibility</p:attrName>
                                        </p:attrNameLst>
                                      </p:cBhvr>
                                      <p:to>
                                        <p:strVal val="visible"/>
                                      </p:to>
                                    </p:set>
                                    <p:animEffect filter="fade" transition="in">
                                      <p:cBhvr>
                                        <p:cTn dur="500"/>
                                        <p:tgtEl>
                                          <p:spTgt spid="447">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47">
                                            <p:txEl>
                                              <p:pRg end="2" st="2"/>
                                            </p:txEl>
                                          </p:spTgt>
                                        </p:tgtEl>
                                        <p:attrNameLst>
                                          <p:attrName>style.visibility</p:attrName>
                                        </p:attrNameLst>
                                      </p:cBhvr>
                                      <p:to>
                                        <p:strVal val="visible"/>
                                      </p:to>
                                    </p:set>
                                    <p:animEffect filter="fade" transition="in">
                                      <p:cBhvr>
                                        <p:cTn dur="500"/>
                                        <p:tgtEl>
                                          <p:spTgt spid="447">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47">
                                            <p:txEl>
                                              <p:pRg end="3" st="3"/>
                                            </p:txEl>
                                          </p:spTgt>
                                        </p:tgtEl>
                                        <p:attrNameLst>
                                          <p:attrName>style.visibility</p:attrName>
                                        </p:attrNameLst>
                                      </p:cBhvr>
                                      <p:to>
                                        <p:strVal val="visible"/>
                                      </p:to>
                                    </p:set>
                                    <p:animEffect filter="fade" transition="in">
                                      <p:cBhvr>
                                        <p:cTn dur="500"/>
                                        <p:tgtEl>
                                          <p:spTgt spid="447">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47">
                                            <p:txEl>
                                              <p:pRg end="4" st="4"/>
                                            </p:txEl>
                                          </p:spTgt>
                                        </p:tgtEl>
                                        <p:attrNameLst>
                                          <p:attrName>style.visibility</p:attrName>
                                        </p:attrNameLst>
                                      </p:cBhvr>
                                      <p:to>
                                        <p:strVal val="visible"/>
                                      </p:to>
                                    </p:set>
                                    <p:animEffect filter="fade" transition="in">
                                      <p:cBhvr>
                                        <p:cTn dur="500"/>
                                        <p:tgtEl>
                                          <p:spTgt spid="447">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47">
                                            <p:txEl>
                                              <p:pRg end="5" st="5"/>
                                            </p:txEl>
                                          </p:spTgt>
                                        </p:tgtEl>
                                        <p:attrNameLst>
                                          <p:attrName>style.visibility</p:attrName>
                                        </p:attrNameLst>
                                      </p:cBhvr>
                                      <p:to>
                                        <p:strVal val="visible"/>
                                      </p:to>
                                    </p:set>
                                    <p:animEffect filter="fade" transition="in">
                                      <p:cBhvr>
                                        <p:cTn dur="500"/>
                                        <p:tgtEl>
                                          <p:spTgt spid="447">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47">
                                            <p:txEl>
                                              <p:pRg end="6" st="6"/>
                                            </p:txEl>
                                          </p:spTgt>
                                        </p:tgtEl>
                                        <p:attrNameLst>
                                          <p:attrName>style.visibility</p:attrName>
                                        </p:attrNameLst>
                                      </p:cBhvr>
                                      <p:to>
                                        <p:strVal val="visible"/>
                                      </p:to>
                                    </p:set>
                                    <p:animEffect filter="fade" transition="in">
                                      <p:cBhvr>
                                        <p:cTn dur="500"/>
                                        <p:tgtEl>
                                          <p:spTgt spid="447">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47">
                                            <p:txEl>
                                              <p:pRg end="7" st="7"/>
                                            </p:txEl>
                                          </p:spTgt>
                                        </p:tgtEl>
                                        <p:attrNameLst>
                                          <p:attrName>style.visibility</p:attrName>
                                        </p:attrNameLst>
                                      </p:cBhvr>
                                      <p:to>
                                        <p:strVal val="visible"/>
                                      </p:to>
                                    </p:set>
                                    <p:animEffect filter="fade" transition="in">
                                      <p:cBhvr>
                                        <p:cTn dur="500"/>
                                        <p:tgtEl>
                                          <p:spTgt spid="447">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47">
                                            <p:txEl>
                                              <p:pRg end="8" st="8"/>
                                            </p:txEl>
                                          </p:spTgt>
                                        </p:tgtEl>
                                        <p:attrNameLst>
                                          <p:attrName>style.visibility</p:attrName>
                                        </p:attrNameLst>
                                      </p:cBhvr>
                                      <p:to>
                                        <p:strVal val="visible"/>
                                      </p:to>
                                    </p:set>
                                    <p:animEffect filter="fade" transition="in">
                                      <p:cBhvr>
                                        <p:cTn dur="500"/>
                                        <p:tgtEl>
                                          <p:spTgt spid="447">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48">
                                            <p:txEl>
                                              <p:pRg end="0" st="0"/>
                                            </p:txEl>
                                          </p:spTgt>
                                        </p:tgtEl>
                                        <p:attrNameLst>
                                          <p:attrName>style.visibility</p:attrName>
                                        </p:attrNameLst>
                                      </p:cBhvr>
                                      <p:to>
                                        <p:strVal val="visible"/>
                                      </p:to>
                                    </p:set>
                                    <p:animEffect filter="fade" transition="in">
                                      <p:cBhvr>
                                        <p:cTn dur="400"/>
                                        <p:tgtEl>
                                          <p:spTgt spid="448">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48">
                                            <p:txEl>
                                              <p:pRg end="1" st="1"/>
                                            </p:txEl>
                                          </p:spTgt>
                                        </p:tgtEl>
                                        <p:attrNameLst>
                                          <p:attrName>style.visibility</p:attrName>
                                        </p:attrNameLst>
                                      </p:cBhvr>
                                      <p:to>
                                        <p:strVal val="visible"/>
                                      </p:to>
                                    </p:set>
                                    <p:animEffect filter="fade" transition="in">
                                      <p:cBhvr>
                                        <p:cTn dur="400"/>
                                        <p:tgtEl>
                                          <p:spTgt spid="448">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48">
                                            <p:txEl>
                                              <p:pRg end="2" st="2"/>
                                            </p:txEl>
                                          </p:spTgt>
                                        </p:tgtEl>
                                        <p:attrNameLst>
                                          <p:attrName>style.visibility</p:attrName>
                                        </p:attrNameLst>
                                      </p:cBhvr>
                                      <p:to>
                                        <p:strVal val="visible"/>
                                      </p:to>
                                    </p:set>
                                    <p:animEffect filter="fade" transition="in">
                                      <p:cBhvr>
                                        <p:cTn dur="400"/>
                                        <p:tgtEl>
                                          <p:spTgt spid="448">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48">
                                            <p:txEl>
                                              <p:pRg end="3" st="3"/>
                                            </p:txEl>
                                          </p:spTgt>
                                        </p:tgtEl>
                                        <p:attrNameLst>
                                          <p:attrName>style.visibility</p:attrName>
                                        </p:attrNameLst>
                                      </p:cBhvr>
                                      <p:to>
                                        <p:strVal val="visible"/>
                                      </p:to>
                                    </p:set>
                                    <p:animEffect filter="fade" transition="in">
                                      <p:cBhvr>
                                        <p:cTn dur="400"/>
                                        <p:tgtEl>
                                          <p:spTgt spid="448">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48">
                                            <p:txEl>
                                              <p:pRg end="4" st="4"/>
                                            </p:txEl>
                                          </p:spTgt>
                                        </p:tgtEl>
                                        <p:attrNameLst>
                                          <p:attrName>style.visibility</p:attrName>
                                        </p:attrNameLst>
                                      </p:cBhvr>
                                      <p:to>
                                        <p:strVal val="visible"/>
                                      </p:to>
                                    </p:set>
                                    <p:animEffect filter="fade" transition="in">
                                      <p:cBhvr>
                                        <p:cTn dur="400"/>
                                        <p:tgtEl>
                                          <p:spTgt spid="448">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48">
                                            <p:txEl>
                                              <p:pRg end="5" st="5"/>
                                            </p:txEl>
                                          </p:spTgt>
                                        </p:tgtEl>
                                        <p:attrNameLst>
                                          <p:attrName>style.visibility</p:attrName>
                                        </p:attrNameLst>
                                      </p:cBhvr>
                                      <p:to>
                                        <p:strVal val="visible"/>
                                      </p:to>
                                    </p:set>
                                    <p:animEffect filter="fade" transition="in">
                                      <p:cBhvr>
                                        <p:cTn dur="400"/>
                                        <p:tgtEl>
                                          <p:spTgt spid="448">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48">
                                            <p:txEl>
                                              <p:pRg end="6" st="6"/>
                                            </p:txEl>
                                          </p:spTgt>
                                        </p:tgtEl>
                                        <p:attrNameLst>
                                          <p:attrName>style.visibility</p:attrName>
                                        </p:attrNameLst>
                                      </p:cBhvr>
                                      <p:to>
                                        <p:strVal val="visible"/>
                                      </p:to>
                                    </p:set>
                                    <p:animEffect filter="fade" transition="in">
                                      <p:cBhvr>
                                        <p:cTn dur="400"/>
                                        <p:tgtEl>
                                          <p:spTgt spid="448">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48">
                                            <p:txEl>
                                              <p:pRg end="7" st="7"/>
                                            </p:txEl>
                                          </p:spTgt>
                                        </p:tgtEl>
                                        <p:attrNameLst>
                                          <p:attrName>style.visibility</p:attrName>
                                        </p:attrNameLst>
                                      </p:cBhvr>
                                      <p:to>
                                        <p:strVal val="visible"/>
                                      </p:to>
                                    </p:set>
                                    <p:animEffect filter="fade" transition="in">
                                      <p:cBhvr>
                                        <p:cTn dur="400"/>
                                        <p:tgtEl>
                                          <p:spTgt spid="448">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48">
                                            <p:txEl>
                                              <p:pRg end="8" st="8"/>
                                            </p:txEl>
                                          </p:spTgt>
                                        </p:tgtEl>
                                        <p:attrNameLst>
                                          <p:attrName>style.visibility</p:attrName>
                                        </p:attrNameLst>
                                      </p:cBhvr>
                                      <p:to>
                                        <p:strVal val="visible"/>
                                      </p:to>
                                    </p:set>
                                    <p:animEffect filter="fade" transition="in">
                                      <p:cBhvr>
                                        <p:cTn dur="400"/>
                                        <p:tgtEl>
                                          <p:spTgt spid="448">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49">
                                            <p:txEl>
                                              <p:pRg end="0" st="0"/>
                                            </p:txEl>
                                          </p:spTgt>
                                        </p:tgtEl>
                                        <p:attrNameLst>
                                          <p:attrName>style.visibility</p:attrName>
                                        </p:attrNameLst>
                                      </p:cBhvr>
                                      <p:to>
                                        <p:strVal val="visible"/>
                                      </p:to>
                                    </p:set>
                                    <p:animEffect filter="fade" transition="in">
                                      <p:cBhvr>
                                        <p:cTn dur="500"/>
                                        <p:tgtEl>
                                          <p:spTgt spid="449">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49">
                                            <p:txEl>
                                              <p:pRg end="1" st="1"/>
                                            </p:txEl>
                                          </p:spTgt>
                                        </p:tgtEl>
                                        <p:attrNameLst>
                                          <p:attrName>style.visibility</p:attrName>
                                        </p:attrNameLst>
                                      </p:cBhvr>
                                      <p:to>
                                        <p:strVal val="visible"/>
                                      </p:to>
                                    </p:set>
                                    <p:animEffect filter="fade" transition="in">
                                      <p:cBhvr>
                                        <p:cTn dur="500"/>
                                        <p:tgtEl>
                                          <p:spTgt spid="449">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49">
                                            <p:txEl>
                                              <p:pRg end="2" st="2"/>
                                            </p:txEl>
                                          </p:spTgt>
                                        </p:tgtEl>
                                        <p:attrNameLst>
                                          <p:attrName>style.visibility</p:attrName>
                                        </p:attrNameLst>
                                      </p:cBhvr>
                                      <p:to>
                                        <p:strVal val="visible"/>
                                      </p:to>
                                    </p:set>
                                    <p:animEffect filter="fade" transition="in">
                                      <p:cBhvr>
                                        <p:cTn dur="500"/>
                                        <p:tgtEl>
                                          <p:spTgt spid="449">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49">
                                            <p:txEl>
                                              <p:pRg end="3" st="3"/>
                                            </p:txEl>
                                          </p:spTgt>
                                        </p:tgtEl>
                                        <p:attrNameLst>
                                          <p:attrName>style.visibility</p:attrName>
                                        </p:attrNameLst>
                                      </p:cBhvr>
                                      <p:to>
                                        <p:strVal val="visible"/>
                                      </p:to>
                                    </p:set>
                                    <p:animEffect filter="fade" transition="in">
                                      <p:cBhvr>
                                        <p:cTn dur="500"/>
                                        <p:tgtEl>
                                          <p:spTgt spid="449">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49">
                                            <p:txEl>
                                              <p:pRg end="4" st="4"/>
                                            </p:txEl>
                                          </p:spTgt>
                                        </p:tgtEl>
                                        <p:attrNameLst>
                                          <p:attrName>style.visibility</p:attrName>
                                        </p:attrNameLst>
                                      </p:cBhvr>
                                      <p:to>
                                        <p:strVal val="visible"/>
                                      </p:to>
                                    </p:set>
                                    <p:animEffect filter="fade" transition="in">
                                      <p:cBhvr>
                                        <p:cTn dur="500"/>
                                        <p:tgtEl>
                                          <p:spTgt spid="449">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49">
                                            <p:txEl>
                                              <p:pRg end="5" st="5"/>
                                            </p:txEl>
                                          </p:spTgt>
                                        </p:tgtEl>
                                        <p:attrNameLst>
                                          <p:attrName>style.visibility</p:attrName>
                                        </p:attrNameLst>
                                      </p:cBhvr>
                                      <p:to>
                                        <p:strVal val="visible"/>
                                      </p:to>
                                    </p:set>
                                    <p:animEffect filter="fade" transition="in">
                                      <p:cBhvr>
                                        <p:cTn dur="500"/>
                                        <p:tgtEl>
                                          <p:spTgt spid="449">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49">
                                            <p:txEl>
                                              <p:pRg end="6" st="6"/>
                                            </p:txEl>
                                          </p:spTgt>
                                        </p:tgtEl>
                                        <p:attrNameLst>
                                          <p:attrName>style.visibility</p:attrName>
                                        </p:attrNameLst>
                                      </p:cBhvr>
                                      <p:to>
                                        <p:strVal val="visible"/>
                                      </p:to>
                                    </p:set>
                                    <p:animEffect filter="fade" transition="in">
                                      <p:cBhvr>
                                        <p:cTn dur="500"/>
                                        <p:tgtEl>
                                          <p:spTgt spid="449">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49">
                                            <p:txEl>
                                              <p:pRg end="7" st="7"/>
                                            </p:txEl>
                                          </p:spTgt>
                                        </p:tgtEl>
                                        <p:attrNameLst>
                                          <p:attrName>style.visibility</p:attrName>
                                        </p:attrNameLst>
                                      </p:cBhvr>
                                      <p:to>
                                        <p:strVal val="visible"/>
                                      </p:to>
                                    </p:set>
                                    <p:animEffect filter="fade" transition="in">
                                      <p:cBhvr>
                                        <p:cTn dur="500"/>
                                        <p:tgtEl>
                                          <p:spTgt spid="449">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49">
                                            <p:txEl>
                                              <p:pRg end="8" st="8"/>
                                            </p:txEl>
                                          </p:spTgt>
                                        </p:tgtEl>
                                        <p:attrNameLst>
                                          <p:attrName>style.visibility</p:attrName>
                                        </p:attrNameLst>
                                      </p:cBhvr>
                                      <p:to>
                                        <p:strVal val="visible"/>
                                      </p:to>
                                    </p:set>
                                    <p:animEffect filter="fade" transition="in">
                                      <p:cBhvr>
                                        <p:cTn dur="500"/>
                                        <p:tgtEl>
                                          <p:spTgt spid="449">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50">
                                            <p:txEl>
                                              <p:pRg end="0" st="0"/>
                                            </p:txEl>
                                          </p:spTgt>
                                        </p:tgtEl>
                                        <p:attrNameLst>
                                          <p:attrName>style.visibility</p:attrName>
                                        </p:attrNameLst>
                                      </p:cBhvr>
                                      <p:to>
                                        <p:strVal val="visible"/>
                                      </p:to>
                                    </p:set>
                                    <p:animEffect filter="fade" transition="in">
                                      <p:cBhvr>
                                        <p:cTn dur="500"/>
                                        <p:tgtEl>
                                          <p:spTgt spid="450">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50">
                                            <p:txEl>
                                              <p:pRg end="1" st="1"/>
                                            </p:txEl>
                                          </p:spTgt>
                                        </p:tgtEl>
                                        <p:attrNameLst>
                                          <p:attrName>style.visibility</p:attrName>
                                        </p:attrNameLst>
                                      </p:cBhvr>
                                      <p:to>
                                        <p:strVal val="visible"/>
                                      </p:to>
                                    </p:set>
                                    <p:animEffect filter="fade" transition="in">
                                      <p:cBhvr>
                                        <p:cTn dur="500"/>
                                        <p:tgtEl>
                                          <p:spTgt spid="450">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50">
                                            <p:txEl>
                                              <p:pRg end="2" st="2"/>
                                            </p:txEl>
                                          </p:spTgt>
                                        </p:tgtEl>
                                        <p:attrNameLst>
                                          <p:attrName>style.visibility</p:attrName>
                                        </p:attrNameLst>
                                      </p:cBhvr>
                                      <p:to>
                                        <p:strVal val="visible"/>
                                      </p:to>
                                    </p:set>
                                    <p:animEffect filter="fade" transition="in">
                                      <p:cBhvr>
                                        <p:cTn dur="500"/>
                                        <p:tgtEl>
                                          <p:spTgt spid="450">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50">
                                            <p:txEl>
                                              <p:pRg end="3" st="3"/>
                                            </p:txEl>
                                          </p:spTgt>
                                        </p:tgtEl>
                                        <p:attrNameLst>
                                          <p:attrName>style.visibility</p:attrName>
                                        </p:attrNameLst>
                                      </p:cBhvr>
                                      <p:to>
                                        <p:strVal val="visible"/>
                                      </p:to>
                                    </p:set>
                                    <p:animEffect filter="fade" transition="in">
                                      <p:cBhvr>
                                        <p:cTn dur="500"/>
                                        <p:tgtEl>
                                          <p:spTgt spid="450">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50">
                                            <p:txEl>
                                              <p:pRg end="4" st="4"/>
                                            </p:txEl>
                                          </p:spTgt>
                                        </p:tgtEl>
                                        <p:attrNameLst>
                                          <p:attrName>style.visibility</p:attrName>
                                        </p:attrNameLst>
                                      </p:cBhvr>
                                      <p:to>
                                        <p:strVal val="visible"/>
                                      </p:to>
                                    </p:set>
                                    <p:animEffect filter="fade" transition="in">
                                      <p:cBhvr>
                                        <p:cTn dur="500"/>
                                        <p:tgtEl>
                                          <p:spTgt spid="450">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50">
                                            <p:txEl>
                                              <p:pRg end="5" st="5"/>
                                            </p:txEl>
                                          </p:spTgt>
                                        </p:tgtEl>
                                        <p:attrNameLst>
                                          <p:attrName>style.visibility</p:attrName>
                                        </p:attrNameLst>
                                      </p:cBhvr>
                                      <p:to>
                                        <p:strVal val="visible"/>
                                      </p:to>
                                    </p:set>
                                    <p:animEffect filter="fade" transition="in">
                                      <p:cBhvr>
                                        <p:cTn dur="500"/>
                                        <p:tgtEl>
                                          <p:spTgt spid="450">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50">
                                            <p:txEl>
                                              <p:pRg end="6" st="6"/>
                                            </p:txEl>
                                          </p:spTgt>
                                        </p:tgtEl>
                                        <p:attrNameLst>
                                          <p:attrName>style.visibility</p:attrName>
                                        </p:attrNameLst>
                                      </p:cBhvr>
                                      <p:to>
                                        <p:strVal val="visible"/>
                                      </p:to>
                                    </p:set>
                                    <p:animEffect filter="fade" transition="in">
                                      <p:cBhvr>
                                        <p:cTn dur="500"/>
                                        <p:tgtEl>
                                          <p:spTgt spid="450">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50">
                                            <p:txEl>
                                              <p:pRg end="7" st="7"/>
                                            </p:txEl>
                                          </p:spTgt>
                                        </p:tgtEl>
                                        <p:attrNameLst>
                                          <p:attrName>style.visibility</p:attrName>
                                        </p:attrNameLst>
                                      </p:cBhvr>
                                      <p:to>
                                        <p:strVal val="visible"/>
                                      </p:to>
                                    </p:set>
                                    <p:animEffect filter="fade" transition="in">
                                      <p:cBhvr>
                                        <p:cTn dur="500"/>
                                        <p:tgtEl>
                                          <p:spTgt spid="450">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50">
                                            <p:txEl>
                                              <p:pRg end="8" st="8"/>
                                            </p:txEl>
                                          </p:spTgt>
                                        </p:tgtEl>
                                        <p:attrNameLst>
                                          <p:attrName>style.visibility</p:attrName>
                                        </p:attrNameLst>
                                      </p:cBhvr>
                                      <p:to>
                                        <p:strVal val="visible"/>
                                      </p:to>
                                    </p:set>
                                    <p:animEffect filter="fade" transition="in">
                                      <p:cBhvr>
                                        <p:cTn dur="500"/>
                                        <p:tgtEl>
                                          <p:spTgt spid="450">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51">
                                            <p:txEl>
                                              <p:pRg end="0" st="0"/>
                                            </p:txEl>
                                          </p:spTgt>
                                        </p:tgtEl>
                                        <p:attrNameLst>
                                          <p:attrName>style.visibility</p:attrName>
                                        </p:attrNameLst>
                                      </p:cBhvr>
                                      <p:to>
                                        <p:strVal val="visible"/>
                                      </p:to>
                                    </p:set>
                                    <p:animEffect filter="fade" transition="in">
                                      <p:cBhvr>
                                        <p:cTn dur="400"/>
                                        <p:tgtEl>
                                          <p:spTgt spid="451">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51">
                                            <p:txEl>
                                              <p:pRg end="1" st="1"/>
                                            </p:txEl>
                                          </p:spTgt>
                                        </p:tgtEl>
                                        <p:attrNameLst>
                                          <p:attrName>style.visibility</p:attrName>
                                        </p:attrNameLst>
                                      </p:cBhvr>
                                      <p:to>
                                        <p:strVal val="visible"/>
                                      </p:to>
                                    </p:set>
                                    <p:animEffect filter="fade" transition="in">
                                      <p:cBhvr>
                                        <p:cTn dur="400"/>
                                        <p:tgtEl>
                                          <p:spTgt spid="451">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51">
                                            <p:txEl>
                                              <p:pRg end="2" st="2"/>
                                            </p:txEl>
                                          </p:spTgt>
                                        </p:tgtEl>
                                        <p:attrNameLst>
                                          <p:attrName>style.visibility</p:attrName>
                                        </p:attrNameLst>
                                      </p:cBhvr>
                                      <p:to>
                                        <p:strVal val="visible"/>
                                      </p:to>
                                    </p:set>
                                    <p:animEffect filter="fade" transition="in">
                                      <p:cBhvr>
                                        <p:cTn dur="400"/>
                                        <p:tgtEl>
                                          <p:spTgt spid="451">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51">
                                            <p:txEl>
                                              <p:pRg end="3" st="3"/>
                                            </p:txEl>
                                          </p:spTgt>
                                        </p:tgtEl>
                                        <p:attrNameLst>
                                          <p:attrName>style.visibility</p:attrName>
                                        </p:attrNameLst>
                                      </p:cBhvr>
                                      <p:to>
                                        <p:strVal val="visible"/>
                                      </p:to>
                                    </p:set>
                                    <p:animEffect filter="fade" transition="in">
                                      <p:cBhvr>
                                        <p:cTn dur="400"/>
                                        <p:tgtEl>
                                          <p:spTgt spid="451">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51">
                                            <p:txEl>
                                              <p:pRg end="4" st="4"/>
                                            </p:txEl>
                                          </p:spTgt>
                                        </p:tgtEl>
                                        <p:attrNameLst>
                                          <p:attrName>style.visibility</p:attrName>
                                        </p:attrNameLst>
                                      </p:cBhvr>
                                      <p:to>
                                        <p:strVal val="visible"/>
                                      </p:to>
                                    </p:set>
                                    <p:animEffect filter="fade" transition="in">
                                      <p:cBhvr>
                                        <p:cTn dur="400"/>
                                        <p:tgtEl>
                                          <p:spTgt spid="451">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51">
                                            <p:txEl>
                                              <p:pRg end="5" st="5"/>
                                            </p:txEl>
                                          </p:spTgt>
                                        </p:tgtEl>
                                        <p:attrNameLst>
                                          <p:attrName>style.visibility</p:attrName>
                                        </p:attrNameLst>
                                      </p:cBhvr>
                                      <p:to>
                                        <p:strVal val="visible"/>
                                      </p:to>
                                    </p:set>
                                    <p:animEffect filter="fade" transition="in">
                                      <p:cBhvr>
                                        <p:cTn dur="400"/>
                                        <p:tgtEl>
                                          <p:spTgt spid="451">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51">
                                            <p:txEl>
                                              <p:pRg end="6" st="6"/>
                                            </p:txEl>
                                          </p:spTgt>
                                        </p:tgtEl>
                                        <p:attrNameLst>
                                          <p:attrName>style.visibility</p:attrName>
                                        </p:attrNameLst>
                                      </p:cBhvr>
                                      <p:to>
                                        <p:strVal val="visible"/>
                                      </p:to>
                                    </p:set>
                                    <p:animEffect filter="fade" transition="in">
                                      <p:cBhvr>
                                        <p:cTn dur="400"/>
                                        <p:tgtEl>
                                          <p:spTgt spid="451">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51">
                                            <p:txEl>
                                              <p:pRg end="7" st="7"/>
                                            </p:txEl>
                                          </p:spTgt>
                                        </p:tgtEl>
                                        <p:attrNameLst>
                                          <p:attrName>style.visibility</p:attrName>
                                        </p:attrNameLst>
                                      </p:cBhvr>
                                      <p:to>
                                        <p:strVal val="visible"/>
                                      </p:to>
                                    </p:set>
                                    <p:animEffect filter="fade" transition="in">
                                      <p:cBhvr>
                                        <p:cTn dur="400"/>
                                        <p:tgtEl>
                                          <p:spTgt spid="451">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51">
                                            <p:txEl>
                                              <p:pRg end="8" st="8"/>
                                            </p:txEl>
                                          </p:spTgt>
                                        </p:tgtEl>
                                        <p:attrNameLst>
                                          <p:attrName>style.visibility</p:attrName>
                                        </p:attrNameLst>
                                      </p:cBhvr>
                                      <p:to>
                                        <p:strVal val="visible"/>
                                      </p:to>
                                    </p:set>
                                    <p:animEffect filter="fade" transition="in">
                                      <p:cBhvr>
                                        <p:cTn dur="400"/>
                                        <p:tgtEl>
                                          <p:spTgt spid="451">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52">
                                            <p:txEl>
                                              <p:pRg end="0" st="0"/>
                                            </p:txEl>
                                          </p:spTgt>
                                        </p:tgtEl>
                                        <p:attrNameLst>
                                          <p:attrName>style.visibility</p:attrName>
                                        </p:attrNameLst>
                                      </p:cBhvr>
                                      <p:to>
                                        <p:strVal val="visible"/>
                                      </p:to>
                                    </p:set>
                                    <p:animEffect filter="fade" transition="in">
                                      <p:cBhvr>
                                        <p:cTn dur="500"/>
                                        <p:tgtEl>
                                          <p:spTgt spid="452">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52">
                                            <p:txEl>
                                              <p:pRg end="1" st="1"/>
                                            </p:txEl>
                                          </p:spTgt>
                                        </p:tgtEl>
                                        <p:attrNameLst>
                                          <p:attrName>style.visibility</p:attrName>
                                        </p:attrNameLst>
                                      </p:cBhvr>
                                      <p:to>
                                        <p:strVal val="visible"/>
                                      </p:to>
                                    </p:set>
                                    <p:animEffect filter="fade" transition="in">
                                      <p:cBhvr>
                                        <p:cTn dur="500"/>
                                        <p:tgtEl>
                                          <p:spTgt spid="452">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52">
                                            <p:txEl>
                                              <p:pRg end="2" st="2"/>
                                            </p:txEl>
                                          </p:spTgt>
                                        </p:tgtEl>
                                        <p:attrNameLst>
                                          <p:attrName>style.visibility</p:attrName>
                                        </p:attrNameLst>
                                      </p:cBhvr>
                                      <p:to>
                                        <p:strVal val="visible"/>
                                      </p:to>
                                    </p:set>
                                    <p:animEffect filter="fade" transition="in">
                                      <p:cBhvr>
                                        <p:cTn dur="500"/>
                                        <p:tgtEl>
                                          <p:spTgt spid="452">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52">
                                            <p:txEl>
                                              <p:pRg end="3" st="3"/>
                                            </p:txEl>
                                          </p:spTgt>
                                        </p:tgtEl>
                                        <p:attrNameLst>
                                          <p:attrName>style.visibility</p:attrName>
                                        </p:attrNameLst>
                                      </p:cBhvr>
                                      <p:to>
                                        <p:strVal val="visible"/>
                                      </p:to>
                                    </p:set>
                                    <p:animEffect filter="fade" transition="in">
                                      <p:cBhvr>
                                        <p:cTn dur="500"/>
                                        <p:tgtEl>
                                          <p:spTgt spid="452">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52">
                                            <p:txEl>
                                              <p:pRg end="4" st="4"/>
                                            </p:txEl>
                                          </p:spTgt>
                                        </p:tgtEl>
                                        <p:attrNameLst>
                                          <p:attrName>style.visibility</p:attrName>
                                        </p:attrNameLst>
                                      </p:cBhvr>
                                      <p:to>
                                        <p:strVal val="visible"/>
                                      </p:to>
                                    </p:set>
                                    <p:animEffect filter="fade" transition="in">
                                      <p:cBhvr>
                                        <p:cTn dur="500"/>
                                        <p:tgtEl>
                                          <p:spTgt spid="452">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52">
                                            <p:txEl>
                                              <p:pRg end="5" st="5"/>
                                            </p:txEl>
                                          </p:spTgt>
                                        </p:tgtEl>
                                        <p:attrNameLst>
                                          <p:attrName>style.visibility</p:attrName>
                                        </p:attrNameLst>
                                      </p:cBhvr>
                                      <p:to>
                                        <p:strVal val="visible"/>
                                      </p:to>
                                    </p:set>
                                    <p:animEffect filter="fade" transition="in">
                                      <p:cBhvr>
                                        <p:cTn dur="500"/>
                                        <p:tgtEl>
                                          <p:spTgt spid="452">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52">
                                            <p:txEl>
                                              <p:pRg end="6" st="6"/>
                                            </p:txEl>
                                          </p:spTgt>
                                        </p:tgtEl>
                                        <p:attrNameLst>
                                          <p:attrName>style.visibility</p:attrName>
                                        </p:attrNameLst>
                                      </p:cBhvr>
                                      <p:to>
                                        <p:strVal val="visible"/>
                                      </p:to>
                                    </p:set>
                                    <p:animEffect filter="fade" transition="in">
                                      <p:cBhvr>
                                        <p:cTn dur="500"/>
                                        <p:tgtEl>
                                          <p:spTgt spid="452">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52">
                                            <p:txEl>
                                              <p:pRg end="7" st="7"/>
                                            </p:txEl>
                                          </p:spTgt>
                                        </p:tgtEl>
                                        <p:attrNameLst>
                                          <p:attrName>style.visibility</p:attrName>
                                        </p:attrNameLst>
                                      </p:cBhvr>
                                      <p:to>
                                        <p:strVal val="visible"/>
                                      </p:to>
                                    </p:set>
                                    <p:animEffect filter="fade" transition="in">
                                      <p:cBhvr>
                                        <p:cTn dur="500"/>
                                        <p:tgtEl>
                                          <p:spTgt spid="452">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52">
                                            <p:txEl>
                                              <p:pRg end="8" st="8"/>
                                            </p:txEl>
                                          </p:spTgt>
                                        </p:tgtEl>
                                        <p:attrNameLst>
                                          <p:attrName>style.visibility</p:attrName>
                                        </p:attrNameLst>
                                      </p:cBhvr>
                                      <p:to>
                                        <p:strVal val="visible"/>
                                      </p:to>
                                    </p:set>
                                    <p:animEffect filter="fade" transition="in">
                                      <p:cBhvr>
                                        <p:cTn dur="500"/>
                                        <p:tgtEl>
                                          <p:spTgt spid="452">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53">
                                            <p:txEl>
                                              <p:pRg end="0" st="0"/>
                                            </p:txEl>
                                          </p:spTgt>
                                        </p:tgtEl>
                                        <p:attrNameLst>
                                          <p:attrName>style.visibility</p:attrName>
                                        </p:attrNameLst>
                                      </p:cBhvr>
                                      <p:to>
                                        <p:strVal val="visible"/>
                                      </p:to>
                                    </p:set>
                                    <p:animEffect filter="fade" transition="in">
                                      <p:cBhvr>
                                        <p:cTn dur="500"/>
                                        <p:tgtEl>
                                          <p:spTgt spid="453">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53">
                                            <p:txEl>
                                              <p:pRg end="1" st="1"/>
                                            </p:txEl>
                                          </p:spTgt>
                                        </p:tgtEl>
                                        <p:attrNameLst>
                                          <p:attrName>style.visibility</p:attrName>
                                        </p:attrNameLst>
                                      </p:cBhvr>
                                      <p:to>
                                        <p:strVal val="visible"/>
                                      </p:to>
                                    </p:set>
                                    <p:animEffect filter="fade" transition="in">
                                      <p:cBhvr>
                                        <p:cTn dur="500"/>
                                        <p:tgtEl>
                                          <p:spTgt spid="453">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53">
                                            <p:txEl>
                                              <p:pRg end="2" st="2"/>
                                            </p:txEl>
                                          </p:spTgt>
                                        </p:tgtEl>
                                        <p:attrNameLst>
                                          <p:attrName>style.visibility</p:attrName>
                                        </p:attrNameLst>
                                      </p:cBhvr>
                                      <p:to>
                                        <p:strVal val="visible"/>
                                      </p:to>
                                    </p:set>
                                    <p:animEffect filter="fade" transition="in">
                                      <p:cBhvr>
                                        <p:cTn dur="500"/>
                                        <p:tgtEl>
                                          <p:spTgt spid="453">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53">
                                            <p:txEl>
                                              <p:pRg end="3" st="3"/>
                                            </p:txEl>
                                          </p:spTgt>
                                        </p:tgtEl>
                                        <p:attrNameLst>
                                          <p:attrName>style.visibility</p:attrName>
                                        </p:attrNameLst>
                                      </p:cBhvr>
                                      <p:to>
                                        <p:strVal val="visible"/>
                                      </p:to>
                                    </p:set>
                                    <p:animEffect filter="fade" transition="in">
                                      <p:cBhvr>
                                        <p:cTn dur="500"/>
                                        <p:tgtEl>
                                          <p:spTgt spid="453">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53">
                                            <p:txEl>
                                              <p:pRg end="4" st="4"/>
                                            </p:txEl>
                                          </p:spTgt>
                                        </p:tgtEl>
                                        <p:attrNameLst>
                                          <p:attrName>style.visibility</p:attrName>
                                        </p:attrNameLst>
                                      </p:cBhvr>
                                      <p:to>
                                        <p:strVal val="visible"/>
                                      </p:to>
                                    </p:set>
                                    <p:animEffect filter="fade" transition="in">
                                      <p:cBhvr>
                                        <p:cTn dur="500"/>
                                        <p:tgtEl>
                                          <p:spTgt spid="453">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53">
                                            <p:txEl>
                                              <p:pRg end="5" st="5"/>
                                            </p:txEl>
                                          </p:spTgt>
                                        </p:tgtEl>
                                        <p:attrNameLst>
                                          <p:attrName>style.visibility</p:attrName>
                                        </p:attrNameLst>
                                      </p:cBhvr>
                                      <p:to>
                                        <p:strVal val="visible"/>
                                      </p:to>
                                    </p:set>
                                    <p:animEffect filter="fade" transition="in">
                                      <p:cBhvr>
                                        <p:cTn dur="500"/>
                                        <p:tgtEl>
                                          <p:spTgt spid="453">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53">
                                            <p:txEl>
                                              <p:pRg end="6" st="6"/>
                                            </p:txEl>
                                          </p:spTgt>
                                        </p:tgtEl>
                                        <p:attrNameLst>
                                          <p:attrName>style.visibility</p:attrName>
                                        </p:attrNameLst>
                                      </p:cBhvr>
                                      <p:to>
                                        <p:strVal val="visible"/>
                                      </p:to>
                                    </p:set>
                                    <p:animEffect filter="fade" transition="in">
                                      <p:cBhvr>
                                        <p:cTn dur="500"/>
                                        <p:tgtEl>
                                          <p:spTgt spid="453">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53">
                                            <p:txEl>
                                              <p:pRg end="7" st="7"/>
                                            </p:txEl>
                                          </p:spTgt>
                                        </p:tgtEl>
                                        <p:attrNameLst>
                                          <p:attrName>style.visibility</p:attrName>
                                        </p:attrNameLst>
                                      </p:cBhvr>
                                      <p:to>
                                        <p:strVal val="visible"/>
                                      </p:to>
                                    </p:set>
                                    <p:animEffect filter="fade" transition="in">
                                      <p:cBhvr>
                                        <p:cTn dur="500"/>
                                        <p:tgtEl>
                                          <p:spTgt spid="453">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53">
                                            <p:txEl>
                                              <p:pRg end="8" st="8"/>
                                            </p:txEl>
                                          </p:spTgt>
                                        </p:tgtEl>
                                        <p:attrNameLst>
                                          <p:attrName>style.visibility</p:attrName>
                                        </p:attrNameLst>
                                      </p:cBhvr>
                                      <p:to>
                                        <p:strVal val="visible"/>
                                      </p:to>
                                    </p:set>
                                    <p:animEffect filter="fade" transition="in">
                                      <p:cBhvr>
                                        <p:cTn dur="500"/>
                                        <p:tgtEl>
                                          <p:spTgt spid="453">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54">
                                            <p:txEl>
                                              <p:pRg end="0" st="0"/>
                                            </p:txEl>
                                          </p:spTgt>
                                        </p:tgtEl>
                                        <p:attrNameLst>
                                          <p:attrName>style.visibility</p:attrName>
                                        </p:attrNameLst>
                                      </p:cBhvr>
                                      <p:to>
                                        <p:strVal val="visible"/>
                                      </p:to>
                                    </p:set>
                                    <p:animEffect filter="fade" transition="in">
                                      <p:cBhvr>
                                        <p:cTn dur="400"/>
                                        <p:tgtEl>
                                          <p:spTgt spid="454">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54">
                                            <p:txEl>
                                              <p:pRg end="1" st="1"/>
                                            </p:txEl>
                                          </p:spTgt>
                                        </p:tgtEl>
                                        <p:attrNameLst>
                                          <p:attrName>style.visibility</p:attrName>
                                        </p:attrNameLst>
                                      </p:cBhvr>
                                      <p:to>
                                        <p:strVal val="visible"/>
                                      </p:to>
                                    </p:set>
                                    <p:animEffect filter="fade" transition="in">
                                      <p:cBhvr>
                                        <p:cTn dur="400"/>
                                        <p:tgtEl>
                                          <p:spTgt spid="454">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54">
                                            <p:txEl>
                                              <p:pRg end="2" st="2"/>
                                            </p:txEl>
                                          </p:spTgt>
                                        </p:tgtEl>
                                        <p:attrNameLst>
                                          <p:attrName>style.visibility</p:attrName>
                                        </p:attrNameLst>
                                      </p:cBhvr>
                                      <p:to>
                                        <p:strVal val="visible"/>
                                      </p:to>
                                    </p:set>
                                    <p:animEffect filter="fade" transition="in">
                                      <p:cBhvr>
                                        <p:cTn dur="400"/>
                                        <p:tgtEl>
                                          <p:spTgt spid="454">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54">
                                            <p:txEl>
                                              <p:pRg end="3" st="3"/>
                                            </p:txEl>
                                          </p:spTgt>
                                        </p:tgtEl>
                                        <p:attrNameLst>
                                          <p:attrName>style.visibility</p:attrName>
                                        </p:attrNameLst>
                                      </p:cBhvr>
                                      <p:to>
                                        <p:strVal val="visible"/>
                                      </p:to>
                                    </p:set>
                                    <p:animEffect filter="fade" transition="in">
                                      <p:cBhvr>
                                        <p:cTn dur="400"/>
                                        <p:tgtEl>
                                          <p:spTgt spid="454">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54">
                                            <p:txEl>
                                              <p:pRg end="4" st="4"/>
                                            </p:txEl>
                                          </p:spTgt>
                                        </p:tgtEl>
                                        <p:attrNameLst>
                                          <p:attrName>style.visibility</p:attrName>
                                        </p:attrNameLst>
                                      </p:cBhvr>
                                      <p:to>
                                        <p:strVal val="visible"/>
                                      </p:to>
                                    </p:set>
                                    <p:animEffect filter="fade" transition="in">
                                      <p:cBhvr>
                                        <p:cTn dur="400"/>
                                        <p:tgtEl>
                                          <p:spTgt spid="454">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54">
                                            <p:txEl>
                                              <p:pRg end="5" st="5"/>
                                            </p:txEl>
                                          </p:spTgt>
                                        </p:tgtEl>
                                        <p:attrNameLst>
                                          <p:attrName>style.visibility</p:attrName>
                                        </p:attrNameLst>
                                      </p:cBhvr>
                                      <p:to>
                                        <p:strVal val="visible"/>
                                      </p:to>
                                    </p:set>
                                    <p:animEffect filter="fade" transition="in">
                                      <p:cBhvr>
                                        <p:cTn dur="400"/>
                                        <p:tgtEl>
                                          <p:spTgt spid="454">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54">
                                            <p:txEl>
                                              <p:pRg end="6" st="6"/>
                                            </p:txEl>
                                          </p:spTgt>
                                        </p:tgtEl>
                                        <p:attrNameLst>
                                          <p:attrName>style.visibility</p:attrName>
                                        </p:attrNameLst>
                                      </p:cBhvr>
                                      <p:to>
                                        <p:strVal val="visible"/>
                                      </p:to>
                                    </p:set>
                                    <p:animEffect filter="fade" transition="in">
                                      <p:cBhvr>
                                        <p:cTn dur="400"/>
                                        <p:tgtEl>
                                          <p:spTgt spid="454">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54">
                                            <p:txEl>
                                              <p:pRg end="7" st="7"/>
                                            </p:txEl>
                                          </p:spTgt>
                                        </p:tgtEl>
                                        <p:attrNameLst>
                                          <p:attrName>style.visibility</p:attrName>
                                        </p:attrNameLst>
                                      </p:cBhvr>
                                      <p:to>
                                        <p:strVal val="visible"/>
                                      </p:to>
                                    </p:set>
                                    <p:animEffect filter="fade" transition="in">
                                      <p:cBhvr>
                                        <p:cTn dur="400"/>
                                        <p:tgtEl>
                                          <p:spTgt spid="454">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54">
                                            <p:txEl>
                                              <p:pRg end="8" st="8"/>
                                            </p:txEl>
                                          </p:spTgt>
                                        </p:tgtEl>
                                        <p:attrNameLst>
                                          <p:attrName>style.visibility</p:attrName>
                                        </p:attrNameLst>
                                      </p:cBhvr>
                                      <p:to>
                                        <p:strVal val="visible"/>
                                      </p:to>
                                    </p:set>
                                    <p:animEffect filter="fade" transition="in">
                                      <p:cBhvr>
                                        <p:cTn dur="400"/>
                                        <p:tgtEl>
                                          <p:spTgt spid="454">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55">
                                            <p:txEl>
                                              <p:pRg end="0" st="0"/>
                                            </p:txEl>
                                          </p:spTgt>
                                        </p:tgtEl>
                                        <p:attrNameLst>
                                          <p:attrName>style.visibility</p:attrName>
                                        </p:attrNameLst>
                                      </p:cBhvr>
                                      <p:to>
                                        <p:strVal val="visible"/>
                                      </p:to>
                                    </p:set>
                                    <p:animEffect filter="fade" transition="in">
                                      <p:cBhvr>
                                        <p:cTn dur="500"/>
                                        <p:tgtEl>
                                          <p:spTgt spid="455">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55">
                                            <p:txEl>
                                              <p:pRg end="1" st="1"/>
                                            </p:txEl>
                                          </p:spTgt>
                                        </p:tgtEl>
                                        <p:attrNameLst>
                                          <p:attrName>style.visibility</p:attrName>
                                        </p:attrNameLst>
                                      </p:cBhvr>
                                      <p:to>
                                        <p:strVal val="visible"/>
                                      </p:to>
                                    </p:set>
                                    <p:animEffect filter="fade" transition="in">
                                      <p:cBhvr>
                                        <p:cTn dur="500"/>
                                        <p:tgtEl>
                                          <p:spTgt spid="455">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55">
                                            <p:txEl>
                                              <p:pRg end="2" st="2"/>
                                            </p:txEl>
                                          </p:spTgt>
                                        </p:tgtEl>
                                        <p:attrNameLst>
                                          <p:attrName>style.visibility</p:attrName>
                                        </p:attrNameLst>
                                      </p:cBhvr>
                                      <p:to>
                                        <p:strVal val="visible"/>
                                      </p:to>
                                    </p:set>
                                    <p:animEffect filter="fade" transition="in">
                                      <p:cBhvr>
                                        <p:cTn dur="500"/>
                                        <p:tgtEl>
                                          <p:spTgt spid="455">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55">
                                            <p:txEl>
                                              <p:pRg end="3" st="3"/>
                                            </p:txEl>
                                          </p:spTgt>
                                        </p:tgtEl>
                                        <p:attrNameLst>
                                          <p:attrName>style.visibility</p:attrName>
                                        </p:attrNameLst>
                                      </p:cBhvr>
                                      <p:to>
                                        <p:strVal val="visible"/>
                                      </p:to>
                                    </p:set>
                                    <p:animEffect filter="fade" transition="in">
                                      <p:cBhvr>
                                        <p:cTn dur="500"/>
                                        <p:tgtEl>
                                          <p:spTgt spid="455">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55">
                                            <p:txEl>
                                              <p:pRg end="4" st="4"/>
                                            </p:txEl>
                                          </p:spTgt>
                                        </p:tgtEl>
                                        <p:attrNameLst>
                                          <p:attrName>style.visibility</p:attrName>
                                        </p:attrNameLst>
                                      </p:cBhvr>
                                      <p:to>
                                        <p:strVal val="visible"/>
                                      </p:to>
                                    </p:set>
                                    <p:animEffect filter="fade" transition="in">
                                      <p:cBhvr>
                                        <p:cTn dur="500"/>
                                        <p:tgtEl>
                                          <p:spTgt spid="455">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55">
                                            <p:txEl>
                                              <p:pRg end="5" st="5"/>
                                            </p:txEl>
                                          </p:spTgt>
                                        </p:tgtEl>
                                        <p:attrNameLst>
                                          <p:attrName>style.visibility</p:attrName>
                                        </p:attrNameLst>
                                      </p:cBhvr>
                                      <p:to>
                                        <p:strVal val="visible"/>
                                      </p:to>
                                    </p:set>
                                    <p:animEffect filter="fade" transition="in">
                                      <p:cBhvr>
                                        <p:cTn dur="500"/>
                                        <p:tgtEl>
                                          <p:spTgt spid="455">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55">
                                            <p:txEl>
                                              <p:pRg end="6" st="6"/>
                                            </p:txEl>
                                          </p:spTgt>
                                        </p:tgtEl>
                                        <p:attrNameLst>
                                          <p:attrName>style.visibility</p:attrName>
                                        </p:attrNameLst>
                                      </p:cBhvr>
                                      <p:to>
                                        <p:strVal val="visible"/>
                                      </p:to>
                                    </p:set>
                                    <p:animEffect filter="fade" transition="in">
                                      <p:cBhvr>
                                        <p:cTn dur="500"/>
                                        <p:tgtEl>
                                          <p:spTgt spid="455">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55">
                                            <p:txEl>
                                              <p:pRg end="7" st="7"/>
                                            </p:txEl>
                                          </p:spTgt>
                                        </p:tgtEl>
                                        <p:attrNameLst>
                                          <p:attrName>style.visibility</p:attrName>
                                        </p:attrNameLst>
                                      </p:cBhvr>
                                      <p:to>
                                        <p:strVal val="visible"/>
                                      </p:to>
                                    </p:set>
                                    <p:animEffect filter="fade" transition="in">
                                      <p:cBhvr>
                                        <p:cTn dur="500"/>
                                        <p:tgtEl>
                                          <p:spTgt spid="455">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55">
                                            <p:txEl>
                                              <p:pRg end="8" st="8"/>
                                            </p:txEl>
                                          </p:spTgt>
                                        </p:tgtEl>
                                        <p:attrNameLst>
                                          <p:attrName>style.visibility</p:attrName>
                                        </p:attrNameLst>
                                      </p:cBhvr>
                                      <p:to>
                                        <p:strVal val="visible"/>
                                      </p:to>
                                    </p:set>
                                    <p:animEffect filter="fade" transition="in">
                                      <p:cBhvr>
                                        <p:cTn dur="500"/>
                                        <p:tgtEl>
                                          <p:spTgt spid="455">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56">
                                            <p:txEl>
                                              <p:pRg end="0" st="0"/>
                                            </p:txEl>
                                          </p:spTgt>
                                        </p:tgtEl>
                                        <p:attrNameLst>
                                          <p:attrName>style.visibility</p:attrName>
                                        </p:attrNameLst>
                                      </p:cBhvr>
                                      <p:to>
                                        <p:strVal val="visible"/>
                                      </p:to>
                                    </p:set>
                                    <p:animEffect filter="fade" transition="in">
                                      <p:cBhvr>
                                        <p:cTn dur="500"/>
                                        <p:tgtEl>
                                          <p:spTgt spid="456">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56">
                                            <p:txEl>
                                              <p:pRg end="1" st="1"/>
                                            </p:txEl>
                                          </p:spTgt>
                                        </p:tgtEl>
                                        <p:attrNameLst>
                                          <p:attrName>style.visibility</p:attrName>
                                        </p:attrNameLst>
                                      </p:cBhvr>
                                      <p:to>
                                        <p:strVal val="visible"/>
                                      </p:to>
                                    </p:set>
                                    <p:animEffect filter="fade" transition="in">
                                      <p:cBhvr>
                                        <p:cTn dur="500"/>
                                        <p:tgtEl>
                                          <p:spTgt spid="456">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56">
                                            <p:txEl>
                                              <p:pRg end="2" st="2"/>
                                            </p:txEl>
                                          </p:spTgt>
                                        </p:tgtEl>
                                        <p:attrNameLst>
                                          <p:attrName>style.visibility</p:attrName>
                                        </p:attrNameLst>
                                      </p:cBhvr>
                                      <p:to>
                                        <p:strVal val="visible"/>
                                      </p:to>
                                    </p:set>
                                    <p:animEffect filter="fade" transition="in">
                                      <p:cBhvr>
                                        <p:cTn dur="500"/>
                                        <p:tgtEl>
                                          <p:spTgt spid="456">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56">
                                            <p:txEl>
                                              <p:pRg end="3" st="3"/>
                                            </p:txEl>
                                          </p:spTgt>
                                        </p:tgtEl>
                                        <p:attrNameLst>
                                          <p:attrName>style.visibility</p:attrName>
                                        </p:attrNameLst>
                                      </p:cBhvr>
                                      <p:to>
                                        <p:strVal val="visible"/>
                                      </p:to>
                                    </p:set>
                                    <p:animEffect filter="fade" transition="in">
                                      <p:cBhvr>
                                        <p:cTn dur="500"/>
                                        <p:tgtEl>
                                          <p:spTgt spid="456">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56">
                                            <p:txEl>
                                              <p:pRg end="4" st="4"/>
                                            </p:txEl>
                                          </p:spTgt>
                                        </p:tgtEl>
                                        <p:attrNameLst>
                                          <p:attrName>style.visibility</p:attrName>
                                        </p:attrNameLst>
                                      </p:cBhvr>
                                      <p:to>
                                        <p:strVal val="visible"/>
                                      </p:to>
                                    </p:set>
                                    <p:animEffect filter="fade" transition="in">
                                      <p:cBhvr>
                                        <p:cTn dur="500"/>
                                        <p:tgtEl>
                                          <p:spTgt spid="456">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56">
                                            <p:txEl>
                                              <p:pRg end="5" st="5"/>
                                            </p:txEl>
                                          </p:spTgt>
                                        </p:tgtEl>
                                        <p:attrNameLst>
                                          <p:attrName>style.visibility</p:attrName>
                                        </p:attrNameLst>
                                      </p:cBhvr>
                                      <p:to>
                                        <p:strVal val="visible"/>
                                      </p:to>
                                    </p:set>
                                    <p:animEffect filter="fade" transition="in">
                                      <p:cBhvr>
                                        <p:cTn dur="500"/>
                                        <p:tgtEl>
                                          <p:spTgt spid="456">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56">
                                            <p:txEl>
                                              <p:pRg end="6" st="6"/>
                                            </p:txEl>
                                          </p:spTgt>
                                        </p:tgtEl>
                                        <p:attrNameLst>
                                          <p:attrName>style.visibility</p:attrName>
                                        </p:attrNameLst>
                                      </p:cBhvr>
                                      <p:to>
                                        <p:strVal val="visible"/>
                                      </p:to>
                                    </p:set>
                                    <p:animEffect filter="fade" transition="in">
                                      <p:cBhvr>
                                        <p:cTn dur="500"/>
                                        <p:tgtEl>
                                          <p:spTgt spid="456">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56">
                                            <p:txEl>
                                              <p:pRg end="7" st="7"/>
                                            </p:txEl>
                                          </p:spTgt>
                                        </p:tgtEl>
                                        <p:attrNameLst>
                                          <p:attrName>style.visibility</p:attrName>
                                        </p:attrNameLst>
                                      </p:cBhvr>
                                      <p:to>
                                        <p:strVal val="visible"/>
                                      </p:to>
                                    </p:set>
                                    <p:animEffect filter="fade" transition="in">
                                      <p:cBhvr>
                                        <p:cTn dur="500"/>
                                        <p:tgtEl>
                                          <p:spTgt spid="456">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56">
                                            <p:txEl>
                                              <p:pRg end="8" st="8"/>
                                            </p:txEl>
                                          </p:spTgt>
                                        </p:tgtEl>
                                        <p:attrNameLst>
                                          <p:attrName>style.visibility</p:attrName>
                                        </p:attrNameLst>
                                      </p:cBhvr>
                                      <p:to>
                                        <p:strVal val="visible"/>
                                      </p:to>
                                    </p:set>
                                    <p:animEffect filter="fade" transition="in">
                                      <p:cBhvr>
                                        <p:cTn dur="500"/>
                                        <p:tgtEl>
                                          <p:spTgt spid="456">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57">
                                            <p:txEl>
                                              <p:pRg end="0" st="0"/>
                                            </p:txEl>
                                          </p:spTgt>
                                        </p:tgtEl>
                                        <p:attrNameLst>
                                          <p:attrName>style.visibility</p:attrName>
                                        </p:attrNameLst>
                                      </p:cBhvr>
                                      <p:to>
                                        <p:strVal val="visible"/>
                                      </p:to>
                                    </p:set>
                                    <p:animEffect filter="fade" transition="in">
                                      <p:cBhvr>
                                        <p:cTn dur="400"/>
                                        <p:tgtEl>
                                          <p:spTgt spid="457">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57">
                                            <p:txEl>
                                              <p:pRg end="1" st="1"/>
                                            </p:txEl>
                                          </p:spTgt>
                                        </p:tgtEl>
                                        <p:attrNameLst>
                                          <p:attrName>style.visibility</p:attrName>
                                        </p:attrNameLst>
                                      </p:cBhvr>
                                      <p:to>
                                        <p:strVal val="visible"/>
                                      </p:to>
                                    </p:set>
                                    <p:animEffect filter="fade" transition="in">
                                      <p:cBhvr>
                                        <p:cTn dur="400"/>
                                        <p:tgtEl>
                                          <p:spTgt spid="457">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57">
                                            <p:txEl>
                                              <p:pRg end="2" st="2"/>
                                            </p:txEl>
                                          </p:spTgt>
                                        </p:tgtEl>
                                        <p:attrNameLst>
                                          <p:attrName>style.visibility</p:attrName>
                                        </p:attrNameLst>
                                      </p:cBhvr>
                                      <p:to>
                                        <p:strVal val="visible"/>
                                      </p:to>
                                    </p:set>
                                    <p:animEffect filter="fade" transition="in">
                                      <p:cBhvr>
                                        <p:cTn dur="400"/>
                                        <p:tgtEl>
                                          <p:spTgt spid="457">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57">
                                            <p:txEl>
                                              <p:pRg end="3" st="3"/>
                                            </p:txEl>
                                          </p:spTgt>
                                        </p:tgtEl>
                                        <p:attrNameLst>
                                          <p:attrName>style.visibility</p:attrName>
                                        </p:attrNameLst>
                                      </p:cBhvr>
                                      <p:to>
                                        <p:strVal val="visible"/>
                                      </p:to>
                                    </p:set>
                                    <p:animEffect filter="fade" transition="in">
                                      <p:cBhvr>
                                        <p:cTn dur="400"/>
                                        <p:tgtEl>
                                          <p:spTgt spid="457">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57">
                                            <p:txEl>
                                              <p:pRg end="4" st="4"/>
                                            </p:txEl>
                                          </p:spTgt>
                                        </p:tgtEl>
                                        <p:attrNameLst>
                                          <p:attrName>style.visibility</p:attrName>
                                        </p:attrNameLst>
                                      </p:cBhvr>
                                      <p:to>
                                        <p:strVal val="visible"/>
                                      </p:to>
                                    </p:set>
                                    <p:animEffect filter="fade" transition="in">
                                      <p:cBhvr>
                                        <p:cTn dur="400"/>
                                        <p:tgtEl>
                                          <p:spTgt spid="457">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57">
                                            <p:txEl>
                                              <p:pRg end="5" st="5"/>
                                            </p:txEl>
                                          </p:spTgt>
                                        </p:tgtEl>
                                        <p:attrNameLst>
                                          <p:attrName>style.visibility</p:attrName>
                                        </p:attrNameLst>
                                      </p:cBhvr>
                                      <p:to>
                                        <p:strVal val="visible"/>
                                      </p:to>
                                    </p:set>
                                    <p:animEffect filter="fade" transition="in">
                                      <p:cBhvr>
                                        <p:cTn dur="400"/>
                                        <p:tgtEl>
                                          <p:spTgt spid="457">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57">
                                            <p:txEl>
                                              <p:pRg end="6" st="6"/>
                                            </p:txEl>
                                          </p:spTgt>
                                        </p:tgtEl>
                                        <p:attrNameLst>
                                          <p:attrName>style.visibility</p:attrName>
                                        </p:attrNameLst>
                                      </p:cBhvr>
                                      <p:to>
                                        <p:strVal val="visible"/>
                                      </p:to>
                                    </p:set>
                                    <p:animEffect filter="fade" transition="in">
                                      <p:cBhvr>
                                        <p:cTn dur="400"/>
                                        <p:tgtEl>
                                          <p:spTgt spid="457">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57">
                                            <p:txEl>
                                              <p:pRg end="7" st="7"/>
                                            </p:txEl>
                                          </p:spTgt>
                                        </p:tgtEl>
                                        <p:attrNameLst>
                                          <p:attrName>style.visibility</p:attrName>
                                        </p:attrNameLst>
                                      </p:cBhvr>
                                      <p:to>
                                        <p:strVal val="visible"/>
                                      </p:to>
                                    </p:set>
                                    <p:animEffect filter="fade" transition="in">
                                      <p:cBhvr>
                                        <p:cTn dur="400"/>
                                        <p:tgtEl>
                                          <p:spTgt spid="457">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57">
                                            <p:txEl>
                                              <p:pRg end="8" st="8"/>
                                            </p:txEl>
                                          </p:spTgt>
                                        </p:tgtEl>
                                        <p:attrNameLst>
                                          <p:attrName>style.visibility</p:attrName>
                                        </p:attrNameLst>
                                      </p:cBhvr>
                                      <p:to>
                                        <p:strVal val="visible"/>
                                      </p:to>
                                    </p:set>
                                    <p:animEffect filter="fade" transition="in">
                                      <p:cBhvr>
                                        <p:cTn dur="400"/>
                                        <p:tgtEl>
                                          <p:spTgt spid="457">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58">
                                            <p:txEl>
                                              <p:pRg end="0" st="0"/>
                                            </p:txEl>
                                          </p:spTgt>
                                        </p:tgtEl>
                                        <p:attrNameLst>
                                          <p:attrName>style.visibility</p:attrName>
                                        </p:attrNameLst>
                                      </p:cBhvr>
                                      <p:to>
                                        <p:strVal val="visible"/>
                                      </p:to>
                                    </p:set>
                                    <p:animEffect filter="fade" transition="in">
                                      <p:cBhvr>
                                        <p:cTn dur="500"/>
                                        <p:tgtEl>
                                          <p:spTgt spid="458">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58">
                                            <p:txEl>
                                              <p:pRg end="1" st="1"/>
                                            </p:txEl>
                                          </p:spTgt>
                                        </p:tgtEl>
                                        <p:attrNameLst>
                                          <p:attrName>style.visibility</p:attrName>
                                        </p:attrNameLst>
                                      </p:cBhvr>
                                      <p:to>
                                        <p:strVal val="visible"/>
                                      </p:to>
                                    </p:set>
                                    <p:animEffect filter="fade" transition="in">
                                      <p:cBhvr>
                                        <p:cTn dur="500"/>
                                        <p:tgtEl>
                                          <p:spTgt spid="458">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58">
                                            <p:txEl>
                                              <p:pRg end="2" st="2"/>
                                            </p:txEl>
                                          </p:spTgt>
                                        </p:tgtEl>
                                        <p:attrNameLst>
                                          <p:attrName>style.visibility</p:attrName>
                                        </p:attrNameLst>
                                      </p:cBhvr>
                                      <p:to>
                                        <p:strVal val="visible"/>
                                      </p:to>
                                    </p:set>
                                    <p:animEffect filter="fade" transition="in">
                                      <p:cBhvr>
                                        <p:cTn dur="500"/>
                                        <p:tgtEl>
                                          <p:spTgt spid="458">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58">
                                            <p:txEl>
                                              <p:pRg end="3" st="3"/>
                                            </p:txEl>
                                          </p:spTgt>
                                        </p:tgtEl>
                                        <p:attrNameLst>
                                          <p:attrName>style.visibility</p:attrName>
                                        </p:attrNameLst>
                                      </p:cBhvr>
                                      <p:to>
                                        <p:strVal val="visible"/>
                                      </p:to>
                                    </p:set>
                                    <p:animEffect filter="fade" transition="in">
                                      <p:cBhvr>
                                        <p:cTn dur="500"/>
                                        <p:tgtEl>
                                          <p:spTgt spid="458">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58">
                                            <p:txEl>
                                              <p:pRg end="4" st="4"/>
                                            </p:txEl>
                                          </p:spTgt>
                                        </p:tgtEl>
                                        <p:attrNameLst>
                                          <p:attrName>style.visibility</p:attrName>
                                        </p:attrNameLst>
                                      </p:cBhvr>
                                      <p:to>
                                        <p:strVal val="visible"/>
                                      </p:to>
                                    </p:set>
                                    <p:animEffect filter="fade" transition="in">
                                      <p:cBhvr>
                                        <p:cTn dur="500"/>
                                        <p:tgtEl>
                                          <p:spTgt spid="458">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58">
                                            <p:txEl>
                                              <p:pRg end="5" st="5"/>
                                            </p:txEl>
                                          </p:spTgt>
                                        </p:tgtEl>
                                        <p:attrNameLst>
                                          <p:attrName>style.visibility</p:attrName>
                                        </p:attrNameLst>
                                      </p:cBhvr>
                                      <p:to>
                                        <p:strVal val="visible"/>
                                      </p:to>
                                    </p:set>
                                    <p:animEffect filter="fade" transition="in">
                                      <p:cBhvr>
                                        <p:cTn dur="500"/>
                                        <p:tgtEl>
                                          <p:spTgt spid="458">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58">
                                            <p:txEl>
                                              <p:pRg end="6" st="6"/>
                                            </p:txEl>
                                          </p:spTgt>
                                        </p:tgtEl>
                                        <p:attrNameLst>
                                          <p:attrName>style.visibility</p:attrName>
                                        </p:attrNameLst>
                                      </p:cBhvr>
                                      <p:to>
                                        <p:strVal val="visible"/>
                                      </p:to>
                                    </p:set>
                                    <p:animEffect filter="fade" transition="in">
                                      <p:cBhvr>
                                        <p:cTn dur="500"/>
                                        <p:tgtEl>
                                          <p:spTgt spid="458">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58">
                                            <p:txEl>
                                              <p:pRg end="7" st="7"/>
                                            </p:txEl>
                                          </p:spTgt>
                                        </p:tgtEl>
                                        <p:attrNameLst>
                                          <p:attrName>style.visibility</p:attrName>
                                        </p:attrNameLst>
                                      </p:cBhvr>
                                      <p:to>
                                        <p:strVal val="visible"/>
                                      </p:to>
                                    </p:set>
                                    <p:animEffect filter="fade" transition="in">
                                      <p:cBhvr>
                                        <p:cTn dur="500"/>
                                        <p:tgtEl>
                                          <p:spTgt spid="458">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58">
                                            <p:txEl>
                                              <p:pRg end="8" st="8"/>
                                            </p:txEl>
                                          </p:spTgt>
                                        </p:tgtEl>
                                        <p:attrNameLst>
                                          <p:attrName>style.visibility</p:attrName>
                                        </p:attrNameLst>
                                      </p:cBhvr>
                                      <p:to>
                                        <p:strVal val="visible"/>
                                      </p:to>
                                    </p:set>
                                    <p:animEffect filter="fade" transition="in">
                                      <p:cBhvr>
                                        <p:cTn dur="500"/>
                                        <p:tgtEl>
                                          <p:spTgt spid="458">
                                            <p:txEl>
                                              <p:pRg end="8" st="8"/>
                                            </p:txEl>
                                          </p:spTgt>
                                        </p:tgtEl>
                                      </p:cBhvr>
                                    </p:animEffect>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463"/>
                                        </p:tgtEl>
                                        <p:attrNameLst>
                                          <p:attrName>style.visibility</p:attrName>
                                        </p:attrNameLst>
                                      </p:cBhvr>
                                      <p:to>
                                        <p:strVal val="visible"/>
                                      </p:to>
                                    </p:set>
                                    <p:anim calcmode="lin" valueType="num">
                                      <p:cBhvr additive="base">
                                        <p:cTn dur="200"/>
                                        <p:tgtEl>
                                          <p:spTgt spid="463"/>
                                        </p:tgtEl>
                                        <p:attrNameLst>
                                          <p:attrName>ppt_w</p:attrName>
                                        </p:attrNameLst>
                                      </p:cBhvr>
                                      <p:tavLst>
                                        <p:tav fmla="" tm="0">
                                          <p:val>
                                            <p:strVal val="0"/>
                                          </p:val>
                                        </p:tav>
                                        <p:tav fmla="" tm="100000">
                                          <p:val>
                                            <p:strVal val="#ppt_w"/>
                                          </p:val>
                                        </p:tav>
                                      </p:tavLst>
                                    </p:anim>
                                    <p:anim calcmode="lin" valueType="num">
                                      <p:cBhvr additive="base">
                                        <p:cTn dur="200"/>
                                        <p:tgtEl>
                                          <p:spTgt spid="463"/>
                                        </p:tgtEl>
                                        <p:attrNameLst>
                                          <p:attrName>ppt_h</p:attrName>
                                        </p:attrNameLst>
                                      </p:cBhvr>
                                      <p:tavLst>
                                        <p:tav fmla="" tm="0">
                                          <p:val>
                                            <p:strVal val="0"/>
                                          </p:val>
                                        </p:tav>
                                        <p:tav fmla="" tm="100000">
                                          <p:val>
                                            <p:strVal val="#ppt_h"/>
                                          </p:val>
                                        </p:tav>
                                      </p:tavLst>
                                    </p:anim>
                                  </p:childTnLst>
                                </p:cTn>
                              </p:par>
                            </p:childTnLst>
                          </p:cTn>
                        </p:par>
                        <p:par>
                          <p:cTn fill="hold">
                            <p:stCondLst>
                              <p:cond delay="700"/>
                            </p:stCondLst>
                            <p:childTnLst>
                              <p:par>
                                <p:cTn fill="hold" nodeType="afterEffect" presetClass="entr" presetID="23" presetSubtype="16">
                                  <p:stCondLst>
                                    <p:cond delay="0"/>
                                  </p:stCondLst>
                                  <p:childTnLst>
                                    <p:set>
                                      <p:cBhvr>
                                        <p:cTn dur="1" fill="hold">
                                          <p:stCondLst>
                                            <p:cond delay="0"/>
                                          </p:stCondLst>
                                        </p:cTn>
                                        <p:tgtEl>
                                          <p:spTgt spid="464"/>
                                        </p:tgtEl>
                                        <p:attrNameLst>
                                          <p:attrName>style.visibility</p:attrName>
                                        </p:attrNameLst>
                                      </p:cBhvr>
                                      <p:to>
                                        <p:strVal val="visible"/>
                                      </p:to>
                                    </p:set>
                                    <p:anim calcmode="lin" valueType="num">
                                      <p:cBhvr additive="base">
                                        <p:cTn dur="200"/>
                                        <p:tgtEl>
                                          <p:spTgt spid="464"/>
                                        </p:tgtEl>
                                        <p:attrNameLst>
                                          <p:attrName>ppt_w</p:attrName>
                                        </p:attrNameLst>
                                      </p:cBhvr>
                                      <p:tavLst>
                                        <p:tav fmla="" tm="0">
                                          <p:val>
                                            <p:strVal val="0"/>
                                          </p:val>
                                        </p:tav>
                                        <p:tav fmla="" tm="100000">
                                          <p:val>
                                            <p:strVal val="#ppt_w"/>
                                          </p:val>
                                        </p:tav>
                                      </p:tavLst>
                                    </p:anim>
                                    <p:anim calcmode="lin" valueType="num">
                                      <p:cBhvr additive="base">
                                        <p:cTn dur="200"/>
                                        <p:tgtEl>
                                          <p:spTgt spid="464"/>
                                        </p:tgtEl>
                                        <p:attrNameLst>
                                          <p:attrName>ppt_h</p:attrName>
                                        </p:attrNameLst>
                                      </p:cBhvr>
                                      <p:tavLst>
                                        <p:tav fmla="" tm="0">
                                          <p:val>
                                            <p:strVal val="0"/>
                                          </p:val>
                                        </p:tav>
                                        <p:tav fmla="" tm="100000">
                                          <p:val>
                                            <p:strVal val="#ppt_h"/>
                                          </p:val>
                                        </p:tav>
                                      </p:tavLst>
                                    </p:anim>
                                  </p:childTnLst>
                                </p:cTn>
                              </p:par>
                            </p:childTnLst>
                          </p:cTn>
                        </p:par>
                        <p:par>
                          <p:cTn fill="hold">
                            <p:stCondLst>
                              <p:cond delay="900"/>
                            </p:stCondLst>
                            <p:childTnLst>
                              <p:par>
                                <p:cTn fill="hold" nodeType="afterEffect" presetClass="entr" presetID="23" presetSubtype="16">
                                  <p:stCondLst>
                                    <p:cond delay="0"/>
                                  </p:stCondLst>
                                  <p:childTnLst>
                                    <p:set>
                                      <p:cBhvr>
                                        <p:cTn dur="1" fill="hold">
                                          <p:stCondLst>
                                            <p:cond delay="0"/>
                                          </p:stCondLst>
                                        </p:cTn>
                                        <p:tgtEl>
                                          <p:spTgt spid="465"/>
                                        </p:tgtEl>
                                        <p:attrNameLst>
                                          <p:attrName>style.visibility</p:attrName>
                                        </p:attrNameLst>
                                      </p:cBhvr>
                                      <p:to>
                                        <p:strVal val="visible"/>
                                      </p:to>
                                    </p:set>
                                    <p:anim calcmode="lin" valueType="num">
                                      <p:cBhvr additive="base">
                                        <p:cTn dur="200"/>
                                        <p:tgtEl>
                                          <p:spTgt spid="465"/>
                                        </p:tgtEl>
                                        <p:attrNameLst>
                                          <p:attrName>ppt_w</p:attrName>
                                        </p:attrNameLst>
                                      </p:cBhvr>
                                      <p:tavLst>
                                        <p:tav fmla="" tm="0">
                                          <p:val>
                                            <p:strVal val="0"/>
                                          </p:val>
                                        </p:tav>
                                        <p:tav fmla="" tm="100000">
                                          <p:val>
                                            <p:strVal val="#ppt_w"/>
                                          </p:val>
                                        </p:tav>
                                      </p:tavLst>
                                    </p:anim>
                                    <p:anim calcmode="lin" valueType="num">
                                      <p:cBhvr additive="base">
                                        <p:cTn dur="200"/>
                                        <p:tgtEl>
                                          <p:spTgt spid="465"/>
                                        </p:tgtEl>
                                        <p:attrNameLst>
                                          <p:attrName>ppt_h</p:attrName>
                                        </p:attrNameLst>
                                      </p:cBhvr>
                                      <p:tavLst>
                                        <p:tav fmla="" tm="0">
                                          <p:val>
                                            <p:strVal val="0"/>
                                          </p:val>
                                        </p:tav>
                                        <p:tav fmla="" tm="100000">
                                          <p:val>
                                            <p:strVal val="#ppt_h"/>
                                          </p:val>
                                        </p:tav>
                                      </p:tavLst>
                                    </p:anim>
                                  </p:childTnLst>
                                </p:cTn>
                              </p:par>
                            </p:childTnLst>
                          </p:cTn>
                        </p:par>
                        <p:par>
                          <p:cTn fill="hold">
                            <p:stCondLst>
                              <p:cond delay="1100"/>
                            </p:stCondLst>
                            <p:childTnLst>
                              <p:par>
                                <p:cTn fill="hold" nodeType="afterEffect" presetClass="entr" presetID="23" presetSubtype="16">
                                  <p:stCondLst>
                                    <p:cond delay="0"/>
                                  </p:stCondLst>
                                  <p:childTnLst>
                                    <p:set>
                                      <p:cBhvr>
                                        <p:cTn dur="1" fill="hold">
                                          <p:stCondLst>
                                            <p:cond delay="0"/>
                                          </p:stCondLst>
                                        </p:cTn>
                                        <p:tgtEl>
                                          <p:spTgt spid="466"/>
                                        </p:tgtEl>
                                        <p:attrNameLst>
                                          <p:attrName>style.visibility</p:attrName>
                                        </p:attrNameLst>
                                      </p:cBhvr>
                                      <p:to>
                                        <p:strVal val="visible"/>
                                      </p:to>
                                    </p:set>
                                    <p:anim calcmode="lin" valueType="num">
                                      <p:cBhvr additive="base">
                                        <p:cTn dur="200"/>
                                        <p:tgtEl>
                                          <p:spTgt spid="466"/>
                                        </p:tgtEl>
                                        <p:attrNameLst>
                                          <p:attrName>ppt_w</p:attrName>
                                        </p:attrNameLst>
                                      </p:cBhvr>
                                      <p:tavLst>
                                        <p:tav fmla="" tm="0">
                                          <p:val>
                                            <p:strVal val="0"/>
                                          </p:val>
                                        </p:tav>
                                        <p:tav fmla="" tm="100000">
                                          <p:val>
                                            <p:strVal val="#ppt_w"/>
                                          </p:val>
                                        </p:tav>
                                      </p:tavLst>
                                    </p:anim>
                                    <p:anim calcmode="lin" valueType="num">
                                      <p:cBhvr additive="base">
                                        <p:cTn dur="200"/>
                                        <p:tgtEl>
                                          <p:spTgt spid="466"/>
                                        </p:tgtEl>
                                        <p:attrNameLst>
                                          <p:attrName>ppt_h</p:attrName>
                                        </p:attrNameLst>
                                      </p:cBhvr>
                                      <p:tavLst>
                                        <p:tav fmla="" tm="0">
                                          <p:val>
                                            <p:strVal val="0"/>
                                          </p:val>
                                        </p:tav>
                                        <p:tav fmla="" tm="100000">
                                          <p:val>
                                            <p:strVal val="#ppt_h"/>
                                          </p:val>
                                        </p:tav>
                                      </p:tavLst>
                                    </p:anim>
                                  </p:childTnLst>
                                </p:cTn>
                              </p:par>
                            </p:childTnLst>
                          </p:cTn>
                        </p:par>
                        <p:par>
                          <p:cTn fill="hold">
                            <p:stCondLst>
                              <p:cond delay="1300"/>
                            </p:stCondLst>
                            <p:childTnLst>
                              <p:par>
                                <p:cTn fill="hold" nodeType="afterEffect" presetClass="entr" presetID="23" presetSubtype="16">
                                  <p:stCondLst>
                                    <p:cond delay="0"/>
                                  </p:stCondLst>
                                  <p:childTnLst>
                                    <p:set>
                                      <p:cBhvr>
                                        <p:cTn dur="1" fill="hold">
                                          <p:stCondLst>
                                            <p:cond delay="0"/>
                                          </p:stCondLst>
                                        </p:cTn>
                                        <p:tgtEl>
                                          <p:spTgt spid="467"/>
                                        </p:tgtEl>
                                        <p:attrNameLst>
                                          <p:attrName>style.visibility</p:attrName>
                                        </p:attrNameLst>
                                      </p:cBhvr>
                                      <p:to>
                                        <p:strVal val="visible"/>
                                      </p:to>
                                    </p:set>
                                    <p:anim calcmode="lin" valueType="num">
                                      <p:cBhvr additive="base">
                                        <p:cTn dur="200"/>
                                        <p:tgtEl>
                                          <p:spTgt spid="467"/>
                                        </p:tgtEl>
                                        <p:attrNameLst>
                                          <p:attrName>ppt_w</p:attrName>
                                        </p:attrNameLst>
                                      </p:cBhvr>
                                      <p:tavLst>
                                        <p:tav fmla="" tm="0">
                                          <p:val>
                                            <p:strVal val="0"/>
                                          </p:val>
                                        </p:tav>
                                        <p:tav fmla="" tm="100000">
                                          <p:val>
                                            <p:strVal val="#ppt_w"/>
                                          </p:val>
                                        </p:tav>
                                      </p:tavLst>
                                    </p:anim>
                                    <p:anim calcmode="lin" valueType="num">
                                      <p:cBhvr additive="base">
                                        <p:cTn dur="200"/>
                                        <p:tgtEl>
                                          <p:spTgt spid="467"/>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23" presetSubtype="16">
                                  <p:stCondLst>
                                    <p:cond delay="0"/>
                                  </p:stCondLst>
                                  <p:childTnLst>
                                    <p:set>
                                      <p:cBhvr>
                                        <p:cTn dur="1" fill="hold">
                                          <p:stCondLst>
                                            <p:cond delay="0"/>
                                          </p:stCondLst>
                                        </p:cTn>
                                        <p:tgtEl>
                                          <p:spTgt spid="468"/>
                                        </p:tgtEl>
                                        <p:attrNameLst>
                                          <p:attrName>style.visibility</p:attrName>
                                        </p:attrNameLst>
                                      </p:cBhvr>
                                      <p:to>
                                        <p:strVal val="visible"/>
                                      </p:to>
                                    </p:set>
                                    <p:anim calcmode="lin" valueType="num">
                                      <p:cBhvr additive="base">
                                        <p:cTn dur="200"/>
                                        <p:tgtEl>
                                          <p:spTgt spid="468"/>
                                        </p:tgtEl>
                                        <p:attrNameLst>
                                          <p:attrName>ppt_w</p:attrName>
                                        </p:attrNameLst>
                                      </p:cBhvr>
                                      <p:tavLst>
                                        <p:tav fmla="" tm="0">
                                          <p:val>
                                            <p:strVal val="0"/>
                                          </p:val>
                                        </p:tav>
                                        <p:tav fmla="" tm="100000">
                                          <p:val>
                                            <p:strVal val="#ppt_w"/>
                                          </p:val>
                                        </p:tav>
                                      </p:tavLst>
                                    </p:anim>
                                    <p:anim calcmode="lin" valueType="num">
                                      <p:cBhvr additive="base">
                                        <p:cTn dur="200"/>
                                        <p:tgtEl>
                                          <p:spTgt spid="46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Right column with dates">
  <p:cSld name="1_Right column with dates">
    <p:spTree>
      <p:nvGrpSpPr>
        <p:cNvPr id="469" name="Shape 469"/>
        <p:cNvGrpSpPr/>
        <p:nvPr/>
      </p:nvGrpSpPr>
      <p:grpSpPr>
        <a:xfrm>
          <a:off x="0" y="0"/>
          <a:ext cx="0" cy="0"/>
          <a:chOff x="0" y="0"/>
          <a:chExt cx="0" cy="0"/>
        </a:xfrm>
      </p:grpSpPr>
      <p:sp>
        <p:nvSpPr>
          <p:cNvPr id="470" name="Google Shape;470;p52"/>
          <p:cNvSpPr txBox="1"/>
          <p:nvPr>
            <p:ph idx="1" type="body"/>
          </p:nvPr>
        </p:nvSpPr>
        <p:spPr>
          <a:xfrm>
            <a:off x="603251" y="324582"/>
            <a:ext cx="10972800" cy="4317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3000"/>
              <a:buNone/>
              <a:defRPr b="1" sz="300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1" name="Google Shape;471;p52"/>
          <p:cNvSpPr txBox="1"/>
          <p:nvPr>
            <p:ph idx="2" type="body"/>
          </p:nvPr>
        </p:nvSpPr>
        <p:spPr>
          <a:xfrm>
            <a:off x="603251" y="827103"/>
            <a:ext cx="10972800" cy="228451"/>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accent3"/>
              </a:buClr>
              <a:buSzPts val="1440"/>
              <a:buNone/>
              <a:defRPr b="0" sz="1440">
                <a:solidFill>
                  <a:schemeClr val="accent3"/>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2" name="Google Shape;472;p52"/>
          <p:cNvSpPr txBox="1"/>
          <p:nvPr>
            <p:ph idx="3" type="body"/>
          </p:nvPr>
        </p:nvSpPr>
        <p:spPr>
          <a:xfrm>
            <a:off x="603251" y="2145650"/>
            <a:ext cx="2360789" cy="841393"/>
          </a:xfrm>
          <a:prstGeom prst="rect">
            <a:avLst/>
          </a:prstGeom>
          <a:noFill/>
          <a:ln>
            <a:noFill/>
          </a:ln>
        </p:spPr>
        <p:txBody>
          <a:bodyPr anchorCtr="0" anchor="t" bIns="0" lIns="0" spcFirstLastPara="1" rIns="0" wrap="square" tIns="0">
            <a:normAutofit/>
          </a:bodyPr>
          <a:lstStyle>
            <a:lvl1pPr indent="-228600" lvl="0" marL="457200" algn="just">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3" name="Google Shape;473;p52"/>
          <p:cNvSpPr txBox="1"/>
          <p:nvPr>
            <p:ph idx="4" type="body"/>
          </p:nvPr>
        </p:nvSpPr>
        <p:spPr>
          <a:xfrm>
            <a:off x="1009644" y="1527880"/>
            <a:ext cx="1967997" cy="3453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2160"/>
              <a:buNone/>
              <a:defRPr b="1" sz="216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4" name="Google Shape;474;p52"/>
          <p:cNvSpPr txBox="1"/>
          <p:nvPr>
            <p:ph idx="5" type="body"/>
          </p:nvPr>
        </p:nvSpPr>
        <p:spPr>
          <a:xfrm>
            <a:off x="603251" y="1898830"/>
            <a:ext cx="2360789" cy="228451"/>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accent3"/>
              </a:buClr>
              <a:buSzPts val="1440"/>
              <a:buNone/>
              <a:defRPr b="0" sz="1440">
                <a:solidFill>
                  <a:schemeClr val="accent3"/>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5" name="Google Shape;475;p52"/>
          <p:cNvSpPr txBox="1"/>
          <p:nvPr>
            <p:ph idx="6" type="body"/>
          </p:nvPr>
        </p:nvSpPr>
        <p:spPr>
          <a:xfrm>
            <a:off x="9215262" y="2145650"/>
            <a:ext cx="2360789" cy="841393"/>
          </a:xfrm>
          <a:prstGeom prst="rect">
            <a:avLst/>
          </a:prstGeom>
          <a:noFill/>
          <a:ln>
            <a:noFill/>
          </a:ln>
        </p:spPr>
        <p:txBody>
          <a:bodyPr anchorCtr="0" anchor="t" bIns="0" lIns="0" spcFirstLastPara="1" rIns="0" wrap="square" tIns="0">
            <a:normAutofit/>
          </a:bodyPr>
          <a:lstStyle>
            <a:lvl1pPr indent="-228600" lvl="0" marL="457200" algn="just">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6" name="Google Shape;476;p52"/>
          <p:cNvSpPr txBox="1"/>
          <p:nvPr>
            <p:ph idx="7" type="body"/>
          </p:nvPr>
        </p:nvSpPr>
        <p:spPr>
          <a:xfrm>
            <a:off x="9621655" y="1527880"/>
            <a:ext cx="1967997" cy="3453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2160"/>
              <a:buNone/>
              <a:defRPr b="1" sz="216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7" name="Google Shape;477;p52"/>
          <p:cNvSpPr txBox="1"/>
          <p:nvPr>
            <p:ph idx="8" type="body"/>
          </p:nvPr>
        </p:nvSpPr>
        <p:spPr>
          <a:xfrm>
            <a:off x="9215262" y="1898830"/>
            <a:ext cx="2360789" cy="228451"/>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accent3"/>
              </a:buClr>
              <a:buSzPts val="1440"/>
              <a:buNone/>
              <a:defRPr b="0" sz="1440">
                <a:solidFill>
                  <a:schemeClr val="accent3"/>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8" name="Google Shape;478;p52"/>
          <p:cNvSpPr txBox="1"/>
          <p:nvPr>
            <p:ph idx="9" type="body"/>
          </p:nvPr>
        </p:nvSpPr>
        <p:spPr>
          <a:xfrm>
            <a:off x="603251" y="3762176"/>
            <a:ext cx="2360789" cy="841393"/>
          </a:xfrm>
          <a:prstGeom prst="rect">
            <a:avLst/>
          </a:prstGeom>
          <a:noFill/>
          <a:ln>
            <a:noFill/>
          </a:ln>
        </p:spPr>
        <p:txBody>
          <a:bodyPr anchorCtr="0" anchor="t" bIns="0" lIns="0" spcFirstLastPara="1" rIns="0" wrap="square" tIns="0">
            <a:normAutofit/>
          </a:bodyPr>
          <a:lstStyle>
            <a:lvl1pPr indent="-228600" lvl="0" marL="457200" algn="just">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9" name="Google Shape;479;p52"/>
          <p:cNvSpPr txBox="1"/>
          <p:nvPr>
            <p:ph idx="13" type="body"/>
          </p:nvPr>
        </p:nvSpPr>
        <p:spPr>
          <a:xfrm>
            <a:off x="1009644" y="3144408"/>
            <a:ext cx="1967997" cy="3453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2160"/>
              <a:buNone/>
              <a:defRPr b="1" sz="216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0" name="Google Shape;480;p52"/>
          <p:cNvSpPr txBox="1"/>
          <p:nvPr>
            <p:ph idx="14" type="body"/>
          </p:nvPr>
        </p:nvSpPr>
        <p:spPr>
          <a:xfrm>
            <a:off x="603251" y="3515357"/>
            <a:ext cx="2360789" cy="228451"/>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accent3"/>
              </a:buClr>
              <a:buSzPts val="1440"/>
              <a:buNone/>
              <a:defRPr b="0" sz="1440">
                <a:solidFill>
                  <a:schemeClr val="accent3"/>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1" name="Google Shape;481;p52"/>
          <p:cNvSpPr txBox="1"/>
          <p:nvPr>
            <p:ph idx="15" type="body"/>
          </p:nvPr>
        </p:nvSpPr>
        <p:spPr>
          <a:xfrm>
            <a:off x="9215262" y="3762176"/>
            <a:ext cx="2360789" cy="841393"/>
          </a:xfrm>
          <a:prstGeom prst="rect">
            <a:avLst/>
          </a:prstGeom>
          <a:noFill/>
          <a:ln>
            <a:noFill/>
          </a:ln>
        </p:spPr>
        <p:txBody>
          <a:bodyPr anchorCtr="0" anchor="t" bIns="0" lIns="0" spcFirstLastPara="1" rIns="0" wrap="square" tIns="0">
            <a:normAutofit/>
          </a:bodyPr>
          <a:lstStyle>
            <a:lvl1pPr indent="-228600" lvl="0" marL="457200" algn="just">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2" name="Google Shape;482;p52"/>
          <p:cNvSpPr txBox="1"/>
          <p:nvPr>
            <p:ph idx="16" type="body"/>
          </p:nvPr>
        </p:nvSpPr>
        <p:spPr>
          <a:xfrm>
            <a:off x="9621655" y="3144408"/>
            <a:ext cx="1967997" cy="3453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2160"/>
              <a:buNone/>
              <a:defRPr b="1" sz="216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3" name="Google Shape;483;p52"/>
          <p:cNvSpPr txBox="1"/>
          <p:nvPr>
            <p:ph idx="17" type="body"/>
          </p:nvPr>
        </p:nvSpPr>
        <p:spPr>
          <a:xfrm>
            <a:off x="9215262" y="3515357"/>
            <a:ext cx="2360789" cy="228451"/>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accent3"/>
              </a:buClr>
              <a:buSzPts val="1440"/>
              <a:buNone/>
              <a:defRPr b="0" sz="1440">
                <a:solidFill>
                  <a:schemeClr val="accent3"/>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4" name="Google Shape;484;p52"/>
          <p:cNvSpPr txBox="1"/>
          <p:nvPr>
            <p:ph idx="18" type="body"/>
          </p:nvPr>
        </p:nvSpPr>
        <p:spPr>
          <a:xfrm>
            <a:off x="603251" y="5344250"/>
            <a:ext cx="2360789" cy="841393"/>
          </a:xfrm>
          <a:prstGeom prst="rect">
            <a:avLst/>
          </a:prstGeom>
          <a:noFill/>
          <a:ln>
            <a:noFill/>
          </a:ln>
        </p:spPr>
        <p:txBody>
          <a:bodyPr anchorCtr="0" anchor="t" bIns="0" lIns="0" spcFirstLastPara="1" rIns="0" wrap="square" tIns="0">
            <a:normAutofit/>
          </a:bodyPr>
          <a:lstStyle>
            <a:lvl1pPr indent="-228600" lvl="0" marL="457200" algn="just">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5" name="Google Shape;485;p52"/>
          <p:cNvSpPr txBox="1"/>
          <p:nvPr>
            <p:ph idx="19" type="body"/>
          </p:nvPr>
        </p:nvSpPr>
        <p:spPr>
          <a:xfrm>
            <a:off x="1009644" y="4746930"/>
            <a:ext cx="1967997" cy="3453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2160"/>
              <a:buNone/>
              <a:defRPr b="1" sz="216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6" name="Google Shape;486;p52"/>
          <p:cNvSpPr txBox="1"/>
          <p:nvPr>
            <p:ph idx="20" type="body"/>
          </p:nvPr>
        </p:nvSpPr>
        <p:spPr>
          <a:xfrm>
            <a:off x="603251" y="5097430"/>
            <a:ext cx="2360789" cy="228451"/>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accent3"/>
              </a:buClr>
              <a:buSzPts val="1440"/>
              <a:buNone/>
              <a:defRPr b="0" sz="1440">
                <a:solidFill>
                  <a:schemeClr val="accent3"/>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487" name="Google Shape;487;p52"/>
          <p:cNvGrpSpPr/>
          <p:nvPr/>
        </p:nvGrpSpPr>
        <p:grpSpPr>
          <a:xfrm>
            <a:off x="101309" y="385540"/>
            <a:ext cx="383999" cy="342172"/>
            <a:chOff x="5270500" y="1460500"/>
            <a:chExt cx="1701800" cy="2705100"/>
          </a:xfrm>
        </p:grpSpPr>
        <p:sp>
          <p:nvSpPr>
            <p:cNvPr id="488" name="Google Shape;488;p52"/>
            <p:cNvSpPr/>
            <p:nvPr/>
          </p:nvSpPr>
          <p:spPr>
            <a:xfrm>
              <a:off x="5270500" y="1460500"/>
              <a:ext cx="457200" cy="27051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489" name="Google Shape;489;p52"/>
            <p:cNvSpPr/>
            <p:nvPr/>
          </p:nvSpPr>
          <p:spPr>
            <a:xfrm>
              <a:off x="5892800" y="1460500"/>
              <a:ext cx="457200" cy="2705100"/>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490" name="Google Shape;490;p52"/>
            <p:cNvSpPr/>
            <p:nvPr/>
          </p:nvSpPr>
          <p:spPr>
            <a:xfrm>
              <a:off x="6515100" y="1460500"/>
              <a:ext cx="457200" cy="2705100"/>
            </a:xfrm>
            <a:prstGeom prst="roundRect">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grpSp>
      <p:grpSp>
        <p:nvGrpSpPr>
          <p:cNvPr id="491" name="Google Shape;491;p52"/>
          <p:cNvGrpSpPr/>
          <p:nvPr/>
        </p:nvGrpSpPr>
        <p:grpSpPr>
          <a:xfrm>
            <a:off x="3882071" y="1568515"/>
            <a:ext cx="3953299" cy="4873008"/>
            <a:chOff x="-1393297" y="-1336778"/>
            <a:chExt cx="6142038" cy="8412162"/>
          </a:xfrm>
        </p:grpSpPr>
        <p:grpSp>
          <p:nvGrpSpPr>
            <p:cNvPr id="492" name="Google Shape;492;p52"/>
            <p:cNvGrpSpPr/>
            <p:nvPr/>
          </p:nvGrpSpPr>
          <p:grpSpPr>
            <a:xfrm>
              <a:off x="-1393297" y="-1336778"/>
              <a:ext cx="6142038" cy="8412162"/>
              <a:chOff x="-1393297" y="-1336778"/>
              <a:chExt cx="6142038" cy="8412162"/>
            </a:xfrm>
          </p:grpSpPr>
          <p:sp>
            <p:nvSpPr>
              <p:cNvPr id="493" name="Google Shape;493;p52"/>
              <p:cNvSpPr/>
              <p:nvPr/>
            </p:nvSpPr>
            <p:spPr>
              <a:xfrm>
                <a:off x="-1385359" y="3649559"/>
                <a:ext cx="6134100" cy="3425825"/>
              </a:xfrm>
              <a:custGeom>
                <a:rect b="b" l="l" r="r" t="t"/>
                <a:pathLst>
                  <a:path extrusionOk="0" h="21600" w="21600">
                    <a:moveTo>
                      <a:pt x="1" y="0"/>
                    </a:moveTo>
                    <a:cubicBezTo>
                      <a:pt x="1" y="44"/>
                      <a:pt x="0" y="88"/>
                      <a:pt x="0" y="132"/>
                    </a:cubicBezTo>
                    <a:lnTo>
                      <a:pt x="0" y="2252"/>
                    </a:lnTo>
                    <a:cubicBezTo>
                      <a:pt x="0" y="12937"/>
                      <a:pt x="4834" y="21599"/>
                      <a:pt x="10799" y="21599"/>
                    </a:cubicBezTo>
                    <a:cubicBezTo>
                      <a:pt x="16763" y="21599"/>
                      <a:pt x="21599" y="12937"/>
                      <a:pt x="21599" y="2252"/>
                    </a:cubicBezTo>
                    <a:lnTo>
                      <a:pt x="21599" y="132"/>
                    </a:lnTo>
                    <a:cubicBezTo>
                      <a:pt x="21599" y="88"/>
                      <a:pt x="21598" y="44"/>
                      <a:pt x="21598" y="0"/>
                    </a:cubicBezTo>
                    <a:lnTo>
                      <a:pt x="18198" y="0"/>
                    </a:lnTo>
                    <a:lnTo>
                      <a:pt x="18198" y="2520"/>
                    </a:lnTo>
                    <a:cubicBezTo>
                      <a:pt x="18198" y="9811"/>
                      <a:pt x="14900" y="15722"/>
                      <a:pt x="10830" y="15722"/>
                    </a:cubicBezTo>
                    <a:cubicBezTo>
                      <a:pt x="6759" y="15722"/>
                      <a:pt x="3460" y="9811"/>
                      <a:pt x="3460" y="2520"/>
                    </a:cubicBezTo>
                    <a:lnTo>
                      <a:pt x="3460" y="0"/>
                    </a:lnTo>
                    <a:lnTo>
                      <a:pt x="1" y="0"/>
                    </a:lnTo>
                    <a:close/>
                  </a:path>
                </a:pathLst>
              </a:custGeom>
              <a:solidFill>
                <a:srgbClr val="E20F18"/>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6720"/>
                  <a:buFont typeface="Arial"/>
                  <a:buNone/>
                </a:pPr>
                <a:r>
                  <a:t/>
                </a:r>
                <a:endParaRPr b="0" i="0" sz="6719" u="none" cap="none" strike="noStrike">
                  <a:solidFill>
                    <a:srgbClr val="000000"/>
                  </a:solidFill>
                  <a:latin typeface="Gill Sans"/>
                  <a:ea typeface="Gill Sans"/>
                  <a:cs typeface="Gill Sans"/>
                  <a:sym typeface="Gill Sans"/>
                </a:endParaRPr>
              </a:p>
            </p:txBody>
          </p:sp>
          <p:sp>
            <p:nvSpPr>
              <p:cNvPr id="494" name="Google Shape;494;p52"/>
              <p:cNvSpPr/>
              <p:nvPr/>
            </p:nvSpPr>
            <p:spPr>
              <a:xfrm>
                <a:off x="2408766" y="-789091"/>
                <a:ext cx="993775" cy="5443538"/>
              </a:xfrm>
              <a:prstGeom prst="roundRect">
                <a:avLst>
                  <a:gd fmla="val 49824" name="adj"/>
                </a:avLst>
              </a:prstGeom>
              <a:solidFill>
                <a:schemeClr val="accent4"/>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6720"/>
                  <a:buFont typeface="Arial"/>
                  <a:buNone/>
                </a:pPr>
                <a:r>
                  <a:t/>
                </a:r>
                <a:endParaRPr b="0" i="0" sz="6719" u="none" cap="none" strike="noStrike">
                  <a:solidFill>
                    <a:srgbClr val="000000"/>
                  </a:solidFill>
                  <a:latin typeface="Gill Sans"/>
                  <a:ea typeface="Gill Sans"/>
                  <a:cs typeface="Gill Sans"/>
                  <a:sym typeface="Gill Sans"/>
                </a:endParaRPr>
              </a:p>
            </p:txBody>
          </p:sp>
          <p:sp>
            <p:nvSpPr>
              <p:cNvPr id="495" name="Google Shape;495;p52"/>
              <p:cNvSpPr/>
              <p:nvPr/>
            </p:nvSpPr>
            <p:spPr>
              <a:xfrm>
                <a:off x="-161397" y="-654153"/>
                <a:ext cx="993775" cy="5308600"/>
              </a:xfrm>
              <a:prstGeom prst="roundRect">
                <a:avLst>
                  <a:gd fmla="val 49824" name="adj"/>
                </a:avLst>
              </a:prstGeom>
              <a:solidFill>
                <a:schemeClr val="accent2"/>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6720"/>
                  <a:buFont typeface="Arial"/>
                  <a:buNone/>
                </a:pPr>
                <a:r>
                  <a:t/>
                </a:r>
                <a:endParaRPr b="0" i="0" sz="6719" u="none" cap="none" strike="noStrike">
                  <a:solidFill>
                    <a:srgbClr val="000000"/>
                  </a:solidFill>
                  <a:latin typeface="Gill Sans"/>
                  <a:ea typeface="Gill Sans"/>
                  <a:cs typeface="Gill Sans"/>
                  <a:sym typeface="Gill Sans"/>
                </a:endParaRPr>
              </a:p>
            </p:txBody>
          </p:sp>
          <p:sp>
            <p:nvSpPr>
              <p:cNvPr id="496" name="Google Shape;496;p52"/>
              <p:cNvSpPr/>
              <p:nvPr/>
            </p:nvSpPr>
            <p:spPr>
              <a:xfrm>
                <a:off x="1070503" y="-1336778"/>
                <a:ext cx="993775" cy="6003925"/>
              </a:xfrm>
              <a:prstGeom prst="roundRect">
                <a:avLst>
                  <a:gd fmla="val 49824" name="adj"/>
                </a:avLst>
              </a:prstGeom>
              <a:solidFill>
                <a:schemeClr val="accent3"/>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6720"/>
                  <a:buFont typeface="Arial"/>
                  <a:buNone/>
                </a:pPr>
                <a:r>
                  <a:t/>
                </a:r>
                <a:endParaRPr b="0" i="0" sz="6719" u="none" cap="none" strike="noStrike">
                  <a:solidFill>
                    <a:srgbClr val="000000"/>
                  </a:solidFill>
                  <a:latin typeface="Gill Sans"/>
                  <a:ea typeface="Gill Sans"/>
                  <a:cs typeface="Gill Sans"/>
                  <a:sym typeface="Gill Sans"/>
                </a:endParaRPr>
              </a:p>
            </p:txBody>
          </p:sp>
          <p:sp>
            <p:nvSpPr>
              <p:cNvPr id="497" name="Google Shape;497;p52"/>
              <p:cNvSpPr/>
              <p:nvPr/>
            </p:nvSpPr>
            <p:spPr>
              <a:xfrm>
                <a:off x="-1393297" y="2030309"/>
                <a:ext cx="993775" cy="2624138"/>
              </a:xfrm>
              <a:prstGeom prst="roundRect">
                <a:avLst>
                  <a:gd fmla="val 49824" name="adj"/>
                </a:avLst>
              </a:prstGeom>
              <a:solidFill>
                <a:schemeClr val="accent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6720"/>
                  <a:buFont typeface="Arial"/>
                  <a:buNone/>
                </a:pPr>
                <a:r>
                  <a:t/>
                </a:r>
                <a:endParaRPr b="0" i="0" sz="6719" u="none" cap="none" strike="noStrike">
                  <a:solidFill>
                    <a:srgbClr val="000000"/>
                  </a:solidFill>
                  <a:latin typeface="Gill Sans"/>
                  <a:ea typeface="Gill Sans"/>
                  <a:cs typeface="Gill Sans"/>
                  <a:sym typeface="Gill Sans"/>
                </a:endParaRPr>
              </a:p>
            </p:txBody>
          </p:sp>
          <p:sp>
            <p:nvSpPr>
              <p:cNvPr id="498" name="Google Shape;498;p52"/>
              <p:cNvSpPr/>
              <p:nvPr/>
            </p:nvSpPr>
            <p:spPr>
              <a:xfrm>
                <a:off x="3772428" y="561872"/>
                <a:ext cx="968375" cy="4060825"/>
              </a:xfrm>
              <a:prstGeom prst="roundRect">
                <a:avLst>
                  <a:gd fmla="val 48509" name="adj"/>
                </a:avLst>
              </a:prstGeom>
              <a:solidFill>
                <a:schemeClr val="accent5"/>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6720"/>
                  <a:buFont typeface="Arial"/>
                  <a:buNone/>
                </a:pPr>
                <a:r>
                  <a:t/>
                </a:r>
                <a:endParaRPr b="0" i="0" sz="6719" u="none" cap="none" strike="noStrike">
                  <a:solidFill>
                    <a:srgbClr val="000000"/>
                  </a:solidFill>
                  <a:latin typeface="Gill Sans"/>
                  <a:ea typeface="Gill Sans"/>
                  <a:cs typeface="Gill Sans"/>
                  <a:sym typeface="Gill Sans"/>
                </a:endParaRPr>
              </a:p>
            </p:txBody>
          </p:sp>
        </p:grpSp>
        <p:sp>
          <p:nvSpPr>
            <p:cNvPr id="499" name="Google Shape;499;p52"/>
            <p:cNvSpPr/>
            <p:nvPr/>
          </p:nvSpPr>
          <p:spPr>
            <a:xfrm>
              <a:off x="2415116" y="1404214"/>
              <a:ext cx="969962" cy="968375"/>
            </a:xfrm>
            <a:prstGeom prst="roundRect">
              <a:avLst>
                <a:gd fmla="val 49819" name="adj"/>
              </a:avLst>
            </a:prstGeom>
            <a:solidFill>
              <a:srgbClr val="8595A4"/>
            </a:solidFill>
            <a:ln>
              <a:noFill/>
            </a:ln>
            <a:effectLst>
              <a:outerShdw blurRad="127000" rotWithShape="0" algn="ctr" dir="5400000" dist="25400">
                <a:srgbClr val="000000">
                  <a:alpha val="49803"/>
                </a:srgbClr>
              </a:outerShdw>
            </a:effectLst>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6720"/>
                <a:buFont typeface="Arial"/>
                <a:buNone/>
              </a:pPr>
              <a:r>
                <a:t/>
              </a:r>
              <a:endParaRPr b="0" i="0" sz="6719" u="none" cap="none" strike="noStrike">
                <a:solidFill>
                  <a:srgbClr val="000000"/>
                </a:solidFill>
                <a:latin typeface="Gill Sans"/>
                <a:ea typeface="Gill Sans"/>
                <a:cs typeface="Gill Sans"/>
                <a:sym typeface="Gill Sans"/>
              </a:endParaRPr>
            </a:p>
          </p:txBody>
        </p:sp>
        <p:sp>
          <p:nvSpPr>
            <p:cNvPr id="500" name="Google Shape;500;p52"/>
            <p:cNvSpPr/>
            <p:nvPr/>
          </p:nvSpPr>
          <p:spPr>
            <a:xfrm>
              <a:off x="-159809" y="1404214"/>
              <a:ext cx="968375" cy="968375"/>
            </a:xfrm>
            <a:prstGeom prst="roundRect">
              <a:avLst>
                <a:gd fmla="val 49819" name="adj"/>
              </a:avLst>
            </a:prstGeom>
            <a:solidFill>
              <a:srgbClr val="F79498"/>
            </a:solidFill>
            <a:ln>
              <a:noFill/>
            </a:ln>
            <a:effectLst>
              <a:outerShdw blurRad="127000" rotWithShape="0" algn="ctr" dir="5400000" dist="25400">
                <a:srgbClr val="000000">
                  <a:alpha val="49803"/>
                </a:srgbClr>
              </a:outerShdw>
            </a:effectLst>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6720"/>
                <a:buFont typeface="Arial"/>
                <a:buNone/>
              </a:pPr>
              <a:r>
                <a:t/>
              </a:r>
              <a:endParaRPr b="0" i="0" sz="6719" u="none" cap="none" strike="noStrike">
                <a:solidFill>
                  <a:srgbClr val="000000"/>
                </a:solidFill>
                <a:latin typeface="Gill Sans"/>
                <a:ea typeface="Gill Sans"/>
                <a:cs typeface="Gill Sans"/>
                <a:sym typeface="Gill Sans"/>
              </a:endParaRPr>
            </a:p>
          </p:txBody>
        </p:sp>
        <p:sp>
          <p:nvSpPr>
            <p:cNvPr id="501" name="Google Shape;501;p52"/>
            <p:cNvSpPr/>
            <p:nvPr/>
          </p:nvSpPr>
          <p:spPr>
            <a:xfrm>
              <a:off x="1072091" y="388214"/>
              <a:ext cx="968375" cy="968375"/>
            </a:xfrm>
            <a:prstGeom prst="roundRect">
              <a:avLst>
                <a:gd fmla="val 49819" name="adj"/>
              </a:avLst>
            </a:prstGeom>
            <a:solidFill>
              <a:srgbClr val="99A4BE"/>
            </a:solidFill>
            <a:ln>
              <a:noFill/>
            </a:ln>
            <a:effectLst>
              <a:outerShdw blurRad="127000" rotWithShape="0" algn="ctr" dir="5400000" dist="25400">
                <a:srgbClr val="000000">
                  <a:alpha val="49803"/>
                </a:srgbClr>
              </a:outerShdw>
            </a:effectLst>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6720"/>
                <a:buFont typeface="Arial"/>
                <a:buNone/>
              </a:pPr>
              <a:r>
                <a:t/>
              </a:r>
              <a:endParaRPr b="0" i="0" sz="6719" u="none" cap="none" strike="noStrike">
                <a:solidFill>
                  <a:srgbClr val="000000"/>
                </a:solidFill>
                <a:latin typeface="Gill Sans"/>
                <a:ea typeface="Gill Sans"/>
                <a:cs typeface="Gill Sans"/>
                <a:sym typeface="Gill Sans"/>
              </a:endParaRPr>
            </a:p>
          </p:txBody>
        </p:sp>
        <p:sp>
          <p:nvSpPr>
            <p:cNvPr id="502" name="Google Shape;502;p52"/>
            <p:cNvSpPr/>
            <p:nvPr/>
          </p:nvSpPr>
          <p:spPr>
            <a:xfrm>
              <a:off x="-1379009" y="2420214"/>
              <a:ext cx="968375" cy="968375"/>
            </a:xfrm>
            <a:prstGeom prst="roundRect">
              <a:avLst>
                <a:gd fmla="val 49819" name="adj"/>
              </a:avLst>
            </a:prstGeom>
            <a:solidFill>
              <a:srgbClr val="F79498"/>
            </a:solidFill>
            <a:ln>
              <a:noFill/>
            </a:ln>
            <a:effectLst>
              <a:outerShdw blurRad="127000" rotWithShape="0" algn="ctr" dir="5400000" dist="25400">
                <a:srgbClr val="000000">
                  <a:alpha val="49803"/>
                </a:srgbClr>
              </a:outerShdw>
            </a:effectLst>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6720"/>
                <a:buFont typeface="Arial"/>
                <a:buNone/>
              </a:pPr>
              <a:r>
                <a:t/>
              </a:r>
              <a:endParaRPr b="0" i="0" sz="6719" u="none" cap="none" strike="noStrike">
                <a:solidFill>
                  <a:srgbClr val="000000"/>
                </a:solidFill>
                <a:latin typeface="Gill Sans"/>
                <a:ea typeface="Gill Sans"/>
                <a:cs typeface="Gill Sans"/>
                <a:sym typeface="Gill Sans"/>
              </a:endParaRPr>
            </a:p>
          </p:txBody>
        </p:sp>
        <p:sp>
          <p:nvSpPr>
            <p:cNvPr id="503" name="Google Shape;503;p52"/>
            <p:cNvSpPr/>
            <p:nvPr/>
          </p:nvSpPr>
          <p:spPr>
            <a:xfrm>
              <a:off x="3772428" y="2401784"/>
              <a:ext cx="968375" cy="968375"/>
            </a:xfrm>
            <a:prstGeom prst="roundRect">
              <a:avLst>
                <a:gd fmla="val 49819" name="adj"/>
              </a:avLst>
            </a:prstGeom>
            <a:solidFill>
              <a:srgbClr val="C9C9C9"/>
            </a:solidFill>
            <a:ln>
              <a:noFill/>
            </a:ln>
            <a:effectLst>
              <a:outerShdw blurRad="127000" rotWithShape="0" algn="ctr" dir="5400000" dist="25400">
                <a:srgbClr val="000000">
                  <a:alpha val="49803"/>
                </a:srgbClr>
              </a:outerShdw>
            </a:effectLst>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6720"/>
                <a:buFont typeface="Arial"/>
                <a:buNone/>
              </a:pPr>
              <a:r>
                <a:t/>
              </a:r>
              <a:endParaRPr b="0" i="0" sz="6719" u="none" cap="none" strike="noStrike">
                <a:solidFill>
                  <a:srgbClr val="000000"/>
                </a:solidFill>
                <a:latin typeface="Gill Sans"/>
                <a:ea typeface="Gill Sans"/>
                <a:cs typeface="Gill Sans"/>
                <a:sym typeface="Gill Sans"/>
              </a:endParaRPr>
            </a:p>
          </p:txBody>
        </p:sp>
      </p:grpSp>
      <p:sp>
        <p:nvSpPr>
          <p:cNvPr id="504" name="Google Shape;504;p52"/>
          <p:cNvSpPr txBox="1"/>
          <p:nvPr>
            <p:ph idx="21" type="body"/>
          </p:nvPr>
        </p:nvSpPr>
        <p:spPr>
          <a:xfrm>
            <a:off x="3917827" y="3734194"/>
            <a:ext cx="556876" cy="561599"/>
          </a:xfrm>
          <a:prstGeom prst="rect">
            <a:avLst/>
          </a:prstGeom>
          <a:noFill/>
          <a:ln>
            <a:noFill/>
          </a:ln>
        </p:spPr>
        <p:txBody>
          <a:bodyPr anchorCtr="0" anchor="ctr" bIns="103875" lIns="0" spcFirstLastPara="1" rIns="0" wrap="square" tIns="103875">
            <a:normAutofit/>
          </a:bodyPr>
          <a:lstStyle>
            <a:lvl1pPr indent="-228600" lvl="0" marL="457200" algn="ctr">
              <a:lnSpc>
                <a:spcPct val="100000"/>
              </a:lnSpc>
              <a:spcBef>
                <a:spcPts val="0"/>
              </a:spcBef>
              <a:spcAft>
                <a:spcPts val="0"/>
              </a:spcAft>
              <a:buClr>
                <a:schemeClr val="lt1"/>
              </a:buClr>
              <a:buSzPts val="2400"/>
              <a:buNone/>
              <a:defRPr b="1" sz="2400">
                <a:solidFill>
                  <a:schemeClr val="lt1"/>
                </a:solidFill>
                <a:latin typeface="Lato Black"/>
                <a:ea typeface="Lato Black"/>
                <a:cs typeface="Lato Black"/>
                <a:sym typeface="Lato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5" name="Google Shape;505;p52"/>
          <p:cNvSpPr txBox="1"/>
          <p:nvPr>
            <p:ph idx="22" type="body"/>
          </p:nvPr>
        </p:nvSpPr>
        <p:spPr>
          <a:xfrm>
            <a:off x="4697095" y="3159647"/>
            <a:ext cx="556876" cy="561599"/>
          </a:xfrm>
          <a:prstGeom prst="rect">
            <a:avLst/>
          </a:prstGeom>
          <a:noFill/>
          <a:ln>
            <a:noFill/>
          </a:ln>
        </p:spPr>
        <p:txBody>
          <a:bodyPr anchorCtr="0" anchor="ctr" bIns="103875" lIns="0" spcFirstLastPara="1" rIns="0" wrap="square" tIns="103875">
            <a:normAutofit/>
          </a:bodyPr>
          <a:lstStyle>
            <a:lvl1pPr indent="-228600" lvl="0" marL="457200" algn="ctr">
              <a:lnSpc>
                <a:spcPct val="100000"/>
              </a:lnSpc>
              <a:spcBef>
                <a:spcPts val="0"/>
              </a:spcBef>
              <a:spcAft>
                <a:spcPts val="0"/>
              </a:spcAft>
              <a:buClr>
                <a:schemeClr val="lt1"/>
              </a:buClr>
              <a:buSzPts val="2400"/>
              <a:buNone/>
              <a:defRPr b="1" sz="2400">
                <a:solidFill>
                  <a:schemeClr val="lt1"/>
                </a:solidFill>
                <a:latin typeface="Lato Black"/>
                <a:ea typeface="Lato Black"/>
                <a:cs typeface="Lato Black"/>
                <a:sym typeface="Lato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6" name="Google Shape;506;p52"/>
          <p:cNvSpPr txBox="1"/>
          <p:nvPr>
            <p:ph idx="23" type="body"/>
          </p:nvPr>
        </p:nvSpPr>
        <p:spPr>
          <a:xfrm>
            <a:off x="5500482" y="2567771"/>
            <a:ext cx="556876" cy="561599"/>
          </a:xfrm>
          <a:prstGeom prst="rect">
            <a:avLst/>
          </a:prstGeom>
          <a:noFill/>
          <a:ln>
            <a:noFill/>
          </a:ln>
        </p:spPr>
        <p:txBody>
          <a:bodyPr anchorCtr="0" anchor="ctr" bIns="103875" lIns="0" spcFirstLastPara="1" rIns="0" wrap="square" tIns="103875">
            <a:normAutofit/>
          </a:bodyPr>
          <a:lstStyle>
            <a:lvl1pPr indent="-228600" lvl="0" marL="457200" algn="ctr">
              <a:lnSpc>
                <a:spcPct val="100000"/>
              </a:lnSpc>
              <a:spcBef>
                <a:spcPts val="0"/>
              </a:spcBef>
              <a:spcAft>
                <a:spcPts val="0"/>
              </a:spcAft>
              <a:buClr>
                <a:schemeClr val="lt1"/>
              </a:buClr>
              <a:buSzPts val="2400"/>
              <a:buNone/>
              <a:defRPr b="1" sz="2400">
                <a:solidFill>
                  <a:schemeClr val="lt1"/>
                </a:solidFill>
                <a:latin typeface="Lato Black"/>
                <a:ea typeface="Lato Black"/>
                <a:cs typeface="Lato Black"/>
                <a:sym typeface="Lato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7" name="Google Shape;507;p52"/>
          <p:cNvSpPr txBox="1"/>
          <p:nvPr>
            <p:ph idx="24" type="body"/>
          </p:nvPr>
        </p:nvSpPr>
        <p:spPr>
          <a:xfrm>
            <a:off x="6361221" y="3137655"/>
            <a:ext cx="556876" cy="561599"/>
          </a:xfrm>
          <a:prstGeom prst="rect">
            <a:avLst/>
          </a:prstGeom>
          <a:noFill/>
          <a:ln>
            <a:noFill/>
          </a:ln>
        </p:spPr>
        <p:txBody>
          <a:bodyPr anchorCtr="0" anchor="ctr" bIns="103875" lIns="0" spcFirstLastPara="1" rIns="0" wrap="square" tIns="103875">
            <a:normAutofit/>
          </a:bodyPr>
          <a:lstStyle>
            <a:lvl1pPr indent="-228600" lvl="0" marL="457200" algn="ctr">
              <a:lnSpc>
                <a:spcPct val="100000"/>
              </a:lnSpc>
              <a:spcBef>
                <a:spcPts val="0"/>
              </a:spcBef>
              <a:spcAft>
                <a:spcPts val="0"/>
              </a:spcAft>
              <a:buClr>
                <a:schemeClr val="lt1"/>
              </a:buClr>
              <a:buSzPts val="2400"/>
              <a:buNone/>
              <a:defRPr b="1" sz="2400">
                <a:solidFill>
                  <a:schemeClr val="lt1"/>
                </a:solidFill>
                <a:latin typeface="Lato Black"/>
                <a:ea typeface="Lato Black"/>
                <a:cs typeface="Lato Black"/>
                <a:sym typeface="Lato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8" name="Google Shape;508;p52"/>
          <p:cNvSpPr txBox="1"/>
          <p:nvPr>
            <p:ph idx="25" type="body"/>
          </p:nvPr>
        </p:nvSpPr>
        <p:spPr>
          <a:xfrm>
            <a:off x="7245102" y="3733557"/>
            <a:ext cx="556876" cy="561599"/>
          </a:xfrm>
          <a:prstGeom prst="rect">
            <a:avLst/>
          </a:prstGeom>
          <a:noFill/>
          <a:ln>
            <a:noFill/>
          </a:ln>
        </p:spPr>
        <p:txBody>
          <a:bodyPr anchorCtr="0" anchor="ctr" bIns="103875" lIns="0" spcFirstLastPara="1" rIns="0" wrap="square" tIns="103875">
            <a:normAutofit/>
          </a:bodyPr>
          <a:lstStyle>
            <a:lvl1pPr indent="-228600" lvl="0" marL="457200" algn="ctr">
              <a:lnSpc>
                <a:spcPct val="100000"/>
              </a:lnSpc>
              <a:spcBef>
                <a:spcPts val="0"/>
              </a:spcBef>
              <a:spcAft>
                <a:spcPts val="0"/>
              </a:spcAft>
              <a:buClr>
                <a:schemeClr val="lt1"/>
              </a:buClr>
              <a:buSzPts val="2400"/>
              <a:buNone/>
              <a:defRPr b="1" sz="2400">
                <a:solidFill>
                  <a:schemeClr val="lt1"/>
                </a:solidFill>
                <a:latin typeface="Lato Black"/>
                <a:ea typeface="Lato Black"/>
                <a:cs typeface="Lato Black"/>
                <a:sym typeface="Lato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9" name="Google Shape;509;p52"/>
          <p:cNvSpPr txBox="1"/>
          <p:nvPr>
            <p:ph idx="26" type="body"/>
          </p:nvPr>
        </p:nvSpPr>
        <p:spPr>
          <a:xfrm>
            <a:off x="603254" y="1527880"/>
            <a:ext cx="406393" cy="3453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rgbClr val="F79498"/>
              </a:buClr>
              <a:buSzPts val="2160"/>
              <a:buNone/>
              <a:defRPr b="1" sz="2160">
                <a:solidFill>
                  <a:srgbClr val="F79498"/>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0" name="Google Shape;510;p52"/>
          <p:cNvSpPr txBox="1"/>
          <p:nvPr>
            <p:ph idx="27" type="body"/>
          </p:nvPr>
        </p:nvSpPr>
        <p:spPr>
          <a:xfrm>
            <a:off x="9215265" y="1527880"/>
            <a:ext cx="406393" cy="3453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accent2"/>
              </a:buClr>
              <a:buSzPts val="2160"/>
              <a:buNone/>
              <a:defRPr b="1" sz="2160">
                <a:solidFill>
                  <a:schemeClr val="accent2"/>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1" name="Google Shape;511;p52"/>
          <p:cNvSpPr txBox="1"/>
          <p:nvPr>
            <p:ph idx="28" type="body"/>
          </p:nvPr>
        </p:nvSpPr>
        <p:spPr>
          <a:xfrm>
            <a:off x="603254" y="3144408"/>
            <a:ext cx="406393" cy="3453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accent3"/>
              </a:buClr>
              <a:buSzPts val="2160"/>
              <a:buNone/>
              <a:defRPr b="1" sz="2160">
                <a:solidFill>
                  <a:schemeClr val="accent3"/>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2" name="Google Shape;512;p52"/>
          <p:cNvSpPr txBox="1"/>
          <p:nvPr>
            <p:ph idx="29" type="body"/>
          </p:nvPr>
        </p:nvSpPr>
        <p:spPr>
          <a:xfrm>
            <a:off x="9215265" y="3144408"/>
            <a:ext cx="406393" cy="3453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accent4"/>
              </a:buClr>
              <a:buSzPts val="2160"/>
              <a:buNone/>
              <a:defRPr b="1" sz="2160">
                <a:solidFill>
                  <a:schemeClr val="accent4"/>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3" name="Google Shape;513;p52"/>
          <p:cNvSpPr txBox="1"/>
          <p:nvPr>
            <p:ph idx="30" type="body"/>
          </p:nvPr>
        </p:nvSpPr>
        <p:spPr>
          <a:xfrm>
            <a:off x="603254" y="4746930"/>
            <a:ext cx="406393" cy="3453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accent5"/>
              </a:buClr>
              <a:buSzPts val="2160"/>
              <a:buNone/>
              <a:defRPr b="1" sz="2160">
                <a:solidFill>
                  <a:schemeClr val="accent5"/>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125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87"/>
                                        </p:tgtEl>
                                        <p:attrNameLst>
                                          <p:attrName>style.visibility</p:attrName>
                                        </p:attrNameLst>
                                      </p:cBhvr>
                                      <p:to>
                                        <p:strVal val="visible"/>
                                      </p:to>
                                    </p:set>
                                    <p:animEffect filter="fade" transition="in">
                                      <p:cBhvr>
                                        <p:cTn dur="500"/>
                                        <p:tgtEl>
                                          <p:spTgt spid="487"/>
                                        </p:tgtEl>
                                      </p:cBhvr>
                                    </p:animEffect>
                                  </p:childTnLst>
                                </p:cTn>
                              </p:par>
                              <p:par>
                                <p:cTn fill="hold" nodeType="withEffect" presetClass="entr" presetID="10" presetSubtype="0">
                                  <p:stCondLst>
                                    <p:cond delay="200"/>
                                  </p:stCondLst>
                                  <p:childTnLst>
                                    <p:set>
                                      <p:cBhvr>
                                        <p:cTn dur="1" fill="hold">
                                          <p:stCondLst>
                                            <p:cond delay="0"/>
                                          </p:stCondLst>
                                        </p:cTn>
                                        <p:tgtEl>
                                          <p:spTgt spid="470">
                                            <p:txEl>
                                              <p:pRg end="0" st="0"/>
                                            </p:txEl>
                                          </p:spTgt>
                                        </p:tgtEl>
                                        <p:attrNameLst>
                                          <p:attrName>style.visibility</p:attrName>
                                        </p:attrNameLst>
                                      </p:cBhvr>
                                      <p:to>
                                        <p:strVal val="visible"/>
                                      </p:to>
                                    </p:set>
                                    <p:animEffect filter="fade" transition="in">
                                      <p:cBhvr>
                                        <p:cTn dur="400"/>
                                        <p:tgtEl>
                                          <p:spTgt spid="470">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70">
                                            <p:txEl>
                                              <p:pRg end="1" st="1"/>
                                            </p:txEl>
                                          </p:spTgt>
                                        </p:tgtEl>
                                        <p:attrNameLst>
                                          <p:attrName>style.visibility</p:attrName>
                                        </p:attrNameLst>
                                      </p:cBhvr>
                                      <p:to>
                                        <p:strVal val="visible"/>
                                      </p:to>
                                    </p:set>
                                    <p:animEffect filter="fade" transition="in">
                                      <p:cBhvr>
                                        <p:cTn dur="400"/>
                                        <p:tgtEl>
                                          <p:spTgt spid="470">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70">
                                            <p:txEl>
                                              <p:pRg end="2" st="2"/>
                                            </p:txEl>
                                          </p:spTgt>
                                        </p:tgtEl>
                                        <p:attrNameLst>
                                          <p:attrName>style.visibility</p:attrName>
                                        </p:attrNameLst>
                                      </p:cBhvr>
                                      <p:to>
                                        <p:strVal val="visible"/>
                                      </p:to>
                                    </p:set>
                                    <p:animEffect filter="fade" transition="in">
                                      <p:cBhvr>
                                        <p:cTn dur="400"/>
                                        <p:tgtEl>
                                          <p:spTgt spid="470">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70">
                                            <p:txEl>
                                              <p:pRg end="3" st="3"/>
                                            </p:txEl>
                                          </p:spTgt>
                                        </p:tgtEl>
                                        <p:attrNameLst>
                                          <p:attrName>style.visibility</p:attrName>
                                        </p:attrNameLst>
                                      </p:cBhvr>
                                      <p:to>
                                        <p:strVal val="visible"/>
                                      </p:to>
                                    </p:set>
                                    <p:animEffect filter="fade" transition="in">
                                      <p:cBhvr>
                                        <p:cTn dur="400"/>
                                        <p:tgtEl>
                                          <p:spTgt spid="470">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70">
                                            <p:txEl>
                                              <p:pRg end="4" st="4"/>
                                            </p:txEl>
                                          </p:spTgt>
                                        </p:tgtEl>
                                        <p:attrNameLst>
                                          <p:attrName>style.visibility</p:attrName>
                                        </p:attrNameLst>
                                      </p:cBhvr>
                                      <p:to>
                                        <p:strVal val="visible"/>
                                      </p:to>
                                    </p:set>
                                    <p:animEffect filter="fade" transition="in">
                                      <p:cBhvr>
                                        <p:cTn dur="400"/>
                                        <p:tgtEl>
                                          <p:spTgt spid="470">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70">
                                            <p:txEl>
                                              <p:pRg end="5" st="5"/>
                                            </p:txEl>
                                          </p:spTgt>
                                        </p:tgtEl>
                                        <p:attrNameLst>
                                          <p:attrName>style.visibility</p:attrName>
                                        </p:attrNameLst>
                                      </p:cBhvr>
                                      <p:to>
                                        <p:strVal val="visible"/>
                                      </p:to>
                                    </p:set>
                                    <p:animEffect filter="fade" transition="in">
                                      <p:cBhvr>
                                        <p:cTn dur="400"/>
                                        <p:tgtEl>
                                          <p:spTgt spid="470">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70">
                                            <p:txEl>
                                              <p:pRg end="6" st="6"/>
                                            </p:txEl>
                                          </p:spTgt>
                                        </p:tgtEl>
                                        <p:attrNameLst>
                                          <p:attrName>style.visibility</p:attrName>
                                        </p:attrNameLst>
                                      </p:cBhvr>
                                      <p:to>
                                        <p:strVal val="visible"/>
                                      </p:to>
                                    </p:set>
                                    <p:animEffect filter="fade" transition="in">
                                      <p:cBhvr>
                                        <p:cTn dur="400"/>
                                        <p:tgtEl>
                                          <p:spTgt spid="470">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70">
                                            <p:txEl>
                                              <p:pRg end="7" st="7"/>
                                            </p:txEl>
                                          </p:spTgt>
                                        </p:tgtEl>
                                        <p:attrNameLst>
                                          <p:attrName>style.visibility</p:attrName>
                                        </p:attrNameLst>
                                      </p:cBhvr>
                                      <p:to>
                                        <p:strVal val="visible"/>
                                      </p:to>
                                    </p:set>
                                    <p:animEffect filter="fade" transition="in">
                                      <p:cBhvr>
                                        <p:cTn dur="400"/>
                                        <p:tgtEl>
                                          <p:spTgt spid="470">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70">
                                            <p:txEl>
                                              <p:pRg end="8" st="8"/>
                                            </p:txEl>
                                          </p:spTgt>
                                        </p:tgtEl>
                                        <p:attrNameLst>
                                          <p:attrName>style.visibility</p:attrName>
                                        </p:attrNameLst>
                                      </p:cBhvr>
                                      <p:to>
                                        <p:strVal val="visible"/>
                                      </p:to>
                                    </p:set>
                                    <p:animEffect filter="fade" transition="in">
                                      <p:cBhvr>
                                        <p:cTn dur="400"/>
                                        <p:tgtEl>
                                          <p:spTgt spid="470">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71">
                                            <p:txEl>
                                              <p:pRg end="0" st="0"/>
                                            </p:txEl>
                                          </p:spTgt>
                                        </p:tgtEl>
                                        <p:attrNameLst>
                                          <p:attrName>style.visibility</p:attrName>
                                        </p:attrNameLst>
                                      </p:cBhvr>
                                      <p:to>
                                        <p:strVal val="visible"/>
                                      </p:to>
                                    </p:set>
                                    <p:animEffect filter="fade" transition="in">
                                      <p:cBhvr>
                                        <p:cTn dur="500"/>
                                        <p:tgtEl>
                                          <p:spTgt spid="471">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71">
                                            <p:txEl>
                                              <p:pRg end="1" st="1"/>
                                            </p:txEl>
                                          </p:spTgt>
                                        </p:tgtEl>
                                        <p:attrNameLst>
                                          <p:attrName>style.visibility</p:attrName>
                                        </p:attrNameLst>
                                      </p:cBhvr>
                                      <p:to>
                                        <p:strVal val="visible"/>
                                      </p:to>
                                    </p:set>
                                    <p:animEffect filter="fade" transition="in">
                                      <p:cBhvr>
                                        <p:cTn dur="500"/>
                                        <p:tgtEl>
                                          <p:spTgt spid="471">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71">
                                            <p:txEl>
                                              <p:pRg end="2" st="2"/>
                                            </p:txEl>
                                          </p:spTgt>
                                        </p:tgtEl>
                                        <p:attrNameLst>
                                          <p:attrName>style.visibility</p:attrName>
                                        </p:attrNameLst>
                                      </p:cBhvr>
                                      <p:to>
                                        <p:strVal val="visible"/>
                                      </p:to>
                                    </p:set>
                                    <p:animEffect filter="fade" transition="in">
                                      <p:cBhvr>
                                        <p:cTn dur="500"/>
                                        <p:tgtEl>
                                          <p:spTgt spid="471">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71">
                                            <p:txEl>
                                              <p:pRg end="3" st="3"/>
                                            </p:txEl>
                                          </p:spTgt>
                                        </p:tgtEl>
                                        <p:attrNameLst>
                                          <p:attrName>style.visibility</p:attrName>
                                        </p:attrNameLst>
                                      </p:cBhvr>
                                      <p:to>
                                        <p:strVal val="visible"/>
                                      </p:to>
                                    </p:set>
                                    <p:animEffect filter="fade" transition="in">
                                      <p:cBhvr>
                                        <p:cTn dur="500"/>
                                        <p:tgtEl>
                                          <p:spTgt spid="471">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71">
                                            <p:txEl>
                                              <p:pRg end="4" st="4"/>
                                            </p:txEl>
                                          </p:spTgt>
                                        </p:tgtEl>
                                        <p:attrNameLst>
                                          <p:attrName>style.visibility</p:attrName>
                                        </p:attrNameLst>
                                      </p:cBhvr>
                                      <p:to>
                                        <p:strVal val="visible"/>
                                      </p:to>
                                    </p:set>
                                    <p:animEffect filter="fade" transition="in">
                                      <p:cBhvr>
                                        <p:cTn dur="500"/>
                                        <p:tgtEl>
                                          <p:spTgt spid="471">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71">
                                            <p:txEl>
                                              <p:pRg end="5" st="5"/>
                                            </p:txEl>
                                          </p:spTgt>
                                        </p:tgtEl>
                                        <p:attrNameLst>
                                          <p:attrName>style.visibility</p:attrName>
                                        </p:attrNameLst>
                                      </p:cBhvr>
                                      <p:to>
                                        <p:strVal val="visible"/>
                                      </p:to>
                                    </p:set>
                                    <p:animEffect filter="fade" transition="in">
                                      <p:cBhvr>
                                        <p:cTn dur="500"/>
                                        <p:tgtEl>
                                          <p:spTgt spid="471">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71">
                                            <p:txEl>
                                              <p:pRg end="6" st="6"/>
                                            </p:txEl>
                                          </p:spTgt>
                                        </p:tgtEl>
                                        <p:attrNameLst>
                                          <p:attrName>style.visibility</p:attrName>
                                        </p:attrNameLst>
                                      </p:cBhvr>
                                      <p:to>
                                        <p:strVal val="visible"/>
                                      </p:to>
                                    </p:set>
                                    <p:animEffect filter="fade" transition="in">
                                      <p:cBhvr>
                                        <p:cTn dur="500"/>
                                        <p:tgtEl>
                                          <p:spTgt spid="471">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71">
                                            <p:txEl>
                                              <p:pRg end="7" st="7"/>
                                            </p:txEl>
                                          </p:spTgt>
                                        </p:tgtEl>
                                        <p:attrNameLst>
                                          <p:attrName>style.visibility</p:attrName>
                                        </p:attrNameLst>
                                      </p:cBhvr>
                                      <p:to>
                                        <p:strVal val="visible"/>
                                      </p:to>
                                    </p:set>
                                    <p:animEffect filter="fade" transition="in">
                                      <p:cBhvr>
                                        <p:cTn dur="500"/>
                                        <p:tgtEl>
                                          <p:spTgt spid="471">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71">
                                            <p:txEl>
                                              <p:pRg end="8" st="8"/>
                                            </p:txEl>
                                          </p:spTgt>
                                        </p:tgtEl>
                                        <p:attrNameLst>
                                          <p:attrName>style.visibility</p:attrName>
                                        </p:attrNameLst>
                                      </p:cBhvr>
                                      <p:to>
                                        <p:strVal val="visible"/>
                                      </p:to>
                                    </p:set>
                                    <p:animEffect filter="fade" transition="in">
                                      <p:cBhvr>
                                        <p:cTn dur="500"/>
                                        <p:tgtEl>
                                          <p:spTgt spid="471">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72">
                                            <p:txEl>
                                              <p:pRg end="0" st="0"/>
                                            </p:txEl>
                                          </p:spTgt>
                                        </p:tgtEl>
                                        <p:attrNameLst>
                                          <p:attrName>style.visibility</p:attrName>
                                        </p:attrNameLst>
                                      </p:cBhvr>
                                      <p:to>
                                        <p:strVal val="visible"/>
                                      </p:to>
                                    </p:set>
                                    <p:animEffect filter="fade" transition="in">
                                      <p:cBhvr>
                                        <p:cTn dur="500"/>
                                        <p:tgtEl>
                                          <p:spTgt spid="472">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72">
                                            <p:txEl>
                                              <p:pRg end="1" st="1"/>
                                            </p:txEl>
                                          </p:spTgt>
                                        </p:tgtEl>
                                        <p:attrNameLst>
                                          <p:attrName>style.visibility</p:attrName>
                                        </p:attrNameLst>
                                      </p:cBhvr>
                                      <p:to>
                                        <p:strVal val="visible"/>
                                      </p:to>
                                    </p:set>
                                    <p:animEffect filter="fade" transition="in">
                                      <p:cBhvr>
                                        <p:cTn dur="500"/>
                                        <p:tgtEl>
                                          <p:spTgt spid="472">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72">
                                            <p:txEl>
                                              <p:pRg end="2" st="2"/>
                                            </p:txEl>
                                          </p:spTgt>
                                        </p:tgtEl>
                                        <p:attrNameLst>
                                          <p:attrName>style.visibility</p:attrName>
                                        </p:attrNameLst>
                                      </p:cBhvr>
                                      <p:to>
                                        <p:strVal val="visible"/>
                                      </p:to>
                                    </p:set>
                                    <p:animEffect filter="fade" transition="in">
                                      <p:cBhvr>
                                        <p:cTn dur="500"/>
                                        <p:tgtEl>
                                          <p:spTgt spid="472">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72">
                                            <p:txEl>
                                              <p:pRg end="3" st="3"/>
                                            </p:txEl>
                                          </p:spTgt>
                                        </p:tgtEl>
                                        <p:attrNameLst>
                                          <p:attrName>style.visibility</p:attrName>
                                        </p:attrNameLst>
                                      </p:cBhvr>
                                      <p:to>
                                        <p:strVal val="visible"/>
                                      </p:to>
                                    </p:set>
                                    <p:animEffect filter="fade" transition="in">
                                      <p:cBhvr>
                                        <p:cTn dur="500"/>
                                        <p:tgtEl>
                                          <p:spTgt spid="472">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72">
                                            <p:txEl>
                                              <p:pRg end="4" st="4"/>
                                            </p:txEl>
                                          </p:spTgt>
                                        </p:tgtEl>
                                        <p:attrNameLst>
                                          <p:attrName>style.visibility</p:attrName>
                                        </p:attrNameLst>
                                      </p:cBhvr>
                                      <p:to>
                                        <p:strVal val="visible"/>
                                      </p:to>
                                    </p:set>
                                    <p:animEffect filter="fade" transition="in">
                                      <p:cBhvr>
                                        <p:cTn dur="500"/>
                                        <p:tgtEl>
                                          <p:spTgt spid="472">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72">
                                            <p:txEl>
                                              <p:pRg end="5" st="5"/>
                                            </p:txEl>
                                          </p:spTgt>
                                        </p:tgtEl>
                                        <p:attrNameLst>
                                          <p:attrName>style.visibility</p:attrName>
                                        </p:attrNameLst>
                                      </p:cBhvr>
                                      <p:to>
                                        <p:strVal val="visible"/>
                                      </p:to>
                                    </p:set>
                                    <p:animEffect filter="fade" transition="in">
                                      <p:cBhvr>
                                        <p:cTn dur="500"/>
                                        <p:tgtEl>
                                          <p:spTgt spid="472">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72">
                                            <p:txEl>
                                              <p:pRg end="6" st="6"/>
                                            </p:txEl>
                                          </p:spTgt>
                                        </p:tgtEl>
                                        <p:attrNameLst>
                                          <p:attrName>style.visibility</p:attrName>
                                        </p:attrNameLst>
                                      </p:cBhvr>
                                      <p:to>
                                        <p:strVal val="visible"/>
                                      </p:to>
                                    </p:set>
                                    <p:animEffect filter="fade" transition="in">
                                      <p:cBhvr>
                                        <p:cTn dur="500"/>
                                        <p:tgtEl>
                                          <p:spTgt spid="472">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72">
                                            <p:txEl>
                                              <p:pRg end="7" st="7"/>
                                            </p:txEl>
                                          </p:spTgt>
                                        </p:tgtEl>
                                        <p:attrNameLst>
                                          <p:attrName>style.visibility</p:attrName>
                                        </p:attrNameLst>
                                      </p:cBhvr>
                                      <p:to>
                                        <p:strVal val="visible"/>
                                      </p:to>
                                    </p:set>
                                    <p:animEffect filter="fade" transition="in">
                                      <p:cBhvr>
                                        <p:cTn dur="500"/>
                                        <p:tgtEl>
                                          <p:spTgt spid="472">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72">
                                            <p:txEl>
                                              <p:pRg end="8" st="8"/>
                                            </p:txEl>
                                          </p:spTgt>
                                        </p:tgtEl>
                                        <p:attrNameLst>
                                          <p:attrName>style.visibility</p:attrName>
                                        </p:attrNameLst>
                                      </p:cBhvr>
                                      <p:to>
                                        <p:strVal val="visible"/>
                                      </p:to>
                                    </p:set>
                                    <p:animEffect filter="fade" transition="in">
                                      <p:cBhvr>
                                        <p:cTn dur="500"/>
                                        <p:tgtEl>
                                          <p:spTgt spid="472">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73">
                                            <p:txEl>
                                              <p:pRg end="0" st="0"/>
                                            </p:txEl>
                                          </p:spTgt>
                                        </p:tgtEl>
                                        <p:attrNameLst>
                                          <p:attrName>style.visibility</p:attrName>
                                        </p:attrNameLst>
                                      </p:cBhvr>
                                      <p:to>
                                        <p:strVal val="visible"/>
                                      </p:to>
                                    </p:set>
                                    <p:animEffect filter="fade" transition="in">
                                      <p:cBhvr>
                                        <p:cTn dur="400"/>
                                        <p:tgtEl>
                                          <p:spTgt spid="473">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73">
                                            <p:txEl>
                                              <p:pRg end="1" st="1"/>
                                            </p:txEl>
                                          </p:spTgt>
                                        </p:tgtEl>
                                        <p:attrNameLst>
                                          <p:attrName>style.visibility</p:attrName>
                                        </p:attrNameLst>
                                      </p:cBhvr>
                                      <p:to>
                                        <p:strVal val="visible"/>
                                      </p:to>
                                    </p:set>
                                    <p:animEffect filter="fade" transition="in">
                                      <p:cBhvr>
                                        <p:cTn dur="400"/>
                                        <p:tgtEl>
                                          <p:spTgt spid="473">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73">
                                            <p:txEl>
                                              <p:pRg end="2" st="2"/>
                                            </p:txEl>
                                          </p:spTgt>
                                        </p:tgtEl>
                                        <p:attrNameLst>
                                          <p:attrName>style.visibility</p:attrName>
                                        </p:attrNameLst>
                                      </p:cBhvr>
                                      <p:to>
                                        <p:strVal val="visible"/>
                                      </p:to>
                                    </p:set>
                                    <p:animEffect filter="fade" transition="in">
                                      <p:cBhvr>
                                        <p:cTn dur="400"/>
                                        <p:tgtEl>
                                          <p:spTgt spid="473">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73">
                                            <p:txEl>
                                              <p:pRg end="3" st="3"/>
                                            </p:txEl>
                                          </p:spTgt>
                                        </p:tgtEl>
                                        <p:attrNameLst>
                                          <p:attrName>style.visibility</p:attrName>
                                        </p:attrNameLst>
                                      </p:cBhvr>
                                      <p:to>
                                        <p:strVal val="visible"/>
                                      </p:to>
                                    </p:set>
                                    <p:animEffect filter="fade" transition="in">
                                      <p:cBhvr>
                                        <p:cTn dur="400"/>
                                        <p:tgtEl>
                                          <p:spTgt spid="473">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73">
                                            <p:txEl>
                                              <p:pRg end="4" st="4"/>
                                            </p:txEl>
                                          </p:spTgt>
                                        </p:tgtEl>
                                        <p:attrNameLst>
                                          <p:attrName>style.visibility</p:attrName>
                                        </p:attrNameLst>
                                      </p:cBhvr>
                                      <p:to>
                                        <p:strVal val="visible"/>
                                      </p:to>
                                    </p:set>
                                    <p:animEffect filter="fade" transition="in">
                                      <p:cBhvr>
                                        <p:cTn dur="400"/>
                                        <p:tgtEl>
                                          <p:spTgt spid="473">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73">
                                            <p:txEl>
                                              <p:pRg end="5" st="5"/>
                                            </p:txEl>
                                          </p:spTgt>
                                        </p:tgtEl>
                                        <p:attrNameLst>
                                          <p:attrName>style.visibility</p:attrName>
                                        </p:attrNameLst>
                                      </p:cBhvr>
                                      <p:to>
                                        <p:strVal val="visible"/>
                                      </p:to>
                                    </p:set>
                                    <p:animEffect filter="fade" transition="in">
                                      <p:cBhvr>
                                        <p:cTn dur="400"/>
                                        <p:tgtEl>
                                          <p:spTgt spid="473">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73">
                                            <p:txEl>
                                              <p:pRg end="6" st="6"/>
                                            </p:txEl>
                                          </p:spTgt>
                                        </p:tgtEl>
                                        <p:attrNameLst>
                                          <p:attrName>style.visibility</p:attrName>
                                        </p:attrNameLst>
                                      </p:cBhvr>
                                      <p:to>
                                        <p:strVal val="visible"/>
                                      </p:to>
                                    </p:set>
                                    <p:animEffect filter="fade" transition="in">
                                      <p:cBhvr>
                                        <p:cTn dur="400"/>
                                        <p:tgtEl>
                                          <p:spTgt spid="473">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73">
                                            <p:txEl>
                                              <p:pRg end="7" st="7"/>
                                            </p:txEl>
                                          </p:spTgt>
                                        </p:tgtEl>
                                        <p:attrNameLst>
                                          <p:attrName>style.visibility</p:attrName>
                                        </p:attrNameLst>
                                      </p:cBhvr>
                                      <p:to>
                                        <p:strVal val="visible"/>
                                      </p:to>
                                    </p:set>
                                    <p:animEffect filter="fade" transition="in">
                                      <p:cBhvr>
                                        <p:cTn dur="400"/>
                                        <p:tgtEl>
                                          <p:spTgt spid="473">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73">
                                            <p:txEl>
                                              <p:pRg end="8" st="8"/>
                                            </p:txEl>
                                          </p:spTgt>
                                        </p:tgtEl>
                                        <p:attrNameLst>
                                          <p:attrName>style.visibility</p:attrName>
                                        </p:attrNameLst>
                                      </p:cBhvr>
                                      <p:to>
                                        <p:strVal val="visible"/>
                                      </p:to>
                                    </p:set>
                                    <p:animEffect filter="fade" transition="in">
                                      <p:cBhvr>
                                        <p:cTn dur="400"/>
                                        <p:tgtEl>
                                          <p:spTgt spid="473">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74">
                                            <p:txEl>
                                              <p:pRg end="0" st="0"/>
                                            </p:txEl>
                                          </p:spTgt>
                                        </p:tgtEl>
                                        <p:attrNameLst>
                                          <p:attrName>style.visibility</p:attrName>
                                        </p:attrNameLst>
                                      </p:cBhvr>
                                      <p:to>
                                        <p:strVal val="visible"/>
                                      </p:to>
                                    </p:set>
                                    <p:animEffect filter="fade" transition="in">
                                      <p:cBhvr>
                                        <p:cTn dur="500"/>
                                        <p:tgtEl>
                                          <p:spTgt spid="474">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74">
                                            <p:txEl>
                                              <p:pRg end="1" st="1"/>
                                            </p:txEl>
                                          </p:spTgt>
                                        </p:tgtEl>
                                        <p:attrNameLst>
                                          <p:attrName>style.visibility</p:attrName>
                                        </p:attrNameLst>
                                      </p:cBhvr>
                                      <p:to>
                                        <p:strVal val="visible"/>
                                      </p:to>
                                    </p:set>
                                    <p:animEffect filter="fade" transition="in">
                                      <p:cBhvr>
                                        <p:cTn dur="500"/>
                                        <p:tgtEl>
                                          <p:spTgt spid="474">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74">
                                            <p:txEl>
                                              <p:pRg end="2" st="2"/>
                                            </p:txEl>
                                          </p:spTgt>
                                        </p:tgtEl>
                                        <p:attrNameLst>
                                          <p:attrName>style.visibility</p:attrName>
                                        </p:attrNameLst>
                                      </p:cBhvr>
                                      <p:to>
                                        <p:strVal val="visible"/>
                                      </p:to>
                                    </p:set>
                                    <p:animEffect filter="fade" transition="in">
                                      <p:cBhvr>
                                        <p:cTn dur="500"/>
                                        <p:tgtEl>
                                          <p:spTgt spid="474">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74">
                                            <p:txEl>
                                              <p:pRg end="3" st="3"/>
                                            </p:txEl>
                                          </p:spTgt>
                                        </p:tgtEl>
                                        <p:attrNameLst>
                                          <p:attrName>style.visibility</p:attrName>
                                        </p:attrNameLst>
                                      </p:cBhvr>
                                      <p:to>
                                        <p:strVal val="visible"/>
                                      </p:to>
                                    </p:set>
                                    <p:animEffect filter="fade" transition="in">
                                      <p:cBhvr>
                                        <p:cTn dur="500"/>
                                        <p:tgtEl>
                                          <p:spTgt spid="474">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74">
                                            <p:txEl>
                                              <p:pRg end="4" st="4"/>
                                            </p:txEl>
                                          </p:spTgt>
                                        </p:tgtEl>
                                        <p:attrNameLst>
                                          <p:attrName>style.visibility</p:attrName>
                                        </p:attrNameLst>
                                      </p:cBhvr>
                                      <p:to>
                                        <p:strVal val="visible"/>
                                      </p:to>
                                    </p:set>
                                    <p:animEffect filter="fade" transition="in">
                                      <p:cBhvr>
                                        <p:cTn dur="500"/>
                                        <p:tgtEl>
                                          <p:spTgt spid="474">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74">
                                            <p:txEl>
                                              <p:pRg end="5" st="5"/>
                                            </p:txEl>
                                          </p:spTgt>
                                        </p:tgtEl>
                                        <p:attrNameLst>
                                          <p:attrName>style.visibility</p:attrName>
                                        </p:attrNameLst>
                                      </p:cBhvr>
                                      <p:to>
                                        <p:strVal val="visible"/>
                                      </p:to>
                                    </p:set>
                                    <p:animEffect filter="fade" transition="in">
                                      <p:cBhvr>
                                        <p:cTn dur="500"/>
                                        <p:tgtEl>
                                          <p:spTgt spid="474">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74">
                                            <p:txEl>
                                              <p:pRg end="6" st="6"/>
                                            </p:txEl>
                                          </p:spTgt>
                                        </p:tgtEl>
                                        <p:attrNameLst>
                                          <p:attrName>style.visibility</p:attrName>
                                        </p:attrNameLst>
                                      </p:cBhvr>
                                      <p:to>
                                        <p:strVal val="visible"/>
                                      </p:to>
                                    </p:set>
                                    <p:animEffect filter="fade" transition="in">
                                      <p:cBhvr>
                                        <p:cTn dur="500"/>
                                        <p:tgtEl>
                                          <p:spTgt spid="474">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74">
                                            <p:txEl>
                                              <p:pRg end="7" st="7"/>
                                            </p:txEl>
                                          </p:spTgt>
                                        </p:tgtEl>
                                        <p:attrNameLst>
                                          <p:attrName>style.visibility</p:attrName>
                                        </p:attrNameLst>
                                      </p:cBhvr>
                                      <p:to>
                                        <p:strVal val="visible"/>
                                      </p:to>
                                    </p:set>
                                    <p:animEffect filter="fade" transition="in">
                                      <p:cBhvr>
                                        <p:cTn dur="500"/>
                                        <p:tgtEl>
                                          <p:spTgt spid="474">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74">
                                            <p:txEl>
                                              <p:pRg end="8" st="8"/>
                                            </p:txEl>
                                          </p:spTgt>
                                        </p:tgtEl>
                                        <p:attrNameLst>
                                          <p:attrName>style.visibility</p:attrName>
                                        </p:attrNameLst>
                                      </p:cBhvr>
                                      <p:to>
                                        <p:strVal val="visible"/>
                                      </p:to>
                                    </p:set>
                                    <p:animEffect filter="fade" transition="in">
                                      <p:cBhvr>
                                        <p:cTn dur="500"/>
                                        <p:tgtEl>
                                          <p:spTgt spid="474">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75">
                                            <p:txEl>
                                              <p:pRg end="0" st="0"/>
                                            </p:txEl>
                                          </p:spTgt>
                                        </p:tgtEl>
                                        <p:attrNameLst>
                                          <p:attrName>style.visibility</p:attrName>
                                        </p:attrNameLst>
                                      </p:cBhvr>
                                      <p:to>
                                        <p:strVal val="visible"/>
                                      </p:to>
                                    </p:set>
                                    <p:animEffect filter="fade" transition="in">
                                      <p:cBhvr>
                                        <p:cTn dur="500"/>
                                        <p:tgtEl>
                                          <p:spTgt spid="475">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75">
                                            <p:txEl>
                                              <p:pRg end="1" st="1"/>
                                            </p:txEl>
                                          </p:spTgt>
                                        </p:tgtEl>
                                        <p:attrNameLst>
                                          <p:attrName>style.visibility</p:attrName>
                                        </p:attrNameLst>
                                      </p:cBhvr>
                                      <p:to>
                                        <p:strVal val="visible"/>
                                      </p:to>
                                    </p:set>
                                    <p:animEffect filter="fade" transition="in">
                                      <p:cBhvr>
                                        <p:cTn dur="500"/>
                                        <p:tgtEl>
                                          <p:spTgt spid="475">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75">
                                            <p:txEl>
                                              <p:pRg end="2" st="2"/>
                                            </p:txEl>
                                          </p:spTgt>
                                        </p:tgtEl>
                                        <p:attrNameLst>
                                          <p:attrName>style.visibility</p:attrName>
                                        </p:attrNameLst>
                                      </p:cBhvr>
                                      <p:to>
                                        <p:strVal val="visible"/>
                                      </p:to>
                                    </p:set>
                                    <p:animEffect filter="fade" transition="in">
                                      <p:cBhvr>
                                        <p:cTn dur="500"/>
                                        <p:tgtEl>
                                          <p:spTgt spid="475">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75">
                                            <p:txEl>
                                              <p:pRg end="3" st="3"/>
                                            </p:txEl>
                                          </p:spTgt>
                                        </p:tgtEl>
                                        <p:attrNameLst>
                                          <p:attrName>style.visibility</p:attrName>
                                        </p:attrNameLst>
                                      </p:cBhvr>
                                      <p:to>
                                        <p:strVal val="visible"/>
                                      </p:to>
                                    </p:set>
                                    <p:animEffect filter="fade" transition="in">
                                      <p:cBhvr>
                                        <p:cTn dur="500"/>
                                        <p:tgtEl>
                                          <p:spTgt spid="475">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75">
                                            <p:txEl>
                                              <p:pRg end="4" st="4"/>
                                            </p:txEl>
                                          </p:spTgt>
                                        </p:tgtEl>
                                        <p:attrNameLst>
                                          <p:attrName>style.visibility</p:attrName>
                                        </p:attrNameLst>
                                      </p:cBhvr>
                                      <p:to>
                                        <p:strVal val="visible"/>
                                      </p:to>
                                    </p:set>
                                    <p:animEffect filter="fade" transition="in">
                                      <p:cBhvr>
                                        <p:cTn dur="500"/>
                                        <p:tgtEl>
                                          <p:spTgt spid="475">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75">
                                            <p:txEl>
                                              <p:pRg end="5" st="5"/>
                                            </p:txEl>
                                          </p:spTgt>
                                        </p:tgtEl>
                                        <p:attrNameLst>
                                          <p:attrName>style.visibility</p:attrName>
                                        </p:attrNameLst>
                                      </p:cBhvr>
                                      <p:to>
                                        <p:strVal val="visible"/>
                                      </p:to>
                                    </p:set>
                                    <p:animEffect filter="fade" transition="in">
                                      <p:cBhvr>
                                        <p:cTn dur="500"/>
                                        <p:tgtEl>
                                          <p:spTgt spid="475">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75">
                                            <p:txEl>
                                              <p:pRg end="6" st="6"/>
                                            </p:txEl>
                                          </p:spTgt>
                                        </p:tgtEl>
                                        <p:attrNameLst>
                                          <p:attrName>style.visibility</p:attrName>
                                        </p:attrNameLst>
                                      </p:cBhvr>
                                      <p:to>
                                        <p:strVal val="visible"/>
                                      </p:to>
                                    </p:set>
                                    <p:animEffect filter="fade" transition="in">
                                      <p:cBhvr>
                                        <p:cTn dur="500"/>
                                        <p:tgtEl>
                                          <p:spTgt spid="475">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75">
                                            <p:txEl>
                                              <p:pRg end="7" st="7"/>
                                            </p:txEl>
                                          </p:spTgt>
                                        </p:tgtEl>
                                        <p:attrNameLst>
                                          <p:attrName>style.visibility</p:attrName>
                                        </p:attrNameLst>
                                      </p:cBhvr>
                                      <p:to>
                                        <p:strVal val="visible"/>
                                      </p:to>
                                    </p:set>
                                    <p:animEffect filter="fade" transition="in">
                                      <p:cBhvr>
                                        <p:cTn dur="500"/>
                                        <p:tgtEl>
                                          <p:spTgt spid="475">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75">
                                            <p:txEl>
                                              <p:pRg end="8" st="8"/>
                                            </p:txEl>
                                          </p:spTgt>
                                        </p:tgtEl>
                                        <p:attrNameLst>
                                          <p:attrName>style.visibility</p:attrName>
                                        </p:attrNameLst>
                                      </p:cBhvr>
                                      <p:to>
                                        <p:strVal val="visible"/>
                                      </p:to>
                                    </p:set>
                                    <p:animEffect filter="fade" transition="in">
                                      <p:cBhvr>
                                        <p:cTn dur="500"/>
                                        <p:tgtEl>
                                          <p:spTgt spid="475">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76">
                                            <p:txEl>
                                              <p:pRg end="0" st="0"/>
                                            </p:txEl>
                                          </p:spTgt>
                                        </p:tgtEl>
                                        <p:attrNameLst>
                                          <p:attrName>style.visibility</p:attrName>
                                        </p:attrNameLst>
                                      </p:cBhvr>
                                      <p:to>
                                        <p:strVal val="visible"/>
                                      </p:to>
                                    </p:set>
                                    <p:animEffect filter="fade" transition="in">
                                      <p:cBhvr>
                                        <p:cTn dur="400"/>
                                        <p:tgtEl>
                                          <p:spTgt spid="476">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76">
                                            <p:txEl>
                                              <p:pRg end="1" st="1"/>
                                            </p:txEl>
                                          </p:spTgt>
                                        </p:tgtEl>
                                        <p:attrNameLst>
                                          <p:attrName>style.visibility</p:attrName>
                                        </p:attrNameLst>
                                      </p:cBhvr>
                                      <p:to>
                                        <p:strVal val="visible"/>
                                      </p:to>
                                    </p:set>
                                    <p:animEffect filter="fade" transition="in">
                                      <p:cBhvr>
                                        <p:cTn dur="400"/>
                                        <p:tgtEl>
                                          <p:spTgt spid="476">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76">
                                            <p:txEl>
                                              <p:pRg end="2" st="2"/>
                                            </p:txEl>
                                          </p:spTgt>
                                        </p:tgtEl>
                                        <p:attrNameLst>
                                          <p:attrName>style.visibility</p:attrName>
                                        </p:attrNameLst>
                                      </p:cBhvr>
                                      <p:to>
                                        <p:strVal val="visible"/>
                                      </p:to>
                                    </p:set>
                                    <p:animEffect filter="fade" transition="in">
                                      <p:cBhvr>
                                        <p:cTn dur="400"/>
                                        <p:tgtEl>
                                          <p:spTgt spid="476">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76">
                                            <p:txEl>
                                              <p:pRg end="3" st="3"/>
                                            </p:txEl>
                                          </p:spTgt>
                                        </p:tgtEl>
                                        <p:attrNameLst>
                                          <p:attrName>style.visibility</p:attrName>
                                        </p:attrNameLst>
                                      </p:cBhvr>
                                      <p:to>
                                        <p:strVal val="visible"/>
                                      </p:to>
                                    </p:set>
                                    <p:animEffect filter="fade" transition="in">
                                      <p:cBhvr>
                                        <p:cTn dur="400"/>
                                        <p:tgtEl>
                                          <p:spTgt spid="476">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76">
                                            <p:txEl>
                                              <p:pRg end="4" st="4"/>
                                            </p:txEl>
                                          </p:spTgt>
                                        </p:tgtEl>
                                        <p:attrNameLst>
                                          <p:attrName>style.visibility</p:attrName>
                                        </p:attrNameLst>
                                      </p:cBhvr>
                                      <p:to>
                                        <p:strVal val="visible"/>
                                      </p:to>
                                    </p:set>
                                    <p:animEffect filter="fade" transition="in">
                                      <p:cBhvr>
                                        <p:cTn dur="400"/>
                                        <p:tgtEl>
                                          <p:spTgt spid="476">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76">
                                            <p:txEl>
                                              <p:pRg end="5" st="5"/>
                                            </p:txEl>
                                          </p:spTgt>
                                        </p:tgtEl>
                                        <p:attrNameLst>
                                          <p:attrName>style.visibility</p:attrName>
                                        </p:attrNameLst>
                                      </p:cBhvr>
                                      <p:to>
                                        <p:strVal val="visible"/>
                                      </p:to>
                                    </p:set>
                                    <p:animEffect filter="fade" transition="in">
                                      <p:cBhvr>
                                        <p:cTn dur="400"/>
                                        <p:tgtEl>
                                          <p:spTgt spid="476">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76">
                                            <p:txEl>
                                              <p:pRg end="6" st="6"/>
                                            </p:txEl>
                                          </p:spTgt>
                                        </p:tgtEl>
                                        <p:attrNameLst>
                                          <p:attrName>style.visibility</p:attrName>
                                        </p:attrNameLst>
                                      </p:cBhvr>
                                      <p:to>
                                        <p:strVal val="visible"/>
                                      </p:to>
                                    </p:set>
                                    <p:animEffect filter="fade" transition="in">
                                      <p:cBhvr>
                                        <p:cTn dur="400"/>
                                        <p:tgtEl>
                                          <p:spTgt spid="476">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76">
                                            <p:txEl>
                                              <p:pRg end="7" st="7"/>
                                            </p:txEl>
                                          </p:spTgt>
                                        </p:tgtEl>
                                        <p:attrNameLst>
                                          <p:attrName>style.visibility</p:attrName>
                                        </p:attrNameLst>
                                      </p:cBhvr>
                                      <p:to>
                                        <p:strVal val="visible"/>
                                      </p:to>
                                    </p:set>
                                    <p:animEffect filter="fade" transition="in">
                                      <p:cBhvr>
                                        <p:cTn dur="400"/>
                                        <p:tgtEl>
                                          <p:spTgt spid="476">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76">
                                            <p:txEl>
                                              <p:pRg end="8" st="8"/>
                                            </p:txEl>
                                          </p:spTgt>
                                        </p:tgtEl>
                                        <p:attrNameLst>
                                          <p:attrName>style.visibility</p:attrName>
                                        </p:attrNameLst>
                                      </p:cBhvr>
                                      <p:to>
                                        <p:strVal val="visible"/>
                                      </p:to>
                                    </p:set>
                                    <p:animEffect filter="fade" transition="in">
                                      <p:cBhvr>
                                        <p:cTn dur="400"/>
                                        <p:tgtEl>
                                          <p:spTgt spid="476">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77">
                                            <p:txEl>
                                              <p:pRg end="0" st="0"/>
                                            </p:txEl>
                                          </p:spTgt>
                                        </p:tgtEl>
                                        <p:attrNameLst>
                                          <p:attrName>style.visibility</p:attrName>
                                        </p:attrNameLst>
                                      </p:cBhvr>
                                      <p:to>
                                        <p:strVal val="visible"/>
                                      </p:to>
                                    </p:set>
                                    <p:animEffect filter="fade" transition="in">
                                      <p:cBhvr>
                                        <p:cTn dur="500"/>
                                        <p:tgtEl>
                                          <p:spTgt spid="477">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77">
                                            <p:txEl>
                                              <p:pRg end="1" st="1"/>
                                            </p:txEl>
                                          </p:spTgt>
                                        </p:tgtEl>
                                        <p:attrNameLst>
                                          <p:attrName>style.visibility</p:attrName>
                                        </p:attrNameLst>
                                      </p:cBhvr>
                                      <p:to>
                                        <p:strVal val="visible"/>
                                      </p:to>
                                    </p:set>
                                    <p:animEffect filter="fade" transition="in">
                                      <p:cBhvr>
                                        <p:cTn dur="500"/>
                                        <p:tgtEl>
                                          <p:spTgt spid="477">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77">
                                            <p:txEl>
                                              <p:pRg end="2" st="2"/>
                                            </p:txEl>
                                          </p:spTgt>
                                        </p:tgtEl>
                                        <p:attrNameLst>
                                          <p:attrName>style.visibility</p:attrName>
                                        </p:attrNameLst>
                                      </p:cBhvr>
                                      <p:to>
                                        <p:strVal val="visible"/>
                                      </p:to>
                                    </p:set>
                                    <p:animEffect filter="fade" transition="in">
                                      <p:cBhvr>
                                        <p:cTn dur="500"/>
                                        <p:tgtEl>
                                          <p:spTgt spid="477">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77">
                                            <p:txEl>
                                              <p:pRg end="3" st="3"/>
                                            </p:txEl>
                                          </p:spTgt>
                                        </p:tgtEl>
                                        <p:attrNameLst>
                                          <p:attrName>style.visibility</p:attrName>
                                        </p:attrNameLst>
                                      </p:cBhvr>
                                      <p:to>
                                        <p:strVal val="visible"/>
                                      </p:to>
                                    </p:set>
                                    <p:animEffect filter="fade" transition="in">
                                      <p:cBhvr>
                                        <p:cTn dur="500"/>
                                        <p:tgtEl>
                                          <p:spTgt spid="477">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77">
                                            <p:txEl>
                                              <p:pRg end="4" st="4"/>
                                            </p:txEl>
                                          </p:spTgt>
                                        </p:tgtEl>
                                        <p:attrNameLst>
                                          <p:attrName>style.visibility</p:attrName>
                                        </p:attrNameLst>
                                      </p:cBhvr>
                                      <p:to>
                                        <p:strVal val="visible"/>
                                      </p:to>
                                    </p:set>
                                    <p:animEffect filter="fade" transition="in">
                                      <p:cBhvr>
                                        <p:cTn dur="500"/>
                                        <p:tgtEl>
                                          <p:spTgt spid="477">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77">
                                            <p:txEl>
                                              <p:pRg end="5" st="5"/>
                                            </p:txEl>
                                          </p:spTgt>
                                        </p:tgtEl>
                                        <p:attrNameLst>
                                          <p:attrName>style.visibility</p:attrName>
                                        </p:attrNameLst>
                                      </p:cBhvr>
                                      <p:to>
                                        <p:strVal val="visible"/>
                                      </p:to>
                                    </p:set>
                                    <p:animEffect filter="fade" transition="in">
                                      <p:cBhvr>
                                        <p:cTn dur="500"/>
                                        <p:tgtEl>
                                          <p:spTgt spid="477">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77">
                                            <p:txEl>
                                              <p:pRg end="6" st="6"/>
                                            </p:txEl>
                                          </p:spTgt>
                                        </p:tgtEl>
                                        <p:attrNameLst>
                                          <p:attrName>style.visibility</p:attrName>
                                        </p:attrNameLst>
                                      </p:cBhvr>
                                      <p:to>
                                        <p:strVal val="visible"/>
                                      </p:to>
                                    </p:set>
                                    <p:animEffect filter="fade" transition="in">
                                      <p:cBhvr>
                                        <p:cTn dur="500"/>
                                        <p:tgtEl>
                                          <p:spTgt spid="477">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77">
                                            <p:txEl>
                                              <p:pRg end="7" st="7"/>
                                            </p:txEl>
                                          </p:spTgt>
                                        </p:tgtEl>
                                        <p:attrNameLst>
                                          <p:attrName>style.visibility</p:attrName>
                                        </p:attrNameLst>
                                      </p:cBhvr>
                                      <p:to>
                                        <p:strVal val="visible"/>
                                      </p:to>
                                    </p:set>
                                    <p:animEffect filter="fade" transition="in">
                                      <p:cBhvr>
                                        <p:cTn dur="500"/>
                                        <p:tgtEl>
                                          <p:spTgt spid="477">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77">
                                            <p:txEl>
                                              <p:pRg end="8" st="8"/>
                                            </p:txEl>
                                          </p:spTgt>
                                        </p:tgtEl>
                                        <p:attrNameLst>
                                          <p:attrName>style.visibility</p:attrName>
                                        </p:attrNameLst>
                                      </p:cBhvr>
                                      <p:to>
                                        <p:strVal val="visible"/>
                                      </p:to>
                                    </p:set>
                                    <p:animEffect filter="fade" transition="in">
                                      <p:cBhvr>
                                        <p:cTn dur="500"/>
                                        <p:tgtEl>
                                          <p:spTgt spid="477">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78">
                                            <p:txEl>
                                              <p:pRg end="0" st="0"/>
                                            </p:txEl>
                                          </p:spTgt>
                                        </p:tgtEl>
                                        <p:attrNameLst>
                                          <p:attrName>style.visibility</p:attrName>
                                        </p:attrNameLst>
                                      </p:cBhvr>
                                      <p:to>
                                        <p:strVal val="visible"/>
                                      </p:to>
                                    </p:set>
                                    <p:animEffect filter="fade" transition="in">
                                      <p:cBhvr>
                                        <p:cTn dur="500"/>
                                        <p:tgtEl>
                                          <p:spTgt spid="478">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78">
                                            <p:txEl>
                                              <p:pRg end="1" st="1"/>
                                            </p:txEl>
                                          </p:spTgt>
                                        </p:tgtEl>
                                        <p:attrNameLst>
                                          <p:attrName>style.visibility</p:attrName>
                                        </p:attrNameLst>
                                      </p:cBhvr>
                                      <p:to>
                                        <p:strVal val="visible"/>
                                      </p:to>
                                    </p:set>
                                    <p:animEffect filter="fade" transition="in">
                                      <p:cBhvr>
                                        <p:cTn dur="500"/>
                                        <p:tgtEl>
                                          <p:spTgt spid="478">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78">
                                            <p:txEl>
                                              <p:pRg end="2" st="2"/>
                                            </p:txEl>
                                          </p:spTgt>
                                        </p:tgtEl>
                                        <p:attrNameLst>
                                          <p:attrName>style.visibility</p:attrName>
                                        </p:attrNameLst>
                                      </p:cBhvr>
                                      <p:to>
                                        <p:strVal val="visible"/>
                                      </p:to>
                                    </p:set>
                                    <p:animEffect filter="fade" transition="in">
                                      <p:cBhvr>
                                        <p:cTn dur="500"/>
                                        <p:tgtEl>
                                          <p:spTgt spid="478">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78">
                                            <p:txEl>
                                              <p:pRg end="3" st="3"/>
                                            </p:txEl>
                                          </p:spTgt>
                                        </p:tgtEl>
                                        <p:attrNameLst>
                                          <p:attrName>style.visibility</p:attrName>
                                        </p:attrNameLst>
                                      </p:cBhvr>
                                      <p:to>
                                        <p:strVal val="visible"/>
                                      </p:to>
                                    </p:set>
                                    <p:animEffect filter="fade" transition="in">
                                      <p:cBhvr>
                                        <p:cTn dur="500"/>
                                        <p:tgtEl>
                                          <p:spTgt spid="478">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78">
                                            <p:txEl>
                                              <p:pRg end="4" st="4"/>
                                            </p:txEl>
                                          </p:spTgt>
                                        </p:tgtEl>
                                        <p:attrNameLst>
                                          <p:attrName>style.visibility</p:attrName>
                                        </p:attrNameLst>
                                      </p:cBhvr>
                                      <p:to>
                                        <p:strVal val="visible"/>
                                      </p:to>
                                    </p:set>
                                    <p:animEffect filter="fade" transition="in">
                                      <p:cBhvr>
                                        <p:cTn dur="500"/>
                                        <p:tgtEl>
                                          <p:spTgt spid="478">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78">
                                            <p:txEl>
                                              <p:pRg end="5" st="5"/>
                                            </p:txEl>
                                          </p:spTgt>
                                        </p:tgtEl>
                                        <p:attrNameLst>
                                          <p:attrName>style.visibility</p:attrName>
                                        </p:attrNameLst>
                                      </p:cBhvr>
                                      <p:to>
                                        <p:strVal val="visible"/>
                                      </p:to>
                                    </p:set>
                                    <p:animEffect filter="fade" transition="in">
                                      <p:cBhvr>
                                        <p:cTn dur="500"/>
                                        <p:tgtEl>
                                          <p:spTgt spid="478">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78">
                                            <p:txEl>
                                              <p:pRg end="6" st="6"/>
                                            </p:txEl>
                                          </p:spTgt>
                                        </p:tgtEl>
                                        <p:attrNameLst>
                                          <p:attrName>style.visibility</p:attrName>
                                        </p:attrNameLst>
                                      </p:cBhvr>
                                      <p:to>
                                        <p:strVal val="visible"/>
                                      </p:to>
                                    </p:set>
                                    <p:animEffect filter="fade" transition="in">
                                      <p:cBhvr>
                                        <p:cTn dur="500"/>
                                        <p:tgtEl>
                                          <p:spTgt spid="478">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78">
                                            <p:txEl>
                                              <p:pRg end="7" st="7"/>
                                            </p:txEl>
                                          </p:spTgt>
                                        </p:tgtEl>
                                        <p:attrNameLst>
                                          <p:attrName>style.visibility</p:attrName>
                                        </p:attrNameLst>
                                      </p:cBhvr>
                                      <p:to>
                                        <p:strVal val="visible"/>
                                      </p:to>
                                    </p:set>
                                    <p:animEffect filter="fade" transition="in">
                                      <p:cBhvr>
                                        <p:cTn dur="500"/>
                                        <p:tgtEl>
                                          <p:spTgt spid="478">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78">
                                            <p:txEl>
                                              <p:pRg end="8" st="8"/>
                                            </p:txEl>
                                          </p:spTgt>
                                        </p:tgtEl>
                                        <p:attrNameLst>
                                          <p:attrName>style.visibility</p:attrName>
                                        </p:attrNameLst>
                                      </p:cBhvr>
                                      <p:to>
                                        <p:strVal val="visible"/>
                                      </p:to>
                                    </p:set>
                                    <p:animEffect filter="fade" transition="in">
                                      <p:cBhvr>
                                        <p:cTn dur="500"/>
                                        <p:tgtEl>
                                          <p:spTgt spid="478">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79">
                                            <p:txEl>
                                              <p:pRg end="0" st="0"/>
                                            </p:txEl>
                                          </p:spTgt>
                                        </p:tgtEl>
                                        <p:attrNameLst>
                                          <p:attrName>style.visibility</p:attrName>
                                        </p:attrNameLst>
                                      </p:cBhvr>
                                      <p:to>
                                        <p:strVal val="visible"/>
                                      </p:to>
                                    </p:set>
                                    <p:animEffect filter="fade" transition="in">
                                      <p:cBhvr>
                                        <p:cTn dur="400"/>
                                        <p:tgtEl>
                                          <p:spTgt spid="479">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79">
                                            <p:txEl>
                                              <p:pRg end="1" st="1"/>
                                            </p:txEl>
                                          </p:spTgt>
                                        </p:tgtEl>
                                        <p:attrNameLst>
                                          <p:attrName>style.visibility</p:attrName>
                                        </p:attrNameLst>
                                      </p:cBhvr>
                                      <p:to>
                                        <p:strVal val="visible"/>
                                      </p:to>
                                    </p:set>
                                    <p:animEffect filter="fade" transition="in">
                                      <p:cBhvr>
                                        <p:cTn dur="400"/>
                                        <p:tgtEl>
                                          <p:spTgt spid="479">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79">
                                            <p:txEl>
                                              <p:pRg end="2" st="2"/>
                                            </p:txEl>
                                          </p:spTgt>
                                        </p:tgtEl>
                                        <p:attrNameLst>
                                          <p:attrName>style.visibility</p:attrName>
                                        </p:attrNameLst>
                                      </p:cBhvr>
                                      <p:to>
                                        <p:strVal val="visible"/>
                                      </p:to>
                                    </p:set>
                                    <p:animEffect filter="fade" transition="in">
                                      <p:cBhvr>
                                        <p:cTn dur="400"/>
                                        <p:tgtEl>
                                          <p:spTgt spid="479">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79">
                                            <p:txEl>
                                              <p:pRg end="3" st="3"/>
                                            </p:txEl>
                                          </p:spTgt>
                                        </p:tgtEl>
                                        <p:attrNameLst>
                                          <p:attrName>style.visibility</p:attrName>
                                        </p:attrNameLst>
                                      </p:cBhvr>
                                      <p:to>
                                        <p:strVal val="visible"/>
                                      </p:to>
                                    </p:set>
                                    <p:animEffect filter="fade" transition="in">
                                      <p:cBhvr>
                                        <p:cTn dur="400"/>
                                        <p:tgtEl>
                                          <p:spTgt spid="479">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79">
                                            <p:txEl>
                                              <p:pRg end="4" st="4"/>
                                            </p:txEl>
                                          </p:spTgt>
                                        </p:tgtEl>
                                        <p:attrNameLst>
                                          <p:attrName>style.visibility</p:attrName>
                                        </p:attrNameLst>
                                      </p:cBhvr>
                                      <p:to>
                                        <p:strVal val="visible"/>
                                      </p:to>
                                    </p:set>
                                    <p:animEffect filter="fade" transition="in">
                                      <p:cBhvr>
                                        <p:cTn dur="400"/>
                                        <p:tgtEl>
                                          <p:spTgt spid="479">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79">
                                            <p:txEl>
                                              <p:pRg end="5" st="5"/>
                                            </p:txEl>
                                          </p:spTgt>
                                        </p:tgtEl>
                                        <p:attrNameLst>
                                          <p:attrName>style.visibility</p:attrName>
                                        </p:attrNameLst>
                                      </p:cBhvr>
                                      <p:to>
                                        <p:strVal val="visible"/>
                                      </p:to>
                                    </p:set>
                                    <p:animEffect filter="fade" transition="in">
                                      <p:cBhvr>
                                        <p:cTn dur="400"/>
                                        <p:tgtEl>
                                          <p:spTgt spid="479">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79">
                                            <p:txEl>
                                              <p:pRg end="6" st="6"/>
                                            </p:txEl>
                                          </p:spTgt>
                                        </p:tgtEl>
                                        <p:attrNameLst>
                                          <p:attrName>style.visibility</p:attrName>
                                        </p:attrNameLst>
                                      </p:cBhvr>
                                      <p:to>
                                        <p:strVal val="visible"/>
                                      </p:to>
                                    </p:set>
                                    <p:animEffect filter="fade" transition="in">
                                      <p:cBhvr>
                                        <p:cTn dur="400"/>
                                        <p:tgtEl>
                                          <p:spTgt spid="479">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79">
                                            <p:txEl>
                                              <p:pRg end="7" st="7"/>
                                            </p:txEl>
                                          </p:spTgt>
                                        </p:tgtEl>
                                        <p:attrNameLst>
                                          <p:attrName>style.visibility</p:attrName>
                                        </p:attrNameLst>
                                      </p:cBhvr>
                                      <p:to>
                                        <p:strVal val="visible"/>
                                      </p:to>
                                    </p:set>
                                    <p:animEffect filter="fade" transition="in">
                                      <p:cBhvr>
                                        <p:cTn dur="400"/>
                                        <p:tgtEl>
                                          <p:spTgt spid="479">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79">
                                            <p:txEl>
                                              <p:pRg end="8" st="8"/>
                                            </p:txEl>
                                          </p:spTgt>
                                        </p:tgtEl>
                                        <p:attrNameLst>
                                          <p:attrName>style.visibility</p:attrName>
                                        </p:attrNameLst>
                                      </p:cBhvr>
                                      <p:to>
                                        <p:strVal val="visible"/>
                                      </p:to>
                                    </p:set>
                                    <p:animEffect filter="fade" transition="in">
                                      <p:cBhvr>
                                        <p:cTn dur="400"/>
                                        <p:tgtEl>
                                          <p:spTgt spid="479">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80">
                                            <p:txEl>
                                              <p:pRg end="0" st="0"/>
                                            </p:txEl>
                                          </p:spTgt>
                                        </p:tgtEl>
                                        <p:attrNameLst>
                                          <p:attrName>style.visibility</p:attrName>
                                        </p:attrNameLst>
                                      </p:cBhvr>
                                      <p:to>
                                        <p:strVal val="visible"/>
                                      </p:to>
                                    </p:set>
                                    <p:animEffect filter="fade" transition="in">
                                      <p:cBhvr>
                                        <p:cTn dur="500"/>
                                        <p:tgtEl>
                                          <p:spTgt spid="480">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80">
                                            <p:txEl>
                                              <p:pRg end="1" st="1"/>
                                            </p:txEl>
                                          </p:spTgt>
                                        </p:tgtEl>
                                        <p:attrNameLst>
                                          <p:attrName>style.visibility</p:attrName>
                                        </p:attrNameLst>
                                      </p:cBhvr>
                                      <p:to>
                                        <p:strVal val="visible"/>
                                      </p:to>
                                    </p:set>
                                    <p:animEffect filter="fade" transition="in">
                                      <p:cBhvr>
                                        <p:cTn dur="500"/>
                                        <p:tgtEl>
                                          <p:spTgt spid="480">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80">
                                            <p:txEl>
                                              <p:pRg end="2" st="2"/>
                                            </p:txEl>
                                          </p:spTgt>
                                        </p:tgtEl>
                                        <p:attrNameLst>
                                          <p:attrName>style.visibility</p:attrName>
                                        </p:attrNameLst>
                                      </p:cBhvr>
                                      <p:to>
                                        <p:strVal val="visible"/>
                                      </p:to>
                                    </p:set>
                                    <p:animEffect filter="fade" transition="in">
                                      <p:cBhvr>
                                        <p:cTn dur="500"/>
                                        <p:tgtEl>
                                          <p:spTgt spid="480">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80">
                                            <p:txEl>
                                              <p:pRg end="3" st="3"/>
                                            </p:txEl>
                                          </p:spTgt>
                                        </p:tgtEl>
                                        <p:attrNameLst>
                                          <p:attrName>style.visibility</p:attrName>
                                        </p:attrNameLst>
                                      </p:cBhvr>
                                      <p:to>
                                        <p:strVal val="visible"/>
                                      </p:to>
                                    </p:set>
                                    <p:animEffect filter="fade" transition="in">
                                      <p:cBhvr>
                                        <p:cTn dur="500"/>
                                        <p:tgtEl>
                                          <p:spTgt spid="480">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80">
                                            <p:txEl>
                                              <p:pRg end="4" st="4"/>
                                            </p:txEl>
                                          </p:spTgt>
                                        </p:tgtEl>
                                        <p:attrNameLst>
                                          <p:attrName>style.visibility</p:attrName>
                                        </p:attrNameLst>
                                      </p:cBhvr>
                                      <p:to>
                                        <p:strVal val="visible"/>
                                      </p:to>
                                    </p:set>
                                    <p:animEffect filter="fade" transition="in">
                                      <p:cBhvr>
                                        <p:cTn dur="500"/>
                                        <p:tgtEl>
                                          <p:spTgt spid="480">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80">
                                            <p:txEl>
                                              <p:pRg end="5" st="5"/>
                                            </p:txEl>
                                          </p:spTgt>
                                        </p:tgtEl>
                                        <p:attrNameLst>
                                          <p:attrName>style.visibility</p:attrName>
                                        </p:attrNameLst>
                                      </p:cBhvr>
                                      <p:to>
                                        <p:strVal val="visible"/>
                                      </p:to>
                                    </p:set>
                                    <p:animEffect filter="fade" transition="in">
                                      <p:cBhvr>
                                        <p:cTn dur="500"/>
                                        <p:tgtEl>
                                          <p:spTgt spid="480">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80">
                                            <p:txEl>
                                              <p:pRg end="6" st="6"/>
                                            </p:txEl>
                                          </p:spTgt>
                                        </p:tgtEl>
                                        <p:attrNameLst>
                                          <p:attrName>style.visibility</p:attrName>
                                        </p:attrNameLst>
                                      </p:cBhvr>
                                      <p:to>
                                        <p:strVal val="visible"/>
                                      </p:to>
                                    </p:set>
                                    <p:animEffect filter="fade" transition="in">
                                      <p:cBhvr>
                                        <p:cTn dur="500"/>
                                        <p:tgtEl>
                                          <p:spTgt spid="480">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80">
                                            <p:txEl>
                                              <p:pRg end="7" st="7"/>
                                            </p:txEl>
                                          </p:spTgt>
                                        </p:tgtEl>
                                        <p:attrNameLst>
                                          <p:attrName>style.visibility</p:attrName>
                                        </p:attrNameLst>
                                      </p:cBhvr>
                                      <p:to>
                                        <p:strVal val="visible"/>
                                      </p:to>
                                    </p:set>
                                    <p:animEffect filter="fade" transition="in">
                                      <p:cBhvr>
                                        <p:cTn dur="500"/>
                                        <p:tgtEl>
                                          <p:spTgt spid="480">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80">
                                            <p:txEl>
                                              <p:pRg end="8" st="8"/>
                                            </p:txEl>
                                          </p:spTgt>
                                        </p:tgtEl>
                                        <p:attrNameLst>
                                          <p:attrName>style.visibility</p:attrName>
                                        </p:attrNameLst>
                                      </p:cBhvr>
                                      <p:to>
                                        <p:strVal val="visible"/>
                                      </p:to>
                                    </p:set>
                                    <p:animEffect filter="fade" transition="in">
                                      <p:cBhvr>
                                        <p:cTn dur="500"/>
                                        <p:tgtEl>
                                          <p:spTgt spid="480">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81">
                                            <p:txEl>
                                              <p:pRg end="0" st="0"/>
                                            </p:txEl>
                                          </p:spTgt>
                                        </p:tgtEl>
                                        <p:attrNameLst>
                                          <p:attrName>style.visibility</p:attrName>
                                        </p:attrNameLst>
                                      </p:cBhvr>
                                      <p:to>
                                        <p:strVal val="visible"/>
                                      </p:to>
                                    </p:set>
                                    <p:animEffect filter="fade" transition="in">
                                      <p:cBhvr>
                                        <p:cTn dur="500"/>
                                        <p:tgtEl>
                                          <p:spTgt spid="481">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81">
                                            <p:txEl>
                                              <p:pRg end="1" st="1"/>
                                            </p:txEl>
                                          </p:spTgt>
                                        </p:tgtEl>
                                        <p:attrNameLst>
                                          <p:attrName>style.visibility</p:attrName>
                                        </p:attrNameLst>
                                      </p:cBhvr>
                                      <p:to>
                                        <p:strVal val="visible"/>
                                      </p:to>
                                    </p:set>
                                    <p:animEffect filter="fade" transition="in">
                                      <p:cBhvr>
                                        <p:cTn dur="500"/>
                                        <p:tgtEl>
                                          <p:spTgt spid="481">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81">
                                            <p:txEl>
                                              <p:pRg end="2" st="2"/>
                                            </p:txEl>
                                          </p:spTgt>
                                        </p:tgtEl>
                                        <p:attrNameLst>
                                          <p:attrName>style.visibility</p:attrName>
                                        </p:attrNameLst>
                                      </p:cBhvr>
                                      <p:to>
                                        <p:strVal val="visible"/>
                                      </p:to>
                                    </p:set>
                                    <p:animEffect filter="fade" transition="in">
                                      <p:cBhvr>
                                        <p:cTn dur="500"/>
                                        <p:tgtEl>
                                          <p:spTgt spid="481">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81">
                                            <p:txEl>
                                              <p:pRg end="3" st="3"/>
                                            </p:txEl>
                                          </p:spTgt>
                                        </p:tgtEl>
                                        <p:attrNameLst>
                                          <p:attrName>style.visibility</p:attrName>
                                        </p:attrNameLst>
                                      </p:cBhvr>
                                      <p:to>
                                        <p:strVal val="visible"/>
                                      </p:to>
                                    </p:set>
                                    <p:animEffect filter="fade" transition="in">
                                      <p:cBhvr>
                                        <p:cTn dur="500"/>
                                        <p:tgtEl>
                                          <p:spTgt spid="481">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81">
                                            <p:txEl>
                                              <p:pRg end="4" st="4"/>
                                            </p:txEl>
                                          </p:spTgt>
                                        </p:tgtEl>
                                        <p:attrNameLst>
                                          <p:attrName>style.visibility</p:attrName>
                                        </p:attrNameLst>
                                      </p:cBhvr>
                                      <p:to>
                                        <p:strVal val="visible"/>
                                      </p:to>
                                    </p:set>
                                    <p:animEffect filter="fade" transition="in">
                                      <p:cBhvr>
                                        <p:cTn dur="500"/>
                                        <p:tgtEl>
                                          <p:spTgt spid="481">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81">
                                            <p:txEl>
                                              <p:pRg end="5" st="5"/>
                                            </p:txEl>
                                          </p:spTgt>
                                        </p:tgtEl>
                                        <p:attrNameLst>
                                          <p:attrName>style.visibility</p:attrName>
                                        </p:attrNameLst>
                                      </p:cBhvr>
                                      <p:to>
                                        <p:strVal val="visible"/>
                                      </p:to>
                                    </p:set>
                                    <p:animEffect filter="fade" transition="in">
                                      <p:cBhvr>
                                        <p:cTn dur="500"/>
                                        <p:tgtEl>
                                          <p:spTgt spid="481">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81">
                                            <p:txEl>
                                              <p:pRg end="6" st="6"/>
                                            </p:txEl>
                                          </p:spTgt>
                                        </p:tgtEl>
                                        <p:attrNameLst>
                                          <p:attrName>style.visibility</p:attrName>
                                        </p:attrNameLst>
                                      </p:cBhvr>
                                      <p:to>
                                        <p:strVal val="visible"/>
                                      </p:to>
                                    </p:set>
                                    <p:animEffect filter="fade" transition="in">
                                      <p:cBhvr>
                                        <p:cTn dur="500"/>
                                        <p:tgtEl>
                                          <p:spTgt spid="481">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81">
                                            <p:txEl>
                                              <p:pRg end="7" st="7"/>
                                            </p:txEl>
                                          </p:spTgt>
                                        </p:tgtEl>
                                        <p:attrNameLst>
                                          <p:attrName>style.visibility</p:attrName>
                                        </p:attrNameLst>
                                      </p:cBhvr>
                                      <p:to>
                                        <p:strVal val="visible"/>
                                      </p:to>
                                    </p:set>
                                    <p:animEffect filter="fade" transition="in">
                                      <p:cBhvr>
                                        <p:cTn dur="500"/>
                                        <p:tgtEl>
                                          <p:spTgt spid="481">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81">
                                            <p:txEl>
                                              <p:pRg end="8" st="8"/>
                                            </p:txEl>
                                          </p:spTgt>
                                        </p:tgtEl>
                                        <p:attrNameLst>
                                          <p:attrName>style.visibility</p:attrName>
                                        </p:attrNameLst>
                                      </p:cBhvr>
                                      <p:to>
                                        <p:strVal val="visible"/>
                                      </p:to>
                                    </p:set>
                                    <p:animEffect filter="fade" transition="in">
                                      <p:cBhvr>
                                        <p:cTn dur="500"/>
                                        <p:tgtEl>
                                          <p:spTgt spid="481">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82">
                                            <p:txEl>
                                              <p:pRg end="0" st="0"/>
                                            </p:txEl>
                                          </p:spTgt>
                                        </p:tgtEl>
                                        <p:attrNameLst>
                                          <p:attrName>style.visibility</p:attrName>
                                        </p:attrNameLst>
                                      </p:cBhvr>
                                      <p:to>
                                        <p:strVal val="visible"/>
                                      </p:to>
                                    </p:set>
                                    <p:animEffect filter="fade" transition="in">
                                      <p:cBhvr>
                                        <p:cTn dur="400"/>
                                        <p:tgtEl>
                                          <p:spTgt spid="482">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82">
                                            <p:txEl>
                                              <p:pRg end="1" st="1"/>
                                            </p:txEl>
                                          </p:spTgt>
                                        </p:tgtEl>
                                        <p:attrNameLst>
                                          <p:attrName>style.visibility</p:attrName>
                                        </p:attrNameLst>
                                      </p:cBhvr>
                                      <p:to>
                                        <p:strVal val="visible"/>
                                      </p:to>
                                    </p:set>
                                    <p:animEffect filter="fade" transition="in">
                                      <p:cBhvr>
                                        <p:cTn dur="400"/>
                                        <p:tgtEl>
                                          <p:spTgt spid="482">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82">
                                            <p:txEl>
                                              <p:pRg end="2" st="2"/>
                                            </p:txEl>
                                          </p:spTgt>
                                        </p:tgtEl>
                                        <p:attrNameLst>
                                          <p:attrName>style.visibility</p:attrName>
                                        </p:attrNameLst>
                                      </p:cBhvr>
                                      <p:to>
                                        <p:strVal val="visible"/>
                                      </p:to>
                                    </p:set>
                                    <p:animEffect filter="fade" transition="in">
                                      <p:cBhvr>
                                        <p:cTn dur="400"/>
                                        <p:tgtEl>
                                          <p:spTgt spid="482">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82">
                                            <p:txEl>
                                              <p:pRg end="3" st="3"/>
                                            </p:txEl>
                                          </p:spTgt>
                                        </p:tgtEl>
                                        <p:attrNameLst>
                                          <p:attrName>style.visibility</p:attrName>
                                        </p:attrNameLst>
                                      </p:cBhvr>
                                      <p:to>
                                        <p:strVal val="visible"/>
                                      </p:to>
                                    </p:set>
                                    <p:animEffect filter="fade" transition="in">
                                      <p:cBhvr>
                                        <p:cTn dur="400"/>
                                        <p:tgtEl>
                                          <p:spTgt spid="482">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82">
                                            <p:txEl>
                                              <p:pRg end="4" st="4"/>
                                            </p:txEl>
                                          </p:spTgt>
                                        </p:tgtEl>
                                        <p:attrNameLst>
                                          <p:attrName>style.visibility</p:attrName>
                                        </p:attrNameLst>
                                      </p:cBhvr>
                                      <p:to>
                                        <p:strVal val="visible"/>
                                      </p:to>
                                    </p:set>
                                    <p:animEffect filter="fade" transition="in">
                                      <p:cBhvr>
                                        <p:cTn dur="400"/>
                                        <p:tgtEl>
                                          <p:spTgt spid="482">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82">
                                            <p:txEl>
                                              <p:pRg end="5" st="5"/>
                                            </p:txEl>
                                          </p:spTgt>
                                        </p:tgtEl>
                                        <p:attrNameLst>
                                          <p:attrName>style.visibility</p:attrName>
                                        </p:attrNameLst>
                                      </p:cBhvr>
                                      <p:to>
                                        <p:strVal val="visible"/>
                                      </p:to>
                                    </p:set>
                                    <p:animEffect filter="fade" transition="in">
                                      <p:cBhvr>
                                        <p:cTn dur="400"/>
                                        <p:tgtEl>
                                          <p:spTgt spid="482">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82">
                                            <p:txEl>
                                              <p:pRg end="6" st="6"/>
                                            </p:txEl>
                                          </p:spTgt>
                                        </p:tgtEl>
                                        <p:attrNameLst>
                                          <p:attrName>style.visibility</p:attrName>
                                        </p:attrNameLst>
                                      </p:cBhvr>
                                      <p:to>
                                        <p:strVal val="visible"/>
                                      </p:to>
                                    </p:set>
                                    <p:animEffect filter="fade" transition="in">
                                      <p:cBhvr>
                                        <p:cTn dur="400"/>
                                        <p:tgtEl>
                                          <p:spTgt spid="482">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82">
                                            <p:txEl>
                                              <p:pRg end="7" st="7"/>
                                            </p:txEl>
                                          </p:spTgt>
                                        </p:tgtEl>
                                        <p:attrNameLst>
                                          <p:attrName>style.visibility</p:attrName>
                                        </p:attrNameLst>
                                      </p:cBhvr>
                                      <p:to>
                                        <p:strVal val="visible"/>
                                      </p:to>
                                    </p:set>
                                    <p:animEffect filter="fade" transition="in">
                                      <p:cBhvr>
                                        <p:cTn dur="400"/>
                                        <p:tgtEl>
                                          <p:spTgt spid="482">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82">
                                            <p:txEl>
                                              <p:pRg end="8" st="8"/>
                                            </p:txEl>
                                          </p:spTgt>
                                        </p:tgtEl>
                                        <p:attrNameLst>
                                          <p:attrName>style.visibility</p:attrName>
                                        </p:attrNameLst>
                                      </p:cBhvr>
                                      <p:to>
                                        <p:strVal val="visible"/>
                                      </p:to>
                                    </p:set>
                                    <p:animEffect filter="fade" transition="in">
                                      <p:cBhvr>
                                        <p:cTn dur="400"/>
                                        <p:tgtEl>
                                          <p:spTgt spid="482">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83">
                                            <p:txEl>
                                              <p:pRg end="0" st="0"/>
                                            </p:txEl>
                                          </p:spTgt>
                                        </p:tgtEl>
                                        <p:attrNameLst>
                                          <p:attrName>style.visibility</p:attrName>
                                        </p:attrNameLst>
                                      </p:cBhvr>
                                      <p:to>
                                        <p:strVal val="visible"/>
                                      </p:to>
                                    </p:set>
                                    <p:animEffect filter="fade" transition="in">
                                      <p:cBhvr>
                                        <p:cTn dur="500"/>
                                        <p:tgtEl>
                                          <p:spTgt spid="483">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83">
                                            <p:txEl>
                                              <p:pRg end="1" st="1"/>
                                            </p:txEl>
                                          </p:spTgt>
                                        </p:tgtEl>
                                        <p:attrNameLst>
                                          <p:attrName>style.visibility</p:attrName>
                                        </p:attrNameLst>
                                      </p:cBhvr>
                                      <p:to>
                                        <p:strVal val="visible"/>
                                      </p:to>
                                    </p:set>
                                    <p:animEffect filter="fade" transition="in">
                                      <p:cBhvr>
                                        <p:cTn dur="500"/>
                                        <p:tgtEl>
                                          <p:spTgt spid="483">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83">
                                            <p:txEl>
                                              <p:pRg end="2" st="2"/>
                                            </p:txEl>
                                          </p:spTgt>
                                        </p:tgtEl>
                                        <p:attrNameLst>
                                          <p:attrName>style.visibility</p:attrName>
                                        </p:attrNameLst>
                                      </p:cBhvr>
                                      <p:to>
                                        <p:strVal val="visible"/>
                                      </p:to>
                                    </p:set>
                                    <p:animEffect filter="fade" transition="in">
                                      <p:cBhvr>
                                        <p:cTn dur="500"/>
                                        <p:tgtEl>
                                          <p:spTgt spid="483">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83">
                                            <p:txEl>
                                              <p:pRg end="3" st="3"/>
                                            </p:txEl>
                                          </p:spTgt>
                                        </p:tgtEl>
                                        <p:attrNameLst>
                                          <p:attrName>style.visibility</p:attrName>
                                        </p:attrNameLst>
                                      </p:cBhvr>
                                      <p:to>
                                        <p:strVal val="visible"/>
                                      </p:to>
                                    </p:set>
                                    <p:animEffect filter="fade" transition="in">
                                      <p:cBhvr>
                                        <p:cTn dur="500"/>
                                        <p:tgtEl>
                                          <p:spTgt spid="483">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83">
                                            <p:txEl>
                                              <p:pRg end="4" st="4"/>
                                            </p:txEl>
                                          </p:spTgt>
                                        </p:tgtEl>
                                        <p:attrNameLst>
                                          <p:attrName>style.visibility</p:attrName>
                                        </p:attrNameLst>
                                      </p:cBhvr>
                                      <p:to>
                                        <p:strVal val="visible"/>
                                      </p:to>
                                    </p:set>
                                    <p:animEffect filter="fade" transition="in">
                                      <p:cBhvr>
                                        <p:cTn dur="500"/>
                                        <p:tgtEl>
                                          <p:spTgt spid="483">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83">
                                            <p:txEl>
                                              <p:pRg end="5" st="5"/>
                                            </p:txEl>
                                          </p:spTgt>
                                        </p:tgtEl>
                                        <p:attrNameLst>
                                          <p:attrName>style.visibility</p:attrName>
                                        </p:attrNameLst>
                                      </p:cBhvr>
                                      <p:to>
                                        <p:strVal val="visible"/>
                                      </p:to>
                                    </p:set>
                                    <p:animEffect filter="fade" transition="in">
                                      <p:cBhvr>
                                        <p:cTn dur="500"/>
                                        <p:tgtEl>
                                          <p:spTgt spid="483">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83">
                                            <p:txEl>
                                              <p:pRg end="6" st="6"/>
                                            </p:txEl>
                                          </p:spTgt>
                                        </p:tgtEl>
                                        <p:attrNameLst>
                                          <p:attrName>style.visibility</p:attrName>
                                        </p:attrNameLst>
                                      </p:cBhvr>
                                      <p:to>
                                        <p:strVal val="visible"/>
                                      </p:to>
                                    </p:set>
                                    <p:animEffect filter="fade" transition="in">
                                      <p:cBhvr>
                                        <p:cTn dur="500"/>
                                        <p:tgtEl>
                                          <p:spTgt spid="483">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83">
                                            <p:txEl>
                                              <p:pRg end="7" st="7"/>
                                            </p:txEl>
                                          </p:spTgt>
                                        </p:tgtEl>
                                        <p:attrNameLst>
                                          <p:attrName>style.visibility</p:attrName>
                                        </p:attrNameLst>
                                      </p:cBhvr>
                                      <p:to>
                                        <p:strVal val="visible"/>
                                      </p:to>
                                    </p:set>
                                    <p:animEffect filter="fade" transition="in">
                                      <p:cBhvr>
                                        <p:cTn dur="500"/>
                                        <p:tgtEl>
                                          <p:spTgt spid="483">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83">
                                            <p:txEl>
                                              <p:pRg end="8" st="8"/>
                                            </p:txEl>
                                          </p:spTgt>
                                        </p:tgtEl>
                                        <p:attrNameLst>
                                          <p:attrName>style.visibility</p:attrName>
                                        </p:attrNameLst>
                                      </p:cBhvr>
                                      <p:to>
                                        <p:strVal val="visible"/>
                                      </p:to>
                                    </p:set>
                                    <p:animEffect filter="fade" transition="in">
                                      <p:cBhvr>
                                        <p:cTn dur="500"/>
                                        <p:tgtEl>
                                          <p:spTgt spid="483">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84">
                                            <p:txEl>
                                              <p:pRg end="0" st="0"/>
                                            </p:txEl>
                                          </p:spTgt>
                                        </p:tgtEl>
                                        <p:attrNameLst>
                                          <p:attrName>style.visibility</p:attrName>
                                        </p:attrNameLst>
                                      </p:cBhvr>
                                      <p:to>
                                        <p:strVal val="visible"/>
                                      </p:to>
                                    </p:set>
                                    <p:animEffect filter="fade" transition="in">
                                      <p:cBhvr>
                                        <p:cTn dur="500"/>
                                        <p:tgtEl>
                                          <p:spTgt spid="484">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84">
                                            <p:txEl>
                                              <p:pRg end="1" st="1"/>
                                            </p:txEl>
                                          </p:spTgt>
                                        </p:tgtEl>
                                        <p:attrNameLst>
                                          <p:attrName>style.visibility</p:attrName>
                                        </p:attrNameLst>
                                      </p:cBhvr>
                                      <p:to>
                                        <p:strVal val="visible"/>
                                      </p:to>
                                    </p:set>
                                    <p:animEffect filter="fade" transition="in">
                                      <p:cBhvr>
                                        <p:cTn dur="500"/>
                                        <p:tgtEl>
                                          <p:spTgt spid="484">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84">
                                            <p:txEl>
                                              <p:pRg end="2" st="2"/>
                                            </p:txEl>
                                          </p:spTgt>
                                        </p:tgtEl>
                                        <p:attrNameLst>
                                          <p:attrName>style.visibility</p:attrName>
                                        </p:attrNameLst>
                                      </p:cBhvr>
                                      <p:to>
                                        <p:strVal val="visible"/>
                                      </p:to>
                                    </p:set>
                                    <p:animEffect filter="fade" transition="in">
                                      <p:cBhvr>
                                        <p:cTn dur="500"/>
                                        <p:tgtEl>
                                          <p:spTgt spid="484">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84">
                                            <p:txEl>
                                              <p:pRg end="3" st="3"/>
                                            </p:txEl>
                                          </p:spTgt>
                                        </p:tgtEl>
                                        <p:attrNameLst>
                                          <p:attrName>style.visibility</p:attrName>
                                        </p:attrNameLst>
                                      </p:cBhvr>
                                      <p:to>
                                        <p:strVal val="visible"/>
                                      </p:to>
                                    </p:set>
                                    <p:animEffect filter="fade" transition="in">
                                      <p:cBhvr>
                                        <p:cTn dur="500"/>
                                        <p:tgtEl>
                                          <p:spTgt spid="484">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84">
                                            <p:txEl>
                                              <p:pRg end="4" st="4"/>
                                            </p:txEl>
                                          </p:spTgt>
                                        </p:tgtEl>
                                        <p:attrNameLst>
                                          <p:attrName>style.visibility</p:attrName>
                                        </p:attrNameLst>
                                      </p:cBhvr>
                                      <p:to>
                                        <p:strVal val="visible"/>
                                      </p:to>
                                    </p:set>
                                    <p:animEffect filter="fade" transition="in">
                                      <p:cBhvr>
                                        <p:cTn dur="500"/>
                                        <p:tgtEl>
                                          <p:spTgt spid="484">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84">
                                            <p:txEl>
                                              <p:pRg end="5" st="5"/>
                                            </p:txEl>
                                          </p:spTgt>
                                        </p:tgtEl>
                                        <p:attrNameLst>
                                          <p:attrName>style.visibility</p:attrName>
                                        </p:attrNameLst>
                                      </p:cBhvr>
                                      <p:to>
                                        <p:strVal val="visible"/>
                                      </p:to>
                                    </p:set>
                                    <p:animEffect filter="fade" transition="in">
                                      <p:cBhvr>
                                        <p:cTn dur="500"/>
                                        <p:tgtEl>
                                          <p:spTgt spid="484">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84">
                                            <p:txEl>
                                              <p:pRg end="6" st="6"/>
                                            </p:txEl>
                                          </p:spTgt>
                                        </p:tgtEl>
                                        <p:attrNameLst>
                                          <p:attrName>style.visibility</p:attrName>
                                        </p:attrNameLst>
                                      </p:cBhvr>
                                      <p:to>
                                        <p:strVal val="visible"/>
                                      </p:to>
                                    </p:set>
                                    <p:animEffect filter="fade" transition="in">
                                      <p:cBhvr>
                                        <p:cTn dur="500"/>
                                        <p:tgtEl>
                                          <p:spTgt spid="484">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84">
                                            <p:txEl>
                                              <p:pRg end="7" st="7"/>
                                            </p:txEl>
                                          </p:spTgt>
                                        </p:tgtEl>
                                        <p:attrNameLst>
                                          <p:attrName>style.visibility</p:attrName>
                                        </p:attrNameLst>
                                      </p:cBhvr>
                                      <p:to>
                                        <p:strVal val="visible"/>
                                      </p:to>
                                    </p:set>
                                    <p:animEffect filter="fade" transition="in">
                                      <p:cBhvr>
                                        <p:cTn dur="500"/>
                                        <p:tgtEl>
                                          <p:spTgt spid="484">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484">
                                            <p:txEl>
                                              <p:pRg end="8" st="8"/>
                                            </p:txEl>
                                          </p:spTgt>
                                        </p:tgtEl>
                                        <p:attrNameLst>
                                          <p:attrName>style.visibility</p:attrName>
                                        </p:attrNameLst>
                                      </p:cBhvr>
                                      <p:to>
                                        <p:strVal val="visible"/>
                                      </p:to>
                                    </p:set>
                                    <p:animEffect filter="fade" transition="in">
                                      <p:cBhvr>
                                        <p:cTn dur="500"/>
                                        <p:tgtEl>
                                          <p:spTgt spid="484">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85">
                                            <p:txEl>
                                              <p:pRg end="0" st="0"/>
                                            </p:txEl>
                                          </p:spTgt>
                                        </p:tgtEl>
                                        <p:attrNameLst>
                                          <p:attrName>style.visibility</p:attrName>
                                        </p:attrNameLst>
                                      </p:cBhvr>
                                      <p:to>
                                        <p:strVal val="visible"/>
                                      </p:to>
                                    </p:set>
                                    <p:animEffect filter="fade" transition="in">
                                      <p:cBhvr>
                                        <p:cTn dur="400"/>
                                        <p:tgtEl>
                                          <p:spTgt spid="485">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85">
                                            <p:txEl>
                                              <p:pRg end="1" st="1"/>
                                            </p:txEl>
                                          </p:spTgt>
                                        </p:tgtEl>
                                        <p:attrNameLst>
                                          <p:attrName>style.visibility</p:attrName>
                                        </p:attrNameLst>
                                      </p:cBhvr>
                                      <p:to>
                                        <p:strVal val="visible"/>
                                      </p:to>
                                    </p:set>
                                    <p:animEffect filter="fade" transition="in">
                                      <p:cBhvr>
                                        <p:cTn dur="400"/>
                                        <p:tgtEl>
                                          <p:spTgt spid="485">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85">
                                            <p:txEl>
                                              <p:pRg end="2" st="2"/>
                                            </p:txEl>
                                          </p:spTgt>
                                        </p:tgtEl>
                                        <p:attrNameLst>
                                          <p:attrName>style.visibility</p:attrName>
                                        </p:attrNameLst>
                                      </p:cBhvr>
                                      <p:to>
                                        <p:strVal val="visible"/>
                                      </p:to>
                                    </p:set>
                                    <p:animEffect filter="fade" transition="in">
                                      <p:cBhvr>
                                        <p:cTn dur="400"/>
                                        <p:tgtEl>
                                          <p:spTgt spid="485">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85">
                                            <p:txEl>
                                              <p:pRg end="3" st="3"/>
                                            </p:txEl>
                                          </p:spTgt>
                                        </p:tgtEl>
                                        <p:attrNameLst>
                                          <p:attrName>style.visibility</p:attrName>
                                        </p:attrNameLst>
                                      </p:cBhvr>
                                      <p:to>
                                        <p:strVal val="visible"/>
                                      </p:to>
                                    </p:set>
                                    <p:animEffect filter="fade" transition="in">
                                      <p:cBhvr>
                                        <p:cTn dur="400"/>
                                        <p:tgtEl>
                                          <p:spTgt spid="485">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85">
                                            <p:txEl>
                                              <p:pRg end="4" st="4"/>
                                            </p:txEl>
                                          </p:spTgt>
                                        </p:tgtEl>
                                        <p:attrNameLst>
                                          <p:attrName>style.visibility</p:attrName>
                                        </p:attrNameLst>
                                      </p:cBhvr>
                                      <p:to>
                                        <p:strVal val="visible"/>
                                      </p:to>
                                    </p:set>
                                    <p:animEffect filter="fade" transition="in">
                                      <p:cBhvr>
                                        <p:cTn dur="400"/>
                                        <p:tgtEl>
                                          <p:spTgt spid="485">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85">
                                            <p:txEl>
                                              <p:pRg end="5" st="5"/>
                                            </p:txEl>
                                          </p:spTgt>
                                        </p:tgtEl>
                                        <p:attrNameLst>
                                          <p:attrName>style.visibility</p:attrName>
                                        </p:attrNameLst>
                                      </p:cBhvr>
                                      <p:to>
                                        <p:strVal val="visible"/>
                                      </p:to>
                                    </p:set>
                                    <p:animEffect filter="fade" transition="in">
                                      <p:cBhvr>
                                        <p:cTn dur="400"/>
                                        <p:tgtEl>
                                          <p:spTgt spid="485">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85">
                                            <p:txEl>
                                              <p:pRg end="6" st="6"/>
                                            </p:txEl>
                                          </p:spTgt>
                                        </p:tgtEl>
                                        <p:attrNameLst>
                                          <p:attrName>style.visibility</p:attrName>
                                        </p:attrNameLst>
                                      </p:cBhvr>
                                      <p:to>
                                        <p:strVal val="visible"/>
                                      </p:to>
                                    </p:set>
                                    <p:animEffect filter="fade" transition="in">
                                      <p:cBhvr>
                                        <p:cTn dur="400"/>
                                        <p:tgtEl>
                                          <p:spTgt spid="485">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85">
                                            <p:txEl>
                                              <p:pRg end="7" st="7"/>
                                            </p:txEl>
                                          </p:spTgt>
                                        </p:tgtEl>
                                        <p:attrNameLst>
                                          <p:attrName>style.visibility</p:attrName>
                                        </p:attrNameLst>
                                      </p:cBhvr>
                                      <p:to>
                                        <p:strVal val="visible"/>
                                      </p:to>
                                    </p:set>
                                    <p:animEffect filter="fade" transition="in">
                                      <p:cBhvr>
                                        <p:cTn dur="400"/>
                                        <p:tgtEl>
                                          <p:spTgt spid="485">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85">
                                            <p:txEl>
                                              <p:pRg end="8" st="8"/>
                                            </p:txEl>
                                          </p:spTgt>
                                        </p:tgtEl>
                                        <p:attrNameLst>
                                          <p:attrName>style.visibility</p:attrName>
                                        </p:attrNameLst>
                                      </p:cBhvr>
                                      <p:to>
                                        <p:strVal val="visible"/>
                                      </p:to>
                                    </p:set>
                                    <p:animEffect filter="fade" transition="in">
                                      <p:cBhvr>
                                        <p:cTn dur="400"/>
                                        <p:tgtEl>
                                          <p:spTgt spid="485">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86">
                                            <p:txEl>
                                              <p:pRg end="0" st="0"/>
                                            </p:txEl>
                                          </p:spTgt>
                                        </p:tgtEl>
                                        <p:attrNameLst>
                                          <p:attrName>style.visibility</p:attrName>
                                        </p:attrNameLst>
                                      </p:cBhvr>
                                      <p:to>
                                        <p:strVal val="visible"/>
                                      </p:to>
                                    </p:set>
                                    <p:animEffect filter="fade" transition="in">
                                      <p:cBhvr>
                                        <p:cTn dur="500"/>
                                        <p:tgtEl>
                                          <p:spTgt spid="486">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86">
                                            <p:txEl>
                                              <p:pRg end="1" st="1"/>
                                            </p:txEl>
                                          </p:spTgt>
                                        </p:tgtEl>
                                        <p:attrNameLst>
                                          <p:attrName>style.visibility</p:attrName>
                                        </p:attrNameLst>
                                      </p:cBhvr>
                                      <p:to>
                                        <p:strVal val="visible"/>
                                      </p:to>
                                    </p:set>
                                    <p:animEffect filter="fade" transition="in">
                                      <p:cBhvr>
                                        <p:cTn dur="500"/>
                                        <p:tgtEl>
                                          <p:spTgt spid="486">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86">
                                            <p:txEl>
                                              <p:pRg end="2" st="2"/>
                                            </p:txEl>
                                          </p:spTgt>
                                        </p:tgtEl>
                                        <p:attrNameLst>
                                          <p:attrName>style.visibility</p:attrName>
                                        </p:attrNameLst>
                                      </p:cBhvr>
                                      <p:to>
                                        <p:strVal val="visible"/>
                                      </p:to>
                                    </p:set>
                                    <p:animEffect filter="fade" transition="in">
                                      <p:cBhvr>
                                        <p:cTn dur="500"/>
                                        <p:tgtEl>
                                          <p:spTgt spid="486">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86">
                                            <p:txEl>
                                              <p:pRg end="3" st="3"/>
                                            </p:txEl>
                                          </p:spTgt>
                                        </p:tgtEl>
                                        <p:attrNameLst>
                                          <p:attrName>style.visibility</p:attrName>
                                        </p:attrNameLst>
                                      </p:cBhvr>
                                      <p:to>
                                        <p:strVal val="visible"/>
                                      </p:to>
                                    </p:set>
                                    <p:animEffect filter="fade" transition="in">
                                      <p:cBhvr>
                                        <p:cTn dur="500"/>
                                        <p:tgtEl>
                                          <p:spTgt spid="486">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86">
                                            <p:txEl>
                                              <p:pRg end="4" st="4"/>
                                            </p:txEl>
                                          </p:spTgt>
                                        </p:tgtEl>
                                        <p:attrNameLst>
                                          <p:attrName>style.visibility</p:attrName>
                                        </p:attrNameLst>
                                      </p:cBhvr>
                                      <p:to>
                                        <p:strVal val="visible"/>
                                      </p:to>
                                    </p:set>
                                    <p:animEffect filter="fade" transition="in">
                                      <p:cBhvr>
                                        <p:cTn dur="500"/>
                                        <p:tgtEl>
                                          <p:spTgt spid="486">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86">
                                            <p:txEl>
                                              <p:pRg end="5" st="5"/>
                                            </p:txEl>
                                          </p:spTgt>
                                        </p:tgtEl>
                                        <p:attrNameLst>
                                          <p:attrName>style.visibility</p:attrName>
                                        </p:attrNameLst>
                                      </p:cBhvr>
                                      <p:to>
                                        <p:strVal val="visible"/>
                                      </p:to>
                                    </p:set>
                                    <p:animEffect filter="fade" transition="in">
                                      <p:cBhvr>
                                        <p:cTn dur="500"/>
                                        <p:tgtEl>
                                          <p:spTgt spid="486">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86">
                                            <p:txEl>
                                              <p:pRg end="6" st="6"/>
                                            </p:txEl>
                                          </p:spTgt>
                                        </p:tgtEl>
                                        <p:attrNameLst>
                                          <p:attrName>style.visibility</p:attrName>
                                        </p:attrNameLst>
                                      </p:cBhvr>
                                      <p:to>
                                        <p:strVal val="visible"/>
                                      </p:to>
                                    </p:set>
                                    <p:animEffect filter="fade" transition="in">
                                      <p:cBhvr>
                                        <p:cTn dur="500"/>
                                        <p:tgtEl>
                                          <p:spTgt spid="486">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86">
                                            <p:txEl>
                                              <p:pRg end="7" st="7"/>
                                            </p:txEl>
                                          </p:spTgt>
                                        </p:tgtEl>
                                        <p:attrNameLst>
                                          <p:attrName>style.visibility</p:attrName>
                                        </p:attrNameLst>
                                      </p:cBhvr>
                                      <p:to>
                                        <p:strVal val="visible"/>
                                      </p:to>
                                    </p:set>
                                    <p:animEffect filter="fade" transition="in">
                                      <p:cBhvr>
                                        <p:cTn dur="500"/>
                                        <p:tgtEl>
                                          <p:spTgt spid="486">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486">
                                            <p:txEl>
                                              <p:pRg end="8" st="8"/>
                                            </p:txEl>
                                          </p:spTgt>
                                        </p:tgtEl>
                                        <p:attrNameLst>
                                          <p:attrName>style.visibility</p:attrName>
                                        </p:attrNameLst>
                                      </p:cBhvr>
                                      <p:to>
                                        <p:strVal val="visible"/>
                                      </p:to>
                                    </p:set>
                                    <p:animEffect filter="fade" transition="in">
                                      <p:cBhvr>
                                        <p:cTn dur="500"/>
                                        <p:tgtEl>
                                          <p:spTgt spid="486">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04">
                                            <p:txEl>
                                              <p:pRg end="0" st="0"/>
                                            </p:txEl>
                                          </p:spTgt>
                                        </p:tgtEl>
                                        <p:attrNameLst>
                                          <p:attrName>style.visibility</p:attrName>
                                        </p:attrNameLst>
                                      </p:cBhvr>
                                      <p:to>
                                        <p:strVal val="visible"/>
                                      </p:to>
                                    </p:set>
                                    <p:animEffect filter="fade" transition="in">
                                      <p:cBhvr>
                                        <p:cTn dur="400"/>
                                        <p:tgtEl>
                                          <p:spTgt spid="504">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04">
                                            <p:txEl>
                                              <p:pRg end="1" st="1"/>
                                            </p:txEl>
                                          </p:spTgt>
                                        </p:tgtEl>
                                        <p:attrNameLst>
                                          <p:attrName>style.visibility</p:attrName>
                                        </p:attrNameLst>
                                      </p:cBhvr>
                                      <p:to>
                                        <p:strVal val="visible"/>
                                      </p:to>
                                    </p:set>
                                    <p:animEffect filter="fade" transition="in">
                                      <p:cBhvr>
                                        <p:cTn dur="400"/>
                                        <p:tgtEl>
                                          <p:spTgt spid="504">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04">
                                            <p:txEl>
                                              <p:pRg end="2" st="2"/>
                                            </p:txEl>
                                          </p:spTgt>
                                        </p:tgtEl>
                                        <p:attrNameLst>
                                          <p:attrName>style.visibility</p:attrName>
                                        </p:attrNameLst>
                                      </p:cBhvr>
                                      <p:to>
                                        <p:strVal val="visible"/>
                                      </p:to>
                                    </p:set>
                                    <p:animEffect filter="fade" transition="in">
                                      <p:cBhvr>
                                        <p:cTn dur="400"/>
                                        <p:tgtEl>
                                          <p:spTgt spid="504">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04">
                                            <p:txEl>
                                              <p:pRg end="3" st="3"/>
                                            </p:txEl>
                                          </p:spTgt>
                                        </p:tgtEl>
                                        <p:attrNameLst>
                                          <p:attrName>style.visibility</p:attrName>
                                        </p:attrNameLst>
                                      </p:cBhvr>
                                      <p:to>
                                        <p:strVal val="visible"/>
                                      </p:to>
                                    </p:set>
                                    <p:animEffect filter="fade" transition="in">
                                      <p:cBhvr>
                                        <p:cTn dur="400"/>
                                        <p:tgtEl>
                                          <p:spTgt spid="504">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04">
                                            <p:txEl>
                                              <p:pRg end="4" st="4"/>
                                            </p:txEl>
                                          </p:spTgt>
                                        </p:tgtEl>
                                        <p:attrNameLst>
                                          <p:attrName>style.visibility</p:attrName>
                                        </p:attrNameLst>
                                      </p:cBhvr>
                                      <p:to>
                                        <p:strVal val="visible"/>
                                      </p:to>
                                    </p:set>
                                    <p:animEffect filter="fade" transition="in">
                                      <p:cBhvr>
                                        <p:cTn dur="400"/>
                                        <p:tgtEl>
                                          <p:spTgt spid="504">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04">
                                            <p:txEl>
                                              <p:pRg end="5" st="5"/>
                                            </p:txEl>
                                          </p:spTgt>
                                        </p:tgtEl>
                                        <p:attrNameLst>
                                          <p:attrName>style.visibility</p:attrName>
                                        </p:attrNameLst>
                                      </p:cBhvr>
                                      <p:to>
                                        <p:strVal val="visible"/>
                                      </p:to>
                                    </p:set>
                                    <p:animEffect filter="fade" transition="in">
                                      <p:cBhvr>
                                        <p:cTn dur="400"/>
                                        <p:tgtEl>
                                          <p:spTgt spid="504">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04">
                                            <p:txEl>
                                              <p:pRg end="6" st="6"/>
                                            </p:txEl>
                                          </p:spTgt>
                                        </p:tgtEl>
                                        <p:attrNameLst>
                                          <p:attrName>style.visibility</p:attrName>
                                        </p:attrNameLst>
                                      </p:cBhvr>
                                      <p:to>
                                        <p:strVal val="visible"/>
                                      </p:to>
                                    </p:set>
                                    <p:animEffect filter="fade" transition="in">
                                      <p:cBhvr>
                                        <p:cTn dur="400"/>
                                        <p:tgtEl>
                                          <p:spTgt spid="504">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04">
                                            <p:txEl>
                                              <p:pRg end="7" st="7"/>
                                            </p:txEl>
                                          </p:spTgt>
                                        </p:tgtEl>
                                        <p:attrNameLst>
                                          <p:attrName>style.visibility</p:attrName>
                                        </p:attrNameLst>
                                      </p:cBhvr>
                                      <p:to>
                                        <p:strVal val="visible"/>
                                      </p:to>
                                    </p:set>
                                    <p:animEffect filter="fade" transition="in">
                                      <p:cBhvr>
                                        <p:cTn dur="400"/>
                                        <p:tgtEl>
                                          <p:spTgt spid="504">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04">
                                            <p:txEl>
                                              <p:pRg end="8" st="8"/>
                                            </p:txEl>
                                          </p:spTgt>
                                        </p:tgtEl>
                                        <p:attrNameLst>
                                          <p:attrName>style.visibility</p:attrName>
                                        </p:attrNameLst>
                                      </p:cBhvr>
                                      <p:to>
                                        <p:strVal val="visible"/>
                                      </p:to>
                                    </p:set>
                                    <p:animEffect filter="fade" transition="in">
                                      <p:cBhvr>
                                        <p:cTn dur="400"/>
                                        <p:tgtEl>
                                          <p:spTgt spid="504">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05">
                                            <p:txEl>
                                              <p:pRg end="0" st="0"/>
                                            </p:txEl>
                                          </p:spTgt>
                                        </p:tgtEl>
                                        <p:attrNameLst>
                                          <p:attrName>style.visibility</p:attrName>
                                        </p:attrNameLst>
                                      </p:cBhvr>
                                      <p:to>
                                        <p:strVal val="visible"/>
                                      </p:to>
                                    </p:set>
                                    <p:animEffect filter="fade" transition="in">
                                      <p:cBhvr>
                                        <p:cTn dur="400"/>
                                        <p:tgtEl>
                                          <p:spTgt spid="505">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05">
                                            <p:txEl>
                                              <p:pRg end="1" st="1"/>
                                            </p:txEl>
                                          </p:spTgt>
                                        </p:tgtEl>
                                        <p:attrNameLst>
                                          <p:attrName>style.visibility</p:attrName>
                                        </p:attrNameLst>
                                      </p:cBhvr>
                                      <p:to>
                                        <p:strVal val="visible"/>
                                      </p:to>
                                    </p:set>
                                    <p:animEffect filter="fade" transition="in">
                                      <p:cBhvr>
                                        <p:cTn dur="400"/>
                                        <p:tgtEl>
                                          <p:spTgt spid="505">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05">
                                            <p:txEl>
                                              <p:pRg end="2" st="2"/>
                                            </p:txEl>
                                          </p:spTgt>
                                        </p:tgtEl>
                                        <p:attrNameLst>
                                          <p:attrName>style.visibility</p:attrName>
                                        </p:attrNameLst>
                                      </p:cBhvr>
                                      <p:to>
                                        <p:strVal val="visible"/>
                                      </p:to>
                                    </p:set>
                                    <p:animEffect filter="fade" transition="in">
                                      <p:cBhvr>
                                        <p:cTn dur="400"/>
                                        <p:tgtEl>
                                          <p:spTgt spid="505">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05">
                                            <p:txEl>
                                              <p:pRg end="3" st="3"/>
                                            </p:txEl>
                                          </p:spTgt>
                                        </p:tgtEl>
                                        <p:attrNameLst>
                                          <p:attrName>style.visibility</p:attrName>
                                        </p:attrNameLst>
                                      </p:cBhvr>
                                      <p:to>
                                        <p:strVal val="visible"/>
                                      </p:to>
                                    </p:set>
                                    <p:animEffect filter="fade" transition="in">
                                      <p:cBhvr>
                                        <p:cTn dur="400"/>
                                        <p:tgtEl>
                                          <p:spTgt spid="505">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05">
                                            <p:txEl>
                                              <p:pRg end="4" st="4"/>
                                            </p:txEl>
                                          </p:spTgt>
                                        </p:tgtEl>
                                        <p:attrNameLst>
                                          <p:attrName>style.visibility</p:attrName>
                                        </p:attrNameLst>
                                      </p:cBhvr>
                                      <p:to>
                                        <p:strVal val="visible"/>
                                      </p:to>
                                    </p:set>
                                    <p:animEffect filter="fade" transition="in">
                                      <p:cBhvr>
                                        <p:cTn dur="400"/>
                                        <p:tgtEl>
                                          <p:spTgt spid="505">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05">
                                            <p:txEl>
                                              <p:pRg end="5" st="5"/>
                                            </p:txEl>
                                          </p:spTgt>
                                        </p:tgtEl>
                                        <p:attrNameLst>
                                          <p:attrName>style.visibility</p:attrName>
                                        </p:attrNameLst>
                                      </p:cBhvr>
                                      <p:to>
                                        <p:strVal val="visible"/>
                                      </p:to>
                                    </p:set>
                                    <p:animEffect filter="fade" transition="in">
                                      <p:cBhvr>
                                        <p:cTn dur="400"/>
                                        <p:tgtEl>
                                          <p:spTgt spid="505">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05">
                                            <p:txEl>
                                              <p:pRg end="6" st="6"/>
                                            </p:txEl>
                                          </p:spTgt>
                                        </p:tgtEl>
                                        <p:attrNameLst>
                                          <p:attrName>style.visibility</p:attrName>
                                        </p:attrNameLst>
                                      </p:cBhvr>
                                      <p:to>
                                        <p:strVal val="visible"/>
                                      </p:to>
                                    </p:set>
                                    <p:animEffect filter="fade" transition="in">
                                      <p:cBhvr>
                                        <p:cTn dur="400"/>
                                        <p:tgtEl>
                                          <p:spTgt spid="505">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05">
                                            <p:txEl>
                                              <p:pRg end="7" st="7"/>
                                            </p:txEl>
                                          </p:spTgt>
                                        </p:tgtEl>
                                        <p:attrNameLst>
                                          <p:attrName>style.visibility</p:attrName>
                                        </p:attrNameLst>
                                      </p:cBhvr>
                                      <p:to>
                                        <p:strVal val="visible"/>
                                      </p:to>
                                    </p:set>
                                    <p:animEffect filter="fade" transition="in">
                                      <p:cBhvr>
                                        <p:cTn dur="400"/>
                                        <p:tgtEl>
                                          <p:spTgt spid="505">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05">
                                            <p:txEl>
                                              <p:pRg end="8" st="8"/>
                                            </p:txEl>
                                          </p:spTgt>
                                        </p:tgtEl>
                                        <p:attrNameLst>
                                          <p:attrName>style.visibility</p:attrName>
                                        </p:attrNameLst>
                                      </p:cBhvr>
                                      <p:to>
                                        <p:strVal val="visible"/>
                                      </p:to>
                                    </p:set>
                                    <p:animEffect filter="fade" transition="in">
                                      <p:cBhvr>
                                        <p:cTn dur="400"/>
                                        <p:tgtEl>
                                          <p:spTgt spid="505">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06">
                                            <p:txEl>
                                              <p:pRg end="0" st="0"/>
                                            </p:txEl>
                                          </p:spTgt>
                                        </p:tgtEl>
                                        <p:attrNameLst>
                                          <p:attrName>style.visibility</p:attrName>
                                        </p:attrNameLst>
                                      </p:cBhvr>
                                      <p:to>
                                        <p:strVal val="visible"/>
                                      </p:to>
                                    </p:set>
                                    <p:animEffect filter="fade" transition="in">
                                      <p:cBhvr>
                                        <p:cTn dur="400"/>
                                        <p:tgtEl>
                                          <p:spTgt spid="506">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06">
                                            <p:txEl>
                                              <p:pRg end="1" st="1"/>
                                            </p:txEl>
                                          </p:spTgt>
                                        </p:tgtEl>
                                        <p:attrNameLst>
                                          <p:attrName>style.visibility</p:attrName>
                                        </p:attrNameLst>
                                      </p:cBhvr>
                                      <p:to>
                                        <p:strVal val="visible"/>
                                      </p:to>
                                    </p:set>
                                    <p:animEffect filter="fade" transition="in">
                                      <p:cBhvr>
                                        <p:cTn dur="400"/>
                                        <p:tgtEl>
                                          <p:spTgt spid="506">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06">
                                            <p:txEl>
                                              <p:pRg end="2" st="2"/>
                                            </p:txEl>
                                          </p:spTgt>
                                        </p:tgtEl>
                                        <p:attrNameLst>
                                          <p:attrName>style.visibility</p:attrName>
                                        </p:attrNameLst>
                                      </p:cBhvr>
                                      <p:to>
                                        <p:strVal val="visible"/>
                                      </p:to>
                                    </p:set>
                                    <p:animEffect filter="fade" transition="in">
                                      <p:cBhvr>
                                        <p:cTn dur="400"/>
                                        <p:tgtEl>
                                          <p:spTgt spid="506">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06">
                                            <p:txEl>
                                              <p:pRg end="3" st="3"/>
                                            </p:txEl>
                                          </p:spTgt>
                                        </p:tgtEl>
                                        <p:attrNameLst>
                                          <p:attrName>style.visibility</p:attrName>
                                        </p:attrNameLst>
                                      </p:cBhvr>
                                      <p:to>
                                        <p:strVal val="visible"/>
                                      </p:to>
                                    </p:set>
                                    <p:animEffect filter="fade" transition="in">
                                      <p:cBhvr>
                                        <p:cTn dur="400"/>
                                        <p:tgtEl>
                                          <p:spTgt spid="506">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06">
                                            <p:txEl>
                                              <p:pRg end="4" st="4"/>
                                            </p:txEl>
                                          </p:spTgt>
                                        </p:tgtEl>
                                        <p:attrNameLst>
                                          <p:attrName>style.visibility</p:attrName>
                                        </p:attrNameLst>
                                      </p:cBhvr>
                                      <p:to>
                                        <p:strVal val="visible"/>
                                      </p:to>
                                    </p:set>
                                    <p:animEffect filter="fade" transition="in">
                                      <p:cBhvr>
                                        <p:cTn dur="400"/>
                                        <p:tgtEl>
                                          <p:spTgt spid="506">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06">
                                            <p:txEl>
                                              <p:pRg end="5" st="5"/>
                                            </p:txEl>
                                          </p:spTgt>
                                        </p:tgtEl>
                                        <p:attrNameLst>
                                          <p:attrName>style.visibility</p:attrName>
                                        </p:attrNameLst>
                                      </p:cBhvr>
                                      <p:to>
                                        <p:strVal val="visible"/>
                                      </p:to>
                                    </p:set>
                                    <p:animEffect filter="fade" transition="in">
                                      <p:cBhvr>
                                        <p:cTn dur="400"/>
                                        <p:tgtEl>
                                          <p:spTgt spid="506">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06">
                                            <p:txEl>
                                              <p:pRg end="6" st="6"/>
                                            </p:txEl>
                                          </p:spTgt>
                                        </p:tgtEl>
                                        <p:attrNameLst>
                                          <p:attrName>style.visibility</p:attrName>
                                        </p:attrNameLst>
                                      </p:cBhvr>
                                      <p:to>
                                        <p:strVal val="visible"/>
                                      </p:to>
                                    </p:set>
                                    <p:animEffect filter="fade" transition="in">
                                      <p:cBhvr>
                                        <p:cTn dur="400"/>
                                        <p:tgtEl>
                                          <p:spTgt spid="506">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06">
                                            <p:txEl>
                                              <p:pRg end="7" st="7"/>
                                            </p:txEl>
                                          </p:spTgt>
                                        </p:tgtEl>
                                        <p:attrNameLst>
                                          <p:attrName>style.visibility</p:attrName>
                                        </p:attrNameLst>
                                      </p:cBhvr>
                                      <p:to>
                                        <p:strVal val="visible"/>
                                      </p:to>
                                    </p:set>
                                    <p:animEffect filter="fade" transition="in">
                                      <p:cBhvr>
                                        <p:cTn dur="400"/>
                                        <p:tgtEl>
                                          <p:spTgt spid="506">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06">
                                            <p:txEl>
                                              <p:pRg end="8" st="8"/>
                                            </p:txEl>
                                          </p:spTgt>
                                        </p:tgtEl>
                                        <p:attrNameLst>
                                          <p:attrName>style.visibility</p:attrName>
                                        </p:attrNameLst>
                                      </p:cBhvr>
                                      <p:to>
                                        <p:strVal val="visible"/>
                                      </p:to>
                                    </p:set>
                                    <p:animEffect filter="fade" transition="in">
                                      <p:cBhvr>
                                        <p:cTn dur="400"/>
                                        <p:tgtEl>
                                          <p:spTgt spid="506">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07">
                                            <p:txEl>
                                              <p:pRg end="0" st="0"/>
                                            </p:txEl>
                                          </p:spTgt>
                                        </p:tgtEl>
                                        <p:attrNameLst>
                                          <p:attrName>style.visibility</p:attrName>
                                        </p:attrNameLst>
                                      </p:cBhvr>
                                      <p:to>
                                        <p:strVal val="visible"/>
                                      </p:to>
                                    </p:set>
                                    <p:animEffect filter="fade" transition="in">
                                      <p:cBhvr>
                                        <p:cTn dur="400"/>
                                        <p:tgtEl>
                                          <p:spTgt spid="507">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07">
                                            <p:txEl>
                                              <p:pRg end="1" st="1"/>
                                            </p:txEl>
                                          </p:spTgt>
                                        </p:tgtEl>
                                        <p:attrNameLst>
                                          <p:attrName>style.visibility</p:attrName>
                                        </p:attrNameLst>
                                      </p:cBhvr>
                                      <p:to>
                                        <p:strVal val="visible"/>
                                      </p:to>
                                    </p:set>
                                    <p:animEffect filter="fade" transition="in">
                                      <p:cBhvr>
                                        <p:cTn dur="400"/>
                                        <p:tgtEl>
                                          <p:spTgt spid="507">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07">
                                            <p:txEl>
                                              <p:pRg end="2" st="2"/>
                                            </p:txEl>
                                          </p:spTgt>
                                        </p:tgtEl>
                                        <p:attrNameLst>
                                          <p:attrName>style.visibility</p:attrName>
                                        </p:attrNameLst>
                                      </p:cBhvr>
                                      <p:to>
                                        <p:strVal val="visible"/>
                                      </p:to>
                                    </p:set>
                                    <p:animEffect filter="fade" transition="in">
                                      <p:cBhvr>
                                        <p:cTn dur="400"/>
                                        <p:tgtEl>
                                          <p:spTgt spid="507">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07">
                                            <p:txEl>
                                              <p:pRg end="3" st="3"/>
                                            </p:txEl>
                                          </p:spTgt>
                                        </p:tgtEl>
                                        <p:attrNameLst>
                                          <p:attrName>style.visibility</p:attrName>
                                        </p:attrNameLst>
                                      </p:cBhvr>
                                      <p:to>
                                        <p:strVal val="visible"/>
                                      </p:to>
                                    </p:set>
                                    <p:animEffect filter="fade" transition="in">
                                      <p:cBhvr>
                                        <p:cTn dur="400"/>
                                        <p:tgtEl>
                                          <p:spTgt spid="507">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07">
                                            <p:txEl>
                                              <p:pRg end="4" st="4"/>
                                            </p:txEl>
                                          </p:spTgt>
                                        </p:tgtEl>
                                        <p:attrNameLst>
                                          <p:attrName>style.visibility</p:attrName>
                                        </p:attrNameLst>
                                      </p:cBhvr>
                                      <p:to>
                                        <p:strVal val="visible"/>
                                      </p:to>
                                    </p:set>
                                    <p:animEffect filter="fade" transition="in">
                                      <p:cBhvr>
                                        <p:cTn dur="400"/>
                                        <p:tgtEl>
                                          <p:spTgt spid="507">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07">
                                            <p:txEl>
                                              <p:pRg end="5" st="5"/>
                                            </p:txEl>
                                          </p:spTgt>
                                        </p:tgtEl>
                                        <p:attrNameLst>
                                          <p:attrName>style.visibility</p:attrName>
                                        </p:attrNameLst>
                                      </p:cBhvr>
                                      <p:to>
                                        <p:strVal val="visible"/>
                                      </p:to>
                                    </p:set>
                                    <p:animEffect filter="fade" transition="in">
                                      <p:cBhvr>
                                        <p:cTn dur="400"/>
                                        <p:tgtEl>
                                          <p:spTgt spid="507">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07">
                                            <p:txEl>
                                              <p:pRg end="6" st="6"/>
                                            </p:txEl>
                                          </p:spTgt>
                                        </p:tgtEl>
                                        <p:attrNameLst>
                                          <p:attrName>style.visibility</p:attrName>
                                        </p:attrNameLst>
                                      </p:cBhvr>
                                      <p:to>
                                        <p:strVal val="visible"/>
                                      </p:to>
                                    </p:set>
                                    <p:animEffect filter="fade" transition="in">
                                      <p:cBhvr>
                                        <p:cTn dur="400"/>
                                        <p:tgtEl>
                                          <p:spTgt spid="507">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07">
                                            <p:txEl>
                                              <p:pRg end="7" st="7"/>
                                            </p:txEl>
                                          </p:spTgt>
                                        </p:tgtEl>
                                        <p:attrNameLst>
                                          <p:attrName>style.visibility</p:attrName>
                                        </p:attrNameLst>
                                      </p:cBhvr>
                                      <p:to>
                                        <p:strVal val="visible"/>
                                      </p:to>
                                    </p:set>
                                    <p:animEffect filter="fade" transition="in">
                                      <p:cBhvr>
                                        <p:cTn dur="400"/>
                                        <p:tgtEl>
                                          <p:spTgt spid="507">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07">
                                            <p:txEl>
                                              <p:pRg end="8" st="8"/>
                                            </p:txEl>
                                          </p:spTgt>
                                        </p:tgtEl>
                                        <p:attrNameLst>
                                          <p:attrName>style.visibility</p:attrName>
                                        </p:attrNameLst>
                                      </p:cBhvr>
                                      <p:to>
                                        <p:strVal val="visible"/>
                                      </p:to>
                                    </p:set>
                                    <p:animEffect filter="fade" transition="in">
                                      <p:cBhvr>
                                        <p:cTn dur="400"/>
                                        <p:tgtEl>
                                          <p:spTgt spid="507">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08">
                                            <p:txEl>
                                              <p:pRg end="0" st="0"/>
                                            </p:txEl>
                                          </p:spTgt>
                                        </p:tgtEl>
                                        <p:attrNameLst>
                                          <p:attrName>style.visibility</p:attrName>
                                        </p:attrNameLst>
                                      </p:cBhvr>
                                      <p:to>
                                        <p:strVal val="visible"/>
                                      </p:to>
                                    </p:set>
                                    <p:animEffect filter="fade" transition="in">
                                      <p:cBhvr>
                                        <p:cTn dur="400"/>
                                        <p:tgtEl>
                                          <p:spTgt spid="508">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08">
                                            <p:txEl>
                                              <p:pRg end="1" st="1"/>
                                            </p:txEl>
                                          </p:spTgt>
                                        </p:tgtEl>
                                        <p:attrNameLst>
                                          <p:attrName>style.visibility</p:attrName>
                                        </p:attrNameLst>
                                      </p:cBhvr>
                                      <p:to>
                                        <p:strVal val="visible"/>
                                      </p:to>
                                    </p:set>
                                    <p:animEffect filter="fade" transition="in">
                                      <p:cBhvr>
                                        <p:cTn dur="400"/>
                                        <p:tgtEl>
                                          <p:spTgt spid="508">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08">
                                            <p:txEl>
                                              <p:pRg end="2" st="2"/>
                                            </p:txEl>
                                          </p:spTgt>
                                        </p:tgtEl>
                                        <p:attrNameLst>
                                          <p:attrName>style.visibility</p:attrName>
                                        </p:attrNameLst>
                                      </p:cBhvr>
                                      <p:to>
                                        <p:strVal val="visible"/>
                                      </p:to>
                                    </p:set>
                                    <p:animEffect filter="fade" transition="in">
                                      <p:cBhvr>
                                        <p:cTn dur="400"/>
                                        <p:tgtEl>
                                          <p:spTgt spid="508">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08">
                                            <p:txEl>
                                              <p:pRg end="3" st="3"/>
                                            </p:txEl>
                                          </p:spTgt>
                                        </p:tgtEl>
                                        <p:attrNameLst>
                                          <p:attrName>style.visibility</p:attrName>
                                        </p:attrNameLst>
                                      </p:cBhvr>
                                      <p:to>
                                        <p:strVal val="visible"/>
                                      </p:to>
                                    </p:set>
                                    <p:animEffect filter="fade" transition="in">
                                      <p:cBhvr>
                                        <p:cTn dur="400"/>
                                        <p:tgtEl>
                                          <p:spTgt spid="508">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08">
                                            <p:txEl>
                                              <p:pRg end="4" st="4"/>
                                            </p:txEl>
                                          </p:spTgt>
                                        </p:tgtEl>
                                        <p:attrNameLst>
                                          <p:attrName>style.visibility</p:attrName>
                                        </p:attrNameLst>
                                      </p:cBhvr>
                                      <p:to>
                                        <p:strVal val="visible"/>
                                      </p:to>
                                    </p:set>
                                    <p:animEffect filter="fade" transition="in">
                                      <p:cBhvr>
                                        <p:cTn dur="400"/>
                                        <p:tgtEl>
                                          <p:spTgt spid="508">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08">
                                            <p:txEl>
                                              <p:pRg end="5" st="5"/>
                                            </p:txEl>
                                          </p:spTgt>
                                        </p:tgtEl>
                                        <p:attrNameLst>
                                          <p:attrName>style.visibility</p:attrName>
                                        </p:attrNameLst>
                                      </p:cBhvr>
                                      <p:to>
                                        <p:strVal val="visible"/>
                                      </p:to>
                                    </p:set>
                                    <p:animEffect filter="fade" transition="in">
                                      <p:cBhvr>
                                        <p:cTn dur="400"/>
                                        <p:tgtEl>
                                          <p:spTgt spid="508">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08">
                                            <p:txEl>
                                              <p:pRg end="6" st="6"/>
                                            </p:txEl>
                                          </p:spTgt>
                                        </p:tgtEl>
                                        <p:attrNameLst>
                                          <p:attrName>style.visibility</p:attrName>
                                        </p:attrNameLst>
                                      </p:cBhvr>
                                      <p:to>
                                        <p:strVal val="visible"/>
                                      </p:to>
                                    </p:set>
                                    <p:animEffect filter="fade" transition="in">
                                      <p:cBhvr>
                                        <p:cTn dur="400"/>
                                        <p:tgtEl>
                                          <p:spTgt spid="508">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08">
                                            <p:txEl>
                                              <p:pRg end="7" st="7"/>
                                            </p:txEl>
                                          </p:spTgt>
                                        </p:tgtEl>
                                        <p:attrNameLst>
                                          <p:attrName>style.visibility</p:attrName>
                                        </p:attrNameLst>
                                      </p:cBhvr>
                                      <p:to>
                                        <p:strVal val="visible"/>
                                      </p:to>
                                    </p:set>
                                    <p:animEffect filter="fade" transition="in">
                                      <p:cBhvr>
                                        <p:cTn dur="400"/>
                                        <p:tgtEl>
                                          <p:spTgt spid="508">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08">
                                            <p:txEl>
                                              <p:pRg end="8" st="8"/>
                                            </p:txEl>
                                          </p:spTgt>
                                        </p:tgtEl>
                                        <p:attrNameLst>
                                          <p:attrName>style.visibility</p:attrName>
                                        </p:attrNameLst>
                                      </p:cBhvr>
                                      <p:to>
                                        <p:strVal val="visible"/>
                                      </p:to>
                                    </p:set>
                                    <p:animEffect filter="fade" transition="in">
                                      <p:cBhvr>
                                        <p:cTn dur="400"/>
                                        <p:tgtEl>
                                          <p:spTgt spid="508">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09">
                                            <p:txEl>
                                              <p:pRg end="0" st="0"/>
                                            </p:txEl>
                                          </p:spTgt>
                                        </p:tgtEl>
                                        <p:attrNameLst>
                                          <p:attrName>style.visibility</p:attrName>
                                        </p:attrNameLst>
                                      </p:cBhvr>
                                      <p:to>
                                        <p:strVal val="visible"/>
                                      </p:to>
                                    </p:set>
                                    <p:animEffect filter="fade" transition="in">
                                      <p:cBhvr>
                                        <p:cTn dur="400"/>
                                        <p:tgtEl>
                                          <p:spTgt spid="509">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09">
                                            <p:txEl>
                                              <p:pRg end="1" st="1"/>
                                            </p:txEl>
                                          </p:spTgt>
                                        </p:tgtEl>
                                        <p:attrNameLst>
                                          <p:attrName>style.visibility</p:attrName>
                                        </p:attrNameLst>
                                      </p:cBhvr>
                                      <p:to>
                                        <p:strVal val="visible"/>
                                      </p:to>
                                    </p:set>
                                    <p:animEffect filter="fade" transition="in">
                                      <p:cBhvr>
                                        <p:cTn dur="400"/>
                                        <p:tgtEl>
                                          <p:spTgt spid="509">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09">
                                            <p:txEl>
                                              <p:pRg end="2" st="2"/>
                                            </p:txEl>
                                          </p:spTgt>
                                        </p:tgtEl>
                                        <p:attrNameLst>
                                          <p:attrName>style.visibility</p:attrName>
                                        </p:attrNameLst>
                                      </p:cBhvr>
                                      <p:to>
                                        <p:strVal val="visible"/>
                                      </p:to>
                                    </p:set>
                                    <p:animEffect filter="fade" transition="in">
                                      <p:cBhvr>
                                        <p:cTn dur="400"/>
                                        <p:tgtEl>
                                          <p:spTgt spid="509">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09">
                                            <p:txEl>
                                              <p:pRg end="3" st="3"/>
                                            </p:txEl>
                                          </p:spTgt>
                                        </p:tgtEl>
                                        <p:attrNameLst>
                                          <p:attrName>style.visibility</p:attrName>
                                        </p:attrNameLst>
                                      </p:cBhvr>
                                      <p:to>
                                        <p:strVal val="visible"/>
                                      </p:to>
                                    </p:set>
                                    <p:animEffect filter="fade" transition="in">
                                      <p:cBhvr>
                                        <p:cTn dur="400"/>
                                        <p:tgtEl>
                                          <p:spTgt spid="509">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09">
                                            <p:txEl>
                                              <p:pRg end="4" st="4"/>
                                            </p:txEl>
                                          </p:spTgt>
                                        </p:tgtEl>
                                        <p:attrNameLst>
                                          <p:attrName>style.visibility</p:attrName>
                                        </p:attrNameLst>
                                      </p:cBhvr>
                                      <p:to>
                                        <p:strVal val="visible"/>
                                      </p:to>
                                    </p:set>
                                    <p:animEffect filter="fade" transition="in">
                                      <p:cBhvr>
                                        <p:cTn dur="400"/>
                                        <p:tgtEl>
                                          <p:spTgt spid="509">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09">
                                            <p:txEl>
                                              <p:pRg end="5" st="5"/>
                                            </p:txEl>
                                          </p:spTgt>
                                        </p:tgtEl>
                                        <p:attrNameLst>
                                          <p:attrName>style.visibility</p:attrName>
                                        </p:attrNameLst>
                                      </p:cBhvr>
                                      <p:to>
                                        <p:strVal val="visible"/>
                                      </p:to>
                                    </p:set>
                                    <p:animEffect filter="fade" transition="in">
                                      <p:cBhvr>
                                        <p:cTn dur="400"/>
                                        <p:tgtEl>
                                          <p:spTgt spid="509">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09">
                                            <p:txEl>
                                              <p:pRg end="6" st="6"/>
                                            </p:txEl>
                                          </p:spTgt>
                                        </p:tgtEl>
                                        <p:attrNameLst>
                                          <p:attrName>style.visibility</p:attrName>
                                        </p:attrNameLst>
                                      </p:cBhvr>
                                      <p:to>
                                        <p:strVal val="visible"/>
                                      </p:to>
                                    </p:set>
                                    <p:animEffect filter="fade" transition="in">
                                      <p:cBhvr>
                                        <p:cTn dur="400"/>
                                        <p:tgtEl>
                                          <p:spTgt spid="509">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09">
                                            <p:txEl>
                                              <p:pRg end="7" st="7"/>
                                            </p:txEl>
                                          </p:spTgt>
                                        </p:tgtEl>
                                        <p:attrNameLst>
                                          <p:attrName>style.visibility</p:attrName>
                                        </p:attrNameLst>
                                      </p:cBhvr>
                                      <p:to>
                                        <p:strVal val="visible"/>
                                      </p:to>
                                    </p:set>
                                    <p:animEffect filter="fade" transition="in">
                                      <p:cBhvr>
                                        <p:cTn dur="400"/>
                                        <p:tgtEl>
                                          <p:spTgt spid="509">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09">
                                            <p:txEl>
                                              <p:pRg end="8" st="8"/>
                                            </p:txEl>
                                          </p:spTgt>
                                        </p:tgtEl>
                                        <p:attrNameLst>
                                          <p:attrName>style.visibility</p:attrName>
                                        </p:attrNameLst>
                                      </p:cBhvr>
                                      <p:to>
                                        <p:strVal val="visible"/>
                                      </p:to>
                                    </p:set>
                                    <p:animEffect filter="fade" transition="in">
                                      <p:cBhvr>
                                        <p:cTn dur="400"/>
                                        <p:tgtEl>
                                          <p:spTgt spid="509">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10">
                                            <p:txEl>
                                              <p:pRg end="0" st="0"/>
                                            </p:txEl>
                                          </p:spTgt>
                                        </p:tgtEl>
                                        <p:attrNameLst>
                                          <p:attrName>style.visibility</p:attrName>
                                        </p:attrNameLst>
                                      </p:cBhvr>
                                      <p:to>
                                        <p:strVal val="visible"/>
                                      </p:to>
                                    </p:set>
                                    <p:animEffect filter="fade" transition="in">
                                      <p:cBhvr>
                                        <p:cTn dur="400"/>
                                        <p:tgtEl>
                                          <p:spTgt spid="510">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10">
                                            <p:txEl>
                                              <p:pRg end="1" st="1"/>
                                            </p:txEl>
                                          </p:spTgt>
                                        </p:tgtEl>
                                        <p:attrNameLst>
                                          <p:attrName>style.visibility</p:attrName>
                                        </p:attrNameLst>
                                      </p:cBhvr>
                                      <p:to>
                                        <p:strVal val="visible"/>
                                      </p:to>
                                    </p:set>
                                    <p:animEffect filter="fade" transition="in">
                                      <p:cBhvr>
                                        <p:cTn dur="400"/>
                                        <p:tgtEl>
                                          <p:spTgt spid="510">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10">
                                            <p:txEl>
                                              <p:pRg end="2" st="2"/>
                                            </p:txEl>
                                          </p:spTgt>
                                        </p:tgtEl>
                                        <p:attrNameLst>
                                          <p:attrName>style.visibility</p:attrName>
                                        </p:attrNameLst>
                                      </p:cBhvr>
                                      <p:to>
                                        <p:strVal val="visible"/>
                                      </p:to>
                                    </p:set>
                                    <p:animEffect filter="fade" transition="in">
                                      <p:cBhvr>
                                        <p:cTn dur="400"/>
                                        <p:tgtEl>
                                          <p:spTgt spid="510">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10">
                                            <p:txEl>
                                              <p:pRg end="3" st="3"/>
                                            </p:txEl>
                                          </p:spTgt>
                                        </p:tgtEl>
                                        <p:attrNameLst>
                                          <p:attrName>style.visibility</p:attrName>
                                        </p:attrNameLst>
                                      </p:cBhvr>
                                      <p:to>
                                        <p:strVal val="visible"/>
                                      </p:to>
                                    </p:set>
                                    <p:animEffect filter="fade" transition="in">
                                      <p:cBhvr>
                                        <p:cTn dur="400"/>
                                        <p:tgtEl>
                                          <p:spTgt spid="510">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10">
                                            <p:txEl>
                                              <p:pRg end="4" st="4"/>
                                            </p:txEl>
                                          </p:spTgt>
                                        </p:tgtEl>
                                        <p:attrNameLst>
                                          <p:attrName>style.visibility</p:attrName>
                                        </p:attrNameLst>
                                      </p:cBhvr>
                                      <p:to>
                                        <p:strVal val="visible"/>
                                      </p:to>
                                    </p:set>
                                    <p:animEffect filter="fade" transition="in">
                                      <p:cBhvr>
                                        <p:cTn dur="400"/>
                                        <p:tgtEl>
                                          <p:spTgt spid="510">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10">
                                            <p:txEl>
                                              <p:pRg end="5" st="5"/>
                                            </p:txEl>
                                          </p:spTgt>
                                        </p:tgtEl>
                                        <p:attrNameLst>
                                          <p:attrName>style.visibility</p:attrName>
                                        </p:attrNameLst>
                                      </p:cBhvr>
                                      <p:to>
                                        <p:strVal val="visible"/>
                                      </p:to>
                                    </p:set>
                                    <p:animEffect filter="fade" transition="in">
                                      <p:cBhvr>
                                        <p:cTn dur="400"/>
                                        <p:tgtEl>
                                          <p:spTgt spid="510">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10">
                                            <p:txEl>
                                              <p:pRg end="6" st="6"/>
                                            </p:txEl>
                                          </p:spTgt>
                                        </p:tgtEl>
                                        <p:attrNameLst>
                                          <p:attrName>style.visibility</p:attrName>
                                        </p:attrNameLst>
                                      </p:cBhvr>
                                      <p:to>
                                        <p:strVal val="visible"/>
                                      </p:to>
                                    </p:set>
                                    <p:animEffect filter="fade" transition="in">
                                      <p:cBhvr>
                                        <p:cTn dur="400"/>
                                        <p:tgtEl>
                                          <p:spTgt spid="510">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10">
                                            <p:txEl>
                                              <p:pRg end="7" st="7"/>
                                            </p:txEl>
                                          </p:spTgt>
                                        </p:tgtEl>
                                        <p:attrNameLst>
                                          <p:attrName>style.visibility</p:attrName>
                                        </p:attrNameLst>
                                      </p:cBhvr>
                                      <p:to>
                                        <p:strVal val="visible"/>
                                      </p:to>
                                    </p:set>
                                    <p:animEffect filter="fade" transition="in">
                                      <p:cBhvr>
                                        <p:cTn dur="400"/>
                                        <p:tgtEl>
                                          <p:spTgt spid="510">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10">
                                            <p:txEl>
                                              <p:pRg end="8" st="8"/>
                                            </p:txEl>
                                          </p:spTgt>
                                        </p:tgtEl>
                                        <p:attrNameLst>
                                          <p:attrName>style.visibility</p:attrName>
                                        </p:attrNameLst>
                                      </p:cBhvr>
                                      <p:to>
                                        <p:strVal val="visible"/>
                                      </p:to>
                                    </p:set>
                                    <p:animEffect filter="fade" transition="in">
                                      <p:cBhvr>
                                        <p:cTn dur="400"/>
                                        <p:tgtEl>
                                          <p:spTgt spid="510">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11">
                                            <p:txEl>
                                              <p:pRg end="0" st="0"/>
                                            </p:txEl>
                                          </p:spTgt>
                                        </p:tgtEl>
                                        <p:attrNameLst>
                                          <p:attrName>style.visibility</p:attrName>
                                        </p:attrNameLst>
                                      </p:cBhvr>
                                      <p:to>
                                        <p:strVal val="visible"/>
                                      </p:to>
                                    </p:set>
                                    <p:animEffect filter="fade" transition="in">
                                      <p:cBhvr>
                                        <p:cTn dur="400"/>
                                        <p:tgtEl>
                                          <p:spTgt spid="511">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11">
                                            <p:txEl>
                                              <p:pRg end="1" st="1"/>
                                            </p:txEl>
                                          </p:spTgt>
                                        </p:tgtEl>
                                        <p:attrNameLst>
                                          <p:attrName>style.visibility</p:attrName>
                                        </p:attrNameLst>
                                      </p:cBhvr>
                                      <p:to>
                                        <p:strVal val="visible"/>
                                      </p:to>
                                    </p:set>
                                    <p:animEffect filter="fade" transition="in">
                                      <p:cBhvr>
                                        <p:cTn dur="400"/>
                                        <p:tgtEl>
                                          <p:spTgt spid="511">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11">
                                            <p:txEl>
                                              <p:pRg end="2" st="2"/>
                                            </p:txEl>
                                          </p:spTgt>
                                        </p:tgtEl>
                                        <p:attrNameLst>
                                          <p:attrName>style.visibility</p:attrName>
                                        </p:attrNameLst>
                                      </p:cBhvr>
                                      <p:to>
                                        <p:strVal val="visible"/>
                                      </p:to>
                                    </p:set>
                                    <p:animEffect filter="fade" transition="in">
                                      <p:cBhvr>
                                        <p:cTn dur="400"/>
                                        <p:tgtEl>
                                          <p:spTgt spid="511">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11">
                                            <p:txEl>
                                              <p:pRg end="3" st="3"/>
                                            </p:txEl>
                                          </p:spTgt>
                                        </p:tgtEl>
                                        <p:attrNameLst>
                                          <p:attrName>style.visibility</p:attrName>
                                        </p:attrNameLst>
                                      </p:cBhvr>
                                      <p:to>
                                        <p:strVal val="visible"/>
                                      </p:to>
                                    </p:set>
                                    <p:animEffect filter="fade" transition="in">
                                      <p:cBhvr>
                                        <p:cTn dur="400"/>
                                        <p:tgtEl>
                                          <p:spTgt spid="511">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11">
                                            <p:txEl>
                                              <p:pRg end="4" st="4"/>
                                            </p:txEl>
                                          </p:spTgt>
                                        </p:tgtEl>
                                        <p:attrNameLst>
                                          <p:attrName>style.visibility</p:attrName>
                                        </p:attrNameLst>
                                      </p:cBhvr>
                                      <p:to>
                                        <p:strVal val="visible"/>
                                      </p:to>
                                    </p:set>
                                    <p:animEffect filter="fade" transition="in">
                                      <p:cBhvr>
                                        <p:cTn dur="400"/>
                                        <p:tgtEl>
                                          <p:spTgt spid="511">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11">
                                            <p:txEl>
                                              <p:pRg end="5" st="5"/>
                                            </p:txEl>
                                          </p:spTgt>
                                        </p:tgtEl>
                                        <p:attrNameLst>
                                          <p:attrName>style.visibility</p:attrName>
                                        </p:attrNameLst>
                                      </p:cBhvr>
                                      <p:to>
                                        <p:strVal val="visible"/>
                                      </p:to>
                                    </p:set>
                                    <p:animEffect filter="fade" transition="in">
                                      <p:cBhvr>
                                        <p:cTn dur="400"/>
                                        <p:tgtEl>
                                          <p:spTgt spid="511">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11">
                                            <p:txEl>
                                              <p:pRg end="6" st="6"/>
                                            </p:txEl>
                                          </p:spTgt>
                                        </p:tgtEl>
                                        <p:attrNameLst>
                                          <p:attrName>style.visibility</p:attrName>
                                        </p:attrNameLst>
                                      </p:cBhvr>
                                      <p:to>
                                        <p:strVal val="visible"/>
                                      </p:to>
                                    </p:set>
                                    <p:animEffect filter="fade" transition="in">
                                      <p:cBhvr>
                                        <p:cTn dur="400"/>
                                        <p:tgtEl>
                                          <p:spTgt spid="511">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11">
                                            <p:txEl>
                                              <p:pRg end="7" st="7"/>
                                            </p:txEl>
                                          </p:spTgt>
                                        </p:tgtEl>
                                        <p:attrNameLst>
                                          <p:attrName>style.visibility</p:attrName>
                                        </p:attrNameLst>
                                      </p:cBhvr>
                                      <p:to>
                                        <p:strVal val="visible"/>
                                      </p:to>
                                    </p:set>
                                    <p:animEffect filter="fade" transition="in">
                                      <p:cBhvr>
                                        <p:cTn dur="400"/>
                                        <p:tgtEl>
                                          <p:spTgt spid="511">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11">
                                            <p:txEl>
                                              <p:pRg end="8" st="8"/>
                                            </p:txEl>
                                          </p:spTgt>
                                        </p:tgtEl>
                                        <p:attrNameLst>
                                          <p:attrName>style.visibility</p:attrName>
                                        </p:attrNameLst>
                                      </p:cBhvr>
                                      <p:to>
                                        <p:strVal val="visible"/>
                                      </p:to>
                                    </p:set>
                                    <p:animEffect filter="fade" transition="in">
                                      <p:cBhvr>
                                        <p:cTn dur="400"/>
                                        <p:tgtEl>
                                          <p:spTgt spid="511">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12">
                                            <p:txEl>
                                              <p:pRg end="0" st="0"/>
                                            </p:txEl>
                                          </p:spTgt>
                                        </p:tgtEl>
                                        <p:attrNameLst>
                                          <p:attrName>style.visibility</p:attrName>
                                        </p:attrNameLst>
                                      </p:cBhvr>
                                      <p:to>
                                        <p:strVal val="visible"/>
                                      </p:to>
                                    </p:set>
                                    <p:animEffect filter="fade" transition="in">
                                      <p:cBhvr>
                                        <p:cTn dur="400"/>
                                        <p:tgtEl>
                                          <p:spTgt spid="512">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12">
                                            <p:txEl>
                                              <p:pRg end="1" st="1"/>
                                            </p:txEl>
                                          </p:spTgt>
                                        </p:tgtEl>
                                        <p:attrNameLst>
                                          <p:attrName>style.visibility</p:attrName>
                                        </p:attrNameLst>
                                      </p:cBhvr>
                                      <p:to>
                                        <p:strVal val="visible"/>
                                      </p:to>
                                    </p:set>
                                    <p:animEffect filter="fade" transition="in">
                                      <p:cBhvr>
                                        <p:cTn dur="400"/>
                                        <p:tgtEl>
                                          <p:spTgt spid="512">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12">
                                            <p:txEl>
                                              <p:pRg end="2" st="2"/>
                                            </p:txEl>
                                          </p:spTgt>
                                        </p:tgtEl>
                                        <p:attrNameLst>
                                          <p:attrName>style.visibility</p:attrName>
                                        </p:attrNameLst>
                                      </p:cBhvr>
                                      <p:to>
                                        <p:strVal val="visible"/>
                                      </p:to>
                                    </p:set>
                                    <p:animEffect filter="fade" transition="in">
                                      <p:cBhvr>
                                        <p:cTn dur="400"/>
                                        <p:tgtEl>
                                          <p:spTgt spid="512">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12">
                                            <p:txEl>
                                              <p:pRg end="3" st="3"/>
                                            </p:txEl>
                                          </p:spTgt>
                                        </p:tgtEl>
                                        <p:attrNameLst>
                                          <p:attrName>style.visibility</p:attrName>
                                        </p:attrNameLst>
                                      </p:cBhvr>
                                      <p:to>
                                        <p:strVal val="visible"/>
                                      </p:to>
                                    </p:set>
                                    <p:animEffect filter="fade" transition="in">
                                      <p:cBhvr>
                                        <p:cTn dur="400"/>
                                        <p:tgtEl>
                                          <p:spTgt spid="512">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12">
                                            <p:txEl>
                                              <p:pRg end="4" st="4"/>
                                            </p:txEl>
                                          </p:spTgt>
                                        </p:tgtEl>
                                        <p:attrNameLst>
                                          <p:attrName>style.visibility</p:attrName>
                                        </p:attrNameLst>
                                      </p:cBhvr>
                                      <p:to>
                                        <p:strVal val="visible"/>
                                      </p:to>
                                    </p:set>
                                    <p:animEffect filter="fade" transition="in">
                                      <p:cBhvr>
                                        <p:cTn dur="400"/>
                                        <p:tgtEl>
                                          <p:spTgt spid="512">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12">
                                            <p:txEl>
                                              <p:pRg end="5" st="5"/>
                                            </p:txEl>
                                          </p:spTgt>
                                        </p:tgtEl>
                                        <p:attrNameLst>
                                          <p:attrName>style.visibility</p:attrName>
                                        </p:attrNameLst>
                                      </p:cBhvr>
                                      <p:to>
                                        <p:strVal val="visible"/>
                                      </p:to>
                                    </p:set>
                                    <p:animEffect filter="fade" transition="in">
                                      <p:cBhvr>
                                        <p:cTn dur="400"/>
                                        <p:tgtEl>
                                          <p:spTgt spid="512">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12">
                                            <p:txEl>
                                              <p:pRg end="6" st="6"/>
                                            </p:txEl>
                                          </p:spTgt>
                                        </p:tgtEl>
                                        <p:attrNameLst>
                                          <p:attrName>style.visibility</p:attrName>
                                        </p:attrNameLst>
                                      </p:cBhvr>
                                      <p:to>
                                        <p:strVal val="visible"/>
                                      </p:to>
                                    </p:set>
                                    <p:animEffect filter="fade" transition="in">
                                      <p:cBhvr>
                                        <p:cTn dur="400"/>
                                        <p:tgtEl>
                                          <p:spTgt spid="512">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12">
                                            <p:txEl>
                                              <p:pRg end="7" st="7"/>
                                            </p:txEl>
                                          </p:spTgt>
                                        </p:tgtEl>
                                        <p:attrNameLst>
                                          <p:attrName>style.visibility</p:attrName>
                                        </p:attrNameLst>
                                      </p:cBhvr>
                                      <p:to>
                                        <p:strVal val="visible"/>
                                      </p:to>
                                    </p:set>
                                    <p:animEffect filter="fade" transition="in">
                                      <p:cBhvr>
                                        <p:cTn dur="400"/>
                                        <p:tgtEl>
                                          <p:spTgt spid="512">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12">
                                            <p:txEl>
                                              <p:pRg end="8" st="8"/>
                                            </p:txEl>
                                          </p:spTgt>
                                        </p:tgtEl>
                                        <p:attrNameLst>
                                          <p:attrName>style.visibility</p:attrName>
                                        </p:attrNameLst>
                                      </p:cBhvr>
                                      <p:to>
                                        <p:strVal val="visible"/>
                                      </p:to>
                                    </p:set>
                                    <p:animEffect filter="fade" transition="in">
                                      <p:cBhvr>
                                        <p:cTn dur="400"/>
                                        <p:tgtEl>
                                          <p:spTgt spid="512">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13">
                                            <p:txEl>
                                              <p:pRg end="0" st="0"/>
                                            </p:txEl>
                                          </p:spTgt>
                                        </p:tgtEl>
                                        <p:attrNameLst>
                                          <p:attrName>style.visibility</p:attrName>
                                        </p:attrNameLst>
                                      </p:cBhvr>
                                      <p:to>
                                        <p:strVal val="visible"/>
                                      </p:to>
                                    </p:set>
                                    <p:animEffect filter="fade" transition="in">
                                      <p:cBhvr>
                                        <p:cTn dur="400"/>
                                        <p:tgtEl>
                                          <p:spTgt spid="513">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13">
                                            <p:txEl>
                                              <p:pRg end="1" st="1"/>
                                            </p:txEl>
                                          </p:spTgt>
                                        </p:tgtEl>
                                        <p:attrNameLst>
                                          <p:attrName>style.visibility</p:attrName>
                                        </p:attrNameLst>
                                      </p:cBhvr>
                                      <p:to>
                                        <p:strVal val="visible"/>
                                      </p:to>
                                    </p:set>
                                    <p:animEffect filter="fade" transition="in">
                                      <p:cBhvr>
                                        <p:cTn dur="400"/>
                                        <p:tgtEl>
                                          <p:spTgt spid="513">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13">
                                            <p:txEl>
                                              <p:pRg end="2" st="2"/>
                                            </p:txEl>
                                          </p:spTgt>
                                        </p:tgtEl>
                                        <p:attrNameLst>
                                          <p:attrName>style.visibility</p:attrName>
                                        </p:attrNameLst>
                                      </p:cBhvr>
                                      <p:to>
                                        <p:strVal val="visible"/>
                                      </p:to>
                                    </p:set>
                                    <p:animEffect filter="fade" transition="in">
                                      <p:cBhvr>
                                        <p:cTn dur="400"/>
                                        <p:tgtEl>
                                          <p:spTgt spid="513">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13">
                                            <p:txEl>
                                              <p:pRg end="3" st="3"/>
                                            </p:txEl>
                                          </p:spTgt>
                                        </p:tgtEl>
                                        <p:attrNameLst>
                                          <p:attrName>style.visibility</p:attrName>
                                        </p:attrNameLst>
                                      </p:cBhvr>
                                      <p:to>
                                        <p:strVal val="visible"/>
                                      </p:to>
                                    </p:set>
                                    <p:animEffect filter="fade" transition="in">
                                      <p:cBhvr>
                                        <p:cTn dur="400"/>
                                        <p:tgtEl>
                                          <p:spTgt spid="513">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13">
                                            <p:txEl>
                                              <p:pRg end="4" st="4"/>
                                            </p:txEl>
                                          </p:spTgt>
                                        </p:tgtEl>
                                        <p:attrNameLst>
                                          <p:attrName>style.visibility</p:attrName>
                                        </p:attrNameLst>
                                      </p:cBhvr>
                                      <p:to>
                                        <p:strVal val="visible"/>
                                      </p:to>
                                    </p:set>
                                    <p:animEffect filter="fade" transition="in">
                                      <p:cBhvr>
                                        <p:cTn dur="400"/>
                                        <p:tgtEl>
                                          <p:spTgt spid="513">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13">
                                            <p:txEl>
                                              <p:pRg end="5" st="5"/>
                                            </p:txEl>
                                          </p:spTgt>
                                        </p:tgtEl>
                                        <p:attrNameLst>
                                          <p:attrName>style.visibility</p:attrName>
                                        </p:attrNameLst>
                                      </p:cBhvr>
                                      <p:to>
                                        <p:strVal val="visible"/>
                                      </p:to>
                                    </p:set>
                                    <p:animEffect filter="fade" transition="in">
                                      <p:cBhvr>
                                        <p:cTn dur="400"/>
                                        <p:tgtEl>
                                          <p:spTgt spid="513">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13">
                                            <p:txEl>
                                              <p:pRg end="6" st="6"/>
                                            </p:txEl>
                                          </p:spTgt>
                                        </p:tgtEl>
                                        <p:attrNameLst>
                                          <p:attrName>style.visibility</p:attrName>
                                        </p:attrNameLst>
                                      </p:cBhvr>
                                      <p:to>
                                        <p:strVal val="visible"/>
                                      </p:to>
                                    </p:set>
                                    <p:animEffect filter="fade" transition="in">
                                      <p:cBhvr>
                                        <p:cTn dur="400"/>
                                        <p:tgtEl>
                                          <p:spTgt spid="513">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13">
                                            <p:txEl>
                                              <p:pRg end="7" st="7"/>
                                            </p:txEl>
                                          </p:spTgt>
                                        </p:tgtEl>
                                        <p:attrNameLst>
                                          <p:attrName>style.visibility</p:attrName>
                                        </p:attrNameLst>
                                      </p:cBhvr>
                                      <p:to>
                                        <p:strVal val="visible"/>
                                      </p:to>
                                    </p:set>
                                    <p:animEffect filter="fade" transition="in">
                                      <p:cBhvr>
                                        <p:cTn dur="400"/>
                                        <p:tgtEl>
                                          <p:spTgt spid="513">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13">
                                            <p:txEl>
                                              <p:pRg end="8" st="8"/>
                                            </p:txEl>
                                          </p:spTgt>
                                        </p:tgtEl>
                                        <p:attrNameLst>
                                          <p:attrName>style.visibility</p:attrName>
                                        </p:attrNameLst>
                                      </p:cBhvr>
                                      <p:to>
                                        <p:strVal val="visible"/>
                                      </p:to>
                                    </p:set>
                                    <p:animEffect filter="fade" transition="in">
                                      <p:cBhvr>
                                        <p:cTn dur="400"/>
                                        <p:tgtEl>
                                          <p:spTgt spid="513">
                                            <p:txEl>
                                              <p:pRg end="8" st="8"/>
                                            </p:txEl>
                                          </p:spTgt>
                                        </p:tgtEl>
                                      </p:cBhvr>
                                    </p:animEffect>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504">
                                            <p:txEl>
                                              <p:pRg end="0" st="0"/>
                                            </p:txEl>
                                          </p:spTgt>
                                        </p:tgtEl>
                                        <p:attrNameLst>
                                          <p:attrName>style.visibility</p:attrName>
                                        </p:attrNameLst>
                                      </p:cBhvr>
                                      <p:to>
                                        <p:strVal val="visible"/>
                                      </p:to>
                                    </p:set>
                                    <p:anim calcmode="lin" valueType="num">
                                      <p:cBhvr additive="base">
                                        <p:cTn dur="500"/>
                                        <p:tgtEl>
                                          <p:spTgt spid="504">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504">
                                            <p:txEl>
                                              <p:pRg end="0" st="0"/>
                                            </p:txEl>
                                          </p:spTgt>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504">
                                            <p:txEl>
                                              <p:pRg end="1" st="1"/>
                                            </p:txEl>
                                          </p:spTgt>
                                        </p:tgtEl>
                                        <p:attrNameLst>
                                          <p:attrName>style.visibility</p:attrName>
                                        </p:attrNameLst>
                                      </p:cBhvr>
                                      <p:to>
                                        <p:strVal val="visible"/>
                                      </p:to>
                                    </p:set>
                                    <p:anim calcmode="lin" valueType="num">
                                      <p:cBhvr additive="base">
                                        <p:cTn dur="500"/>
                                        <p:tgtEl>
                                          <p:spTgt spid="504">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504">
                                            <p:txEl>
                                              <p:pRg end="1" st="1"/>
                                            </p:txEl>
                                          </p:spTgt>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23" presetSubtype="16">
                                  <p:stCondLst>
                                    <p:cond delay="0"/>
                                  </p:stCondLst>
                                  <p:childTnLst>
                                    <p:set>
                                      <p:cBhvr>
                                        <p:cTn dur="1" fill="hold">
                                          <p:stCondLst>
                                            <p:cond delay="0"/>
                                          </p:stCondLst>
                                        </p:cTn>
                                        <p:tgtEl>
                                          <p:spTgt spid="504">
                                            <p:txEl>
                                              <p:pRg end="2" st="2"/>
                                            </p:txEl>
                                          </p:spTgt>
                                        </p:tgtEl>
                                        <p:attrNameLst>
                                          <p:attrName>style.visibility</p:attrName>
                                        </p:attrNameLst>
                                      </p:cBhvr>
                                      <p:to>
                                        <p:strVal val="visible"/>
                                      </p:to>
                                    </p:set>
                                    <p:anim calcmode="lin" valueType="num">
                                      <p:cBhvr additive="base">
                                        <p:cTn dur="500"/>
                                        <p:tgtEl>
                                          <p:spTgt spid="504">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504">
                                            <p:txEl>
                                              <p:pRg end="2" st="2"/>
                                            </p:txEl>
                                          </p:spTgt>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504">
                                            <p:txEl>
                                              <p:pRg end="3" st="3"/>
                                            </p:txEl>
                                          </p:spTgt>
                                        </p:tgtEl>
                                        <p:attrNameLst>
                                          <p:attrName>style.visibility</p:attrName>
                                        </p:attrNameLst>
                                      </p:cBhvr>
                                      <p:to>
                                        <p:strVal val="visible"/>
                                      </p:to>
                                    </p:set>
                                    <p:anim calcmode="lin" valueType="num">
                                      <p:cBhvr additive="base">
                                        <p:cTn dur="500"/>
                                        <p:tgtEl>
                                          <p:spTgt spid="504">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504">
                                            <p:txEl>
                                              <p:pRg end="3" st="3"/>
                                            </p:txEl>
                                          </p:spTgt>
                                        </p:tgtEl>
                                        <p:attrNameLst>
                                          <p:attrName>ppt_h</p:attrName>
                                        </p:attrNameLst>
                                      </p:cBhvr>
                                      <p:tavLst>
                                        <p:tav fmla="" tm="0">
                                          <p:val>
                                            <p:strVal val="0"/>
                                          </p:val>
                                        </p:tav>
                                        <p:tav fmla="" tm="100000">
                                          <p:val>
                                            <p:strVal val="#ppt_h"/>
                                          </p:val>
                                        </p:tav>
                                      </p:tavLst>
                                    </p:anim>
                                  </p:childTnLst>
                                </p:cTn>
                              </p:par>
                            </p:childTnLst>
                          </p:cTn>
                        </p:par>
                        <p:par>
                          <p:cTn fill="hold">
                            <p:stCondLst>
                              <p:cond delay="2500"/>
                            </p:stCondLst>
                            <p:childTnLst>
                              <p:par>
                                <p:cTn fill="hold" nodeType="afterEffect" presetClass="entr" presetID="23" presetSubtype="16">
                                  <p:stCondLst>
                                    <p:cond delay="0"/>
                                  </p:stCondLst>
                                  <p:childTnLst>
                                    <p:set>
                                      <p:cBhvr>
                                        <p:cTn dur="1" fill="hold">
                                          <p:stCondLst>
                                            <p:cond delay="0"/>
                                          </p:stCondLst>
                                        </p:cTn>
                                        <p:tgtEl>
                                          <p:spTgt spid="504">
                                            <p:txEl>
                                              <p:pRg end="4" st="4"/>
                                            </p:txEl>
                                          </p:spTgt>
                                        </p:tgtEl>
                                        <p:attrNameLst>
                                          <p:attrName>style.visibility</p:attrName>
                                        </p:attrNameLst>
                                      </p:cBhvr>
                                      <p:to>
                                        <p:strVal val="visible"/>
                                      </p:to>
                                    </p:set>
                                    <p:anim calcmode="lin" valueType="num">
                                      <p:cBhvr additive="base">
                                        <p:cTn dur="500"/>
                                        <p:tgtEl>
                                          <p:spTgt spid="504">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504">
                                            <p:txEl>
                                              <p:pRg end="4" st="4"/>
                                            </p:txEl>
                                          </p:spTgt>
                                        </p:tgtEl>
                                        <p:attrNameLst>
                                          <p:attrName>ppt_h</p:attrName>
                                        </p:attrNameLst>
                                      </p:cBhvr>
                                      <p:tavLst>
                                        <p:tav fmla="" tm="0">
                                          <p:val>
                                            <p:strVal val="0"/>
                                          </p:val>
                                        </p:tav>
                                        <p:tav fmla="" tm="100000">
                                          <p:val>
                                            <p:strVal val="#ppt_h"/>
                                          </p:val>
                                        </p:tav>
                                      </p:tavLst>
                                    </p:anim>
                                  </p:childTnLst>
                                </p:cTn>
                              </p:par>
                            </p:childTnLst>
                          </p:cTn>
                        </p:par>
                        <p:par>
                          <p:cTn fill="hold">
                            <p:stCondLst>
                              <p:cond delay="3000"/>
                            </p:stCondLst>
                            <p:childTnLst>
                              <p:par>
                                <p:cTn fill="hold" nodeType="afterEffect" presetClass="entr" presetID="23" presetSubtype="16">
                                  <p:stCondLst>
                                    <p:cond delay="0"/>
                                  </p:stCondLst>
                                  <p:childTnLst>
                                    <p:set>
                                      <p:cBhvr>
                                        <p:cTn dur="1" fill="hold">
                                          <p:stCondLst>
                                            <p:cond delay="0"/>
                                          </p:stCondLst>
                                        </p:cTn>
                                        <p:tgtEl>
                                          <p:spTgt spid="504">
                                            <p:txEl>
                                              <p:pRg end="5" st="5"/>
                                            </p:txEl>
                                          </p:spTgt>
                                        </p:tgtEl>
                                        <p:attrNameLst>
                                          <p:attrName>style.visibility</p:attrName>
                                        </p:attrNameLst>
                                      </p:cBhvr>
                                      <p:to>
                                        <p:strVal val="visible"/>
                                      </p:to>
                                    </p:set>
                                    <p:anim calcmode="lin" valueType="num">
                                      <p:cBhvr additive="base">
                                        <p:cTn dur="500"/>
                                        <p:tgtEl>
                                          <p:spTgt spid="504">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504">
                                            <p:txEl>
                                              <p:pRg end="5" st="5"/>
                                            </p:txEl>
                                          </p:spTgt>
                                        </p:tgtEl>
                                        <p:attrNameLst>
                                          <p:attrName>ppt_h</p:attrName>
                                        </p:attrNameLst>
                                      </p:cBhvr>
                                      <p:tavLst>
                                        <p:tav fmla="" tm="0">
                                          <p:val>
                                            <p:strVal val="0"/>
                                          </p:val>
                                        </p:tav>
                                        <p:tav fmla="" tm="100000">
                                          <p:val>
                                            <p:strVal val="#ppt_h"/>
                                          </p:val>
                                        </p:tav>
                                      </p:tavLst>
                                    </p:anim>
                                  </p:childTnLst>
                                </p:cTn>
                              </p:par>
                            </p:childTnLst>
                          </p:cTn>
                        </p:par>
                        <p:par>
                          <p:cTn fill="hold">
                            <p:stCondLst>
                              <p:cond delay="3500"/>
                            </p:stCondLst>
                            <p:childTnLst>
                              <p:par>
                                <p:cTn fill="hold" nodeType="afterEffect" presetClass="entr" presetID="23" presetSubtype="16">
                                  <p:stCondLst>
                                    <p:cond delay="0"/>
                                  </p:stCondLst>
                                  <p:childTnLst>
                                    <p:set>
                                      <p:cBhvr>
                                        <p:cTn dur="1" fill="hold">
                                          <p:stCondLst>
                                            <p:cond delay="0"/>
                                          </p:stCondLst>
                                        </p:cTn>
                                        <p:tgtEl>
                                          <p:spTgt spid="504">
                                            <p:txEl>
                                              <p:pRg end="6" st="6"/>
                                            </p:txEl>
                                          </p:spTgt>
                                        </p:tgtEl>
                                        <p:attrNameLst>
                                          <p:attrName>style.visibility</p:attrName>
                                        </p:attrNameLst>
                                      </p:cBhvr>
                                      <p:to>
                                        <p:strVal val="visible"/>
                                      </p:to>
                                    </p:set>
                                    <p:anim calcmode="lin" valueType="num">
                                      <p:cBhvr additive="base">
                                        <p:cTn dur="500"/>
                                        <p:tgtEl>
                                          <p:spTgt spid="504">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504">
                                            <p:txEl>
                                              <p:pRg end="6" st="6"/>
                                            </p:txEl>
                                          </p:spTgt>
                                        </p:tgtEl>
                                        <p:attrNameLst>
                                          <p:attrName>ppt_h</p:attrName>
                                        </p:attrNameLst>
                                      </p:cBhvr>
                                      <p:tavLst>
                                        <p:tav fmla="" tm="0">
                                          <p:val>
                                            <p:strVal val="0"/>
                                          </p:val>
                                        </p:tav>
                                        <p:tav fmla="" tm="100000">
                                          <p:val>
                                            <p:strVal val="#ppt_h"/>
                                          </p:val>
                                        </p:tav>
                                      </p:tavLst>
                                    </p:anim>
                                  </p:childTnLst>
                                </p:cTn>
                              </p:par>
                            </p:childTnLst>
                          </p:cTn>
                        </p:par>
                        <p:par>
                          <p:cTn fill="hold">
                            <p:stCondLst>
                              <p:cond delay="4000"/>
                            </p:stCondLst>
                            <p:childTnLst>
                              <p:par>
                                <p:cTn fill="hold" nodeType="afterEffect" presetClass="entr" presetID="23" presetSubtype="16">
                                  <p:stCondLst>
                                    <p:cond delay="0"/>
                                  </p:stCondLst>
                                  <p:childTnLst>
                                    <p:set>
                                      <p:cBhvr>
                                        <p:cTn dur="1" fill="hold">
                                          <p:stCondLst>
                                            <p:cond delay="0"/>
                                          </p:stCondLst>
                                        </p:cTn>
                                        <p:tgtEl>
                                          <p:spTgt spid="504">
                                            <p:txEl>
                                              <p:pRg end="7" st="7"/>
                                            </p:txEl>
                                          </p:spTgt>
                                        </p:tgtEl>
                                        <p:attrNameLst>
                                          <p:attrName>style.visibility</p:attrName>
                                        </p:attrNameLst>
                                      </p:cBhvr>
                                      <p:to>
                                        <p:strVal val="visible"/>
                                      </p:to>
                                    </p:set>
                                    <p:anim calcmode="lin" valueType="num">
                                      <p:cBhvr additive="base">
                                        <p:cTn dur="500"/>
                                        <p:tgtEl>
                                          <p:spTgt spid="504">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504">
                                            <p:txEl>
                                              <p:pRg end="7" st="7"/>
                                            </p:txEl>
                                          </p:spTgt>
                                        </p:tgtEl>
                                        <p:attrNameLst>
                                          <p:attrName>ppt_h</p:attrName>
                                        </p:attrNameLst>
                                      </p:cBhvr>
                                      <p:tavLst>
                                        <p:tav fmla="" tm="0">
                                          <p:val>
                                            <p:strVal val="0"/>
                                          </p:val>
                                        </p:tav>
                                        <p:tav fmla="" tm="100000">
                                          <p:val>
                                            <p:strVal val="#ppt_h"/>
                                          </p:val>
                                        </p:tav>
                                      </p:tavLst>
                                    </p:anim>
                                  </p:childTnLst>
                                </p:cTn>
                              </p:par>
                            </p:childTnLst>
                          </p:cTn>
                        </p:par>
                        <p:par>
                          <p:cTn fill="hold">
                            <p:stCondLst>
                              <p:cond delay="4500"/>
                            </p:stCondLst>
                            <p:childTnLst>
                              <p:par>
                                <p:cTn fill="hold" nodeType="afterEffect" presetClass="entr" presetID="23" presetSubtype="16">
                                  <p:stCondLst>
                                    <p:cond delay="0"/>
                                  </p:stCondLst>
                                  <p:childTnLst>
                                    <p:set>
                                      <p:cBhvr>
                                        <p:cTn dur="1" fill="hold">
                                          <p:stCondLst>
                                            <p:cond delay="0"/>
                                          </p:stCondLst>
                                        </p:cTn>
                                        <p:tgtEl>
                                          <p:spTgt spid="504">
                                            <p:txEl>
                                              <p:pRg end="8" st="8"/>
                                            </p:txEl>
                                          </p:spTgt>
                                        </p:tgtEl>
                                        <p:attrNameLst>
                                          <p:attrName>style.visibility</p:attrName>
                                        </p:attrNameLst>
                                      </p:cBhvr>
                                      <p:to>
                                        <p:strVal val="visible"/>
                                      </p:to>
                                    </p:set>
                                    <p:anim calcmode="lin" valueType="num">
                                      <p:cBhvr additive="base">
                                        <p:cTn dur="500"/>
                                        <p:tgtEl>
                                          <p:spTgt spid="504">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504">
                                            <p:txEl>
                                              <p:pRg end="8" st="8"/>
                                            </p:txEl>
                                          </p:spTgt>
                                        </p:tgtEl>
                                        <p:attrNameLst>
                                          <p:attrName>ppt_h</p:attrName>
                                        </p:attrNameLst>
                                      </p:cBhvr>
                                      <p:tavLst>
                                        <p:tav fmla="" tm="0">
                                          <p:val>
                                            <p:strVal val="0"/>
                                          </p:val>
                                        </p:tav>
                                        <p:tav fmla="" tm="100000">
                                          <p:val>
                                            <p:strVal val="#ppt_h"/>
                                          </p:val>
                                        </p:tav>
                                      </p:tavLst>
                                    </p:anim>
                                  </p:childTnLst>
                                </p:cTn>
                              </p:par>
                            </p:childTnLst>
                          </p:cTn>
                        </p:par>
                        <p:par>
                          <p:cTn fill="hold">
                            <p:stCondLst>
                              <p:cond delay="5000"/>
                            </p:stCondLst>
                            <p:childTnLst>
                              <p:par>
                                <p:cTn fill="hold" nodeType="afterEffect" presetClass="entr" presetID="23" presetSubtype="16">
                                  <p:stCondLst>
                                    <p:cond delay="0"/>
                                  </p:stCondLst>
                                  <p:childTnLst>
                                    <p:set>
                                      <p:cBhvr>
                                        <p:cTn dur="1" fill="hold">
                                          <p:stCondLst>
                                            <p:cond delay="0"/>
                                          </p:stCondLst>
                                        </p:cTn>
                                        <p:tgtEl>
                                          <p:spTgt spid="505">
                                            <p:txEl>
                                              <p:pRg end="0" st="0"/>
                                            </p:txEl>
                                          </p:spTgt>
                                        </p:tgtEl>
                                        <p:attrNameLst>
                                          <p:attrName>style.visibility</p:attrName>
                                        </p:attrNameLst>
                                      </p:cBhvr>
                                      <p:to>
                                        <p:strVal val="visible"/>
                                      </p:to>
                                    </p:set>
                                    <p:anim calcmode="lin" valueType="num">
                                      <p:cBhvr additive="base">
                                        <p:cTn dur="500"/>
                                        <p:tgtEl>
                                          <p:spTgt spid="505">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505">
                                            <p:txEl>
                                              <p:pRg end="0" st="0"/>
                                            </p:txEl>
                                          </p:spTgt>
                                        </p:tgtEl>
                                        <p:attrNameLst>
                                          <p:attrName>ppt_h</p:attrName>
                                        </p:attrNameLst>
                                      </p:cBhvr>
                                      <p:tavLst>
                                        <p:tav fmla="" tm="0">
                                          <p:val>
                                            <p:strVal val="0"/>
                                          </p:val>
                                        </p:tav>
                                        <p:tav fmla="" tm="100000">
                                          <p:val>
                                            <p:strVal val="#ppt_h"/>
                                          </p:val>
                                        </p:tav>
                                      </p:tavLst>
                                    </p:anim>
                                  </p:childTnLst>
                                </p:cTn>
                              </p:par>
                            </p:childTnLst>
                          </p:cTn>
                        </p:par>
                        <p:par>
                          <p:cTn fill="hold">
                            <p:stCondLst>
                              <p:cond delay="5500"/>
                            </p:stCondLst>
                            <p:childTnLst>
                              <p:par>
                                <p:cTn fill="hold" nodeType="afterEffect" presetClass="entr" presetID="23" presetSubtype="16">
                                  <p:stCondLst>
                                    <p:cond delay="0"/>
                                  </p:stCondLst>
                                  <p:childTnLst>
                                    <p:set>
                                      <p:cBhvr>
                                        <p:cTn dur="1" fill="hold">
                                          <p:stCondLst>
                                            <p:cond delay="0"/>
                                          </p:stCondLst>
                                        </p:cTn>
                                        <p:tgtEl>
                                          <p:spTgt spid="505">
                                            <p:txEl>
                                              <p:pRg end="1" st="1"/>
                                            </p:txEl>
                                          </p:spTgt>
                                        </p:tgtEl>
                                        <p:attrNameLst>
                                          <p:attrName>style.visibility</p:attrName>
                                        </p:attrNameLst>
                                      </p:cBhvr>
                                      <p:to>
                                        <p:strVal val="visible"/>
                                      </p:to>
                                    </p:set>
                                    <p:anim calcmode="lin" valueType="num">
                                      <p:cBhvr additive="base">
                                        <p:cTn dur="500"/>
                                        <p:tgtEl>
                                          <p:spTgt spid="505">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505">
                                            <p:txEl>
                                              <p:pRg end="1" st="1"/>
                                            </p:txEl>
                                          </p:spTgt>
                                        </p:tgtEl>
                                        <p:attrNameLst>
                                          <p:attrName>ppt_h</p:attrName>
                                        </p:attrNameLst>
                                      </p:cBhvr>
                                      <p:tavLst>
                                        <p:tav fmla="" tm="0">
                                          <p:val>
                                            <p:strVal val="0"/>
                                          </p:val>
                                        </p:tav>
                                        <p:tav fmla="" tm="100000">
                                          <p:val>
                                            <p:strVal val="#ppt_h"/>
                                          </p:val>
                                        </p:tav>
                                      </p:tavLst>
                                    </p:anim>
                                  </p:childTnLst>
                                </p:cTn>
                              </p:par>
                            </p:childTnLst>
                          </p:cTn>
                        </p:par>
                        <p:par>
                          <p:cTn fill="hold">
                            <p:stCondLst>
                              <p:cond delay="6000"/>
                            </p:stCondLst>
                            <p:childTnLst>
                              <p:par>
                                <p:cTn fill="hold" nodeType="afterEffect" presetClass="entr" presetID="23" presetSubtype="16">
                                  <p:stCondLst>
                                    <p:cond delay="0"/>
                                  </p:stCondLst>
                                  <p:childTnLst>
                                    <p:set>
                                      <p:cBhvr>
                                        <p:cTn dur="1" fill="hold">
                                          <p:stCondLst>
                                            <p:cond delay="0"/>
                                          </p:stCondLst>
                                        </p:cTn>
                                        <p:tgtEl>
                                          <p:spTgt spid="505">
                                            <p:txEl>
                                              <p:pRg end="2" st="2"/>
                                            </p:txEl>
                                          </p:spTgt>
                                        </p:tgtEl>
                                        <p:attrNameLst>
                                          <p:attrName>style.visibility</p:attrName>
                                        </p:attrNameLst>
                                      </p:cBhvr>
                                      <p:to>
                                        <p:strVal val="visible"/>
                                      </p:to>
                                    </p:set>
                                    <p:anim calcmode="lin" valueType="num">
                                      <p:cBhvr additive="base">
                                        <p:cTn dur="500"/>
                                        <p:tgtEl>
                                          <p:spTgt spid="505">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505">
                                            <p:txEl>
                                              <p:pRg end="2" st="2"/>
                                            </p:txEl>
                                          </p:spTgt>
                                        </p:tgtEl>
                                        <p:attrNameLst>
                                          <p:attrName>ppt_h</p:attrName>
                                        </p:attrNameLst>
                                      </p:cBhvr>
                                      <p:tavLst>
                                        <p:tav fmla="" tm="0">
                                          <p:val>
                                            <p:strVal val="0"/>
                                          </p:val>
                                        </p:tav>
                                        <p:tav fmla="" tm="100000">
                                          <p:val>
                                            <p:strVal val="#ppt_h"/>
                                          </p:val>
                                        </p:tav>
                                      </p:tavLst>
                                    </p:anim>
                                  </p:childTnLst>
                                </p:cTn>
                              </p:par>
                            </p:childTnLst>
                          </p:cTn>
                        </p:par>
                        <p:par>
                          <p:cTn fill="hold">
                            <p:stCondLst>
                              <p:cond delay="6500"/>
                            </p:stCondLst>
                            <p:childTnLst>
                              <p:par>
                                <p:cTn fill="hold" nodeType="afterEffect" presetClass="entr" presetID="23" presetSubtype="16">
                                  <p:stCondLst>
                                    <p:cond delay="0"/>
                                  </p:stCondLst>
                                  <p:childTnLst>
                                    <p:set>
                                      <p:cBhvr>
                                        <p:cTn dur="1" fill="hold">
                                          <p:stCondLst>
                                            <p:cond delay="0"/>
                                          </p:stCondLst>
                                        </p:cTn>
                                        <p:tgtEl>
                                          <p:spTgt spid="505">
                                            <p:txEl>
                                              <p:pRg end="3" st="3"/>
                                            </p:txEl>
                                          </p:spTgt>
                                        </p:tgtEl>
                                        <p:attrNameLst>
                                          <p:attrName>style.visibility</p:attrName>
                                        </p:attrNameLst>
                                      </p:cBhvr>
                                      <p:to>
                                        <p:strVal val="visible"/>
                                      </p:to>
                                    </p:set>
                                    <p:anim calcmode="lin" valueType="num">
                                      <p:cBhvr additive="base">
                                        <p:cTn dur="500"/>
                                        <p:tgtEl>
                                          <p:spTgt spid="505">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505">
                                            <p:txEl>
                                              <p:pRg end="3" st="3"/>
                                            </p:txEl>
                                          </p:spTgt>
                                        </p:tgtEl>
                                        <p:attrNameLst>
                                          <p:attrName>ppt_h</p:attrName>
                                        </p:attrNameLst>
                                      </p:cBhvr>
                                      <p:tavLst>
                                        <p:tav fmla="" tm="0">
                                          <p:val>
                                            <p:strVal val="0"/>
                                          </p:val>
                                        </p:tav>
                                        <p:tav fmla="" tm="100000">
                                          <p:val>
                                            <p:strVal val="#ppt_h"/>
                                          </p:val>
                                        </p:tav>
                                      </p:tavLst>
                                    </p:anim>
                                  </p:childTnLst>
                                </p:cTn>
                              </p:par>
                            </p:childTnLst>
                          </p:cTn>
                        </p:par>
                        <p:par>
                          <p:cTn fill="hold">
                            <p:stCondLst>
                              <p:cond delay="7000"/>
                            </p:stCondLst>
                            <p:childTnLst>
                              <p:par>
                                <p:cTn fill="hold" nodeType="afterEffect" presetClass="entr" presetID="23" presetSubtype="16">
                                  <p:stCondLst>
                                    <p:cond delay="0"/>
                                  </p:stCondLst>
                                  <p:childTnLst>
                                    <p:set>
                                      <p:cBhvr>
                                        <p:cTn dur="1" fill="hold">
                                          <p:stCondLst>
                                            <p:cond delay="0"/>
                                          </p:stCondLst>
                                        </p:cTn>
                                        <p:tgtEl>
                                          <p:spTgt spid="505">
                                            <p:txEl>
                                              <p:pRg end="4" st="4"/>
                                            </p:txEl>
                                          </p:spTgt>
                                        </p:tgtEl>
                                        <p:attrNameLst>
                                          <p:attrName>style.visibility</p:attrName>
                                        </p:attrNameLst>
                                      </p:cBhvr>
                                      <p:to>
                                        <p:strVal val="visible"/>
                                      </p:to>
                                    </p:set>
                                    <p:anim calcmode="lin" valueType="num">
                                      <p:cBhvr additive="base">
                                        <p:cTn dur="500"/>
                                        <p:tgtEl>
                                          <p:spTgt spid="505">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505">
                                            <p:txEl>
                                              <p:pRg end="4" st="4"/>
                                            </p:txEl>
                                          </p:spTgt>
                                        </p:tgtEl>
                                        <p:attrNameLst>
                                          <p:attrName>ppt_h</p:attrName>
                                        </p:attrNameLst>
                                      </p:cBhvr>
                                      <p:tavLst>
                                        <p:tav fmla="" tm="0">
                                          <p:val>
                                            <p:strVal val="0"/>
                                          </p:val>
                                        </p:tav>
                                        <p:tav fmla="" tm="100000">
                                          <p:val>
                                            <p:strVal val="#ppt_h"/>
                                          </p:val>
                                        </p:tav>
                                      </p:tavLst>
                                    </p:anim>
                                  </p:childTnLst>
                                </p:cTn>
                              </p:par>
                            </p:childTnLst>
                          </p:cTn>
                        </p:par>
                        <p:par>
                          <p:cTn fill="hold">
                            <p:stCondLst>
                              <p:cond delay="7500"/>
                            </p:stCondLst>
                            <p:childTnLst>
                              <p:par>
                                <p:cTn fill="hold" nodeType="afterEffect" presetClass="entr" presetID="23" presetSubtype="16">
                                  <p:stCondLst>
                                    <p:cond delay="0"/>
                                  </p:stCondLst>
                                  <p:childTnLst>
                                    <p:set>
                                      <p:cBhvr>
                                        <p:cTn dur="1" fill="hold">
                                          <p:stCondLst>
                                            <p:cond delay="0"/>
                                          </p:stCondLst>
                                        </p:cTn>
                                        <p:tgtEl>
                                          <p:spTgt spid="505">
                                            <p:txEl>
                                              <p:pRg end="5" st="5"/>
                                            </p:txEl>
                                          </p:spTgt>
                                        </p:tgtEl>
                                        <p:attrNameLst>
                                          <p:attrName>style.visibility</p:attrName>
                                        </p:attrNameLst>
                                      </p:cBhvr>
                                      <p:to>
                                        <p:strVal val="visible"/>
                                      </p:to>
                                    </p:set>
                                    <p:anim calcmode="lin" valueType="num">
                                      <p:cBhvr additive="base">
                                        <p:cTn dur="500"/>
                                        <p:tgtEl>
                                          <p:spTgt spid="505">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505">
                                            <p:txEl>
                                              <p:pRg end="5" st="5"/>
                                            </p:txEl>
                                          </p:spTgt>
                                        </p:tgtEl>
                                        <p:attrNameLst>
                                          <p:attrName>ppt_h</p:attrName>
                                        </p:attrNameLst>
                                      </p:cBhvr>
                                      <p:tavLst>
                                        <p:tav fmla="" tm="0">
                                          <p:val>
                                            <p:strVal val="0"/>
                                          </p:val>
                                        </p:tav>
                                        <p:tav fmla="" tm="100000">
                                          <p:val>
                                            <p:strVal val="#ppt_h"/>
                                          </p:val>
                                        </p:tav>
                                      </p:tavLst>
                                    </p:anim>
                                  </p:childTnLst>
                                </p:cTn>
                              </p:par>
                            </p:childTnLst>
                          </p:cTn>
                        </p:par>
                        <p:par>
                          <p:cTn fill="hold">
                            <p:stCondLst>
                              <p:cond delay="8000"/>
                            </p:stCondLst>
                            <p:childTnLst>
                              <p:par>
                                <p:cTn fill="hold" nodeType="afterEffect" presetClass="entr" presetID="23" presetSubtype="16">
                                  <p:stCondLst>
                                    <p:cond delay="0"/>
                                  </p:stCondLst>
                                  <p:childTnLst>
                                    <p:set>
                                      <p:cBhvr>
                                        <p:cTn dur="1" fill="hold">
                                          <p:stCondLst>
                                            <p:cond delay="0"/>
                                          </p:stCondLst>
                                        </p:cTn>
                                        <p:tgtEl>
                                          <p:spTgt spid="505">
                                            <p:txEl>
                                              <p:pRg end="6" st="6"/>
                                            </p:txEl>
                                          </p:spTgt>
                                        </p:tgtEl>
                                        <p:attrNameLst>
                                          <p:attrName>style.visibility</p:attrName>
                                        </p:attrNameLst>
                                      </p:cBhvr>
                                      <p:to>
                                        <p:strVal val="visible"/>
                                      </p:to>
                                    </p:set>
                                    <p:anim calcmode="lin" valueType="num">
                                      <p:cBhvr additive="base">
                                        <p:cTn dur="500"/>
                                        <p:tgtEl>
                                          <p:spTgt spid="505">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505">
                                            <p:txEl>
                                              <p:pRg end="6" st="6"/>
                                            </p:txEl>
                                          </p:spTgt>
                                        </p:tgtEl>
                                        <p:attrNameLst>
                                          <p:attrName>ppt_h</p:attrName>
                                        </p:attrNameLst>
                                      </p:cBhvr>
                                      <p:tavLst>
                                        <p:tav fmla="" tm="0">
                                          <p:val>
                                            <p:strVal val="0"/>
                                          </p:val>
                                        </p:tav>
                                        <p:tav fmla="" tm="100000">
                                          <p:val>
                                            <p:strVal val="#ppt_h"/>
                                          </p:val>
                                        </p:tav>
                                      </p:tavLst>
                                    </p:anim>
                                  </p:childTnLst>
                                </p:cTn>
                              </p:par>
                            </p:childTnLst>
                          </p:cTn>
                        </p:par>
                        <p:par>
                          <p:cTn fill="hold">
                            <p:stCondLst>
                              <p:cond delay="8500"/>
                            </p:stCondLst>
                            <p:childTnLst>
                              <p:par>
                                <p:cTn fill="hold" nodeType="afterEffect" presetClass="entr" presetID="23" presetSubtype="16">
                                  <p:stCondLst>
                                    <p:cond delay="0"/>
                                  </p:stCondLst>
                                  <p:childTnLst>
                                    <p:set>
                                      <p:cBhvr>
                                        <p:cTn dur="1" fill="hold">
                                          <p:stCondLst>
                                            <p:cond delay="0"/>
                                          </p:stCondLst>
                                        </p:cTn>
                                        <p:tgtEl>
                                          <p:spTgt spid="505">
                                            <p:txEl>
                                              <p:pRg end="7" st="7"/>
                                            </p:txEl>
                                          </p:spTgt>
                                        </p:tgtEl>
                                        <p:attrNameLst>
                                          <p:attrName>style.visibility</p:attrName>
                                        </p:attrNameLst>
                                      </p:cBhvr>
                                      <p:to>
                                        <p:strVal val="visible"/>
                                      </p:to>
                                    </p:set>
                                    <p:anim calcmode="lin" valueType="num">
                                      <p:cBhvr additive="base">
                                        <p:cTn dur="500"/>
                                        <p:tgtEl>
                                          <p:spTgt spid="505">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505">
                                            <p:txEl>
                                              <p:pRg end="7" st="7"/>
                                            </p:txEl>
                                          </p:spTgt>
                                        </p:tgtEl>
                                        <p:attrNameLst>
                                          <p:attrName>ppt_h</p:attrName>
                                        </p:attrNameLst>
                                      </p:cBhvr>
                                      <p:tavLst>
                                        <p:tav fmla="" tm="0">
                                          <p:val>
                                            <p:strVal val="0"/>
                                          </p:val>
                                        </p:tav>
                                        <p:tav fmla="" tm="100000">
                                          <p:val>
                                            <p:strVal val="#ppt_h"/>
                                          </p:val>
                                        </p:tav>
                                      </p:tavLst>
                                    </p:anim>
                                  </p:childTnLst>
                                </p:cTn>
                              </p:par>
                            </p:childTnLst>
                          </p:cTn>
                        </p:par>
                        <p:par>
                          <p:cTn fill="hold">
                            <p:stCondLst>
                              <p:cond delay="9000"/>
                            </p:stCondLst>
                            <p:childTnLst>
                              <p:par>
                                <p:cTn fill="hold" nodeType="afterEffect" presetClass="entr" presetID="23" presetSubtype="16">
                                  <p:stCondLst>
                                    <p:cond delay="0"/>
                                  </p:stCondLst>
                                  <p:childTnLst>
                                    <p:set>
                                      <p:cBhvr>
                                        <p:cTn dur="1" fill="hold">
                                          <p:stCondLst>
                                            <p:cond delay="0"/>
                                          </p:stCondLst>
                                        </p:cTn>
                                        <p:tgtEl>
                                          <p:spTgt spid="505">
                                            <p:txEl>
                                              <p:pRg end="8" st="8"/>
                                            </p:txEl>
                                          </p:spTgt>
                                        </p:tgtEl>
                                        <p:attrNameLst>
                                          <p:attrName>style.visibility</p:attrName>
                                        </p:attrNameLst>
                                      </p:cBhvr>
                                      <p:to>
                                        <p:strVal val="visible"/>
                                      </p:to>
                                    </p:set>
                                    <p:anim calcmode="lin" valueType="num">
                                      <p:cBhvr additive="base">
                                        <p:cTn dur="500"/>
                                        <p:tgtEl>
                                          <p:spTgt spid="505">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505">
                                            <p:txEl>
                                              <p:pRg end="8" st="8"/>
                                            </p:txEl>
                                          </p:spTgt>
                                        </p:tgtEl>
                                        <p:attrNameLst>
                                          <p:attrName>ppt_h</p:attrName>
                                        </p:attrNameLst>
                                      </p:cBhvr>
                                      <p:tavLst>
                                        <p:tav fmla="" tm="0">
                                          <p:val>
                                            <p:strVal val="0"/>
                                          </p:val>
                                        </p:tav>
                                        <p:tav fmla="" tm="100000">
                                          <p:val>
                                            <p:strVal val="#ppt_h"/>
                                          </p:val>
                                        </p:tav>
                                      </p:tavLst>
                                    </p:anim>
                                  </p:childTnLst>
                                </p:cTn>
                              </p:par>
                            </p:childTnLst>
                          </p:cTn>
                        </p:par>
                        <p:par>
                          <p:cTn fill="hold">
                            <p:stCondLst>
                              <p:cond delay="9500"/>
                            </p:stCondLst>
                            <p:childTnLst>
                              <p:par>
                                <p:cTn fill="hold" nodeType="afterEffect" presetClass="entr" presetID="23" presetSubtype="16">
                                  <p:stCondLst>
                                    <p:cond delay="0"/>
                                  </p:stCondLst>
                                  <p:childTnLst>
                                    <p:set>
                                      <p:cBhvr>
                                        <p:cTn dur="1" fill="hold">
                                          <p:stCondLst>
                                            <p:cond delay="0"/>
                                          </p:stCondLst>
                                        </p:cTn>
                                        <p:tgtEl>
                                          <p:spTgt spid="506">
                                            <p:txEl>
                                              <p:pRg end="0" st="0"/>
                                            </p:txEl>
                                          </p:spTgt>
                                        </p:tgtEl>
                                        <p:attrNameLst>
                                          <p:attrName>style.visibility</p:attrName>
                                        </p:attrNameLst>
                                      </p:cBhvr>
                                      <p:to>
                                        <p:strVal val="visible"/>
                                      </p:to>
                                    </p:set>
                                    <p:anim calcmode="lin" valueType="num">
                                      <p:cBhvr additive="base">
                                        <p:cTn dur="500"/>
                                        <p:tgtEl>
                                          <p:spTgt spid="506">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506">
                                            <p:txEl>
                                              <p:pRg end="0" st="0"/>
                                            </p:txEl>
                                          </p:spTgt>
                                        </p:tgtEl>
                                        <p:attrNameLst>
                                          <p:attrName>ppt_h</p:attrName>
                                        </p:attrNameLst>
                                      </p:cBhvr>
                                      <p:tavLst>
                                        <p:tav fmla="" tm="0">
                                          <p:val>
                                            <p:strVal val="0"/>
                                          </p:val>
                                        </p:tav>
                                        <p:tav fmla="" tm="100000">
                                          <p:val>
                                            <p:strVal val="#ppt_h"/>
                                          </p:val>
                                        </p:tav>
                                      </p:tavLst>
                                    </p:anim>
                                  </p:childTnLst>
                                </p:cTn>
                              </p:par>
                            </p:childTnLst>
                          </p:cTn>
                        </p:par>
                        <p:par>
                          <p:cTn fill="hold">
                            <p:stCondLst>
                              <p:cond delay="10000"/>
                            </p:stCondLst>
                            <p:childTnLst>
                              <p:par>
                                <p:cTn fill="hold" nodeType="afterEffect" presetClass="entr" presetID="23" presetSubtype="16">
                                  <p:stCondLst>
                                    <p:cond delay="0"/>
                                  </p:stCondLst>
                                  <p:childTnLst>
                                    <p:set>
                                      <p:cBhvr>
                                        <p:cTn dur="1" fill="hold">
                                          <p:stCondLst>
                                            <p:cond delay="0"/>
                                          </p:stCondLst>
                                        </p:cTn>
                                        <p:tgtEl>
                                          <p:spTgt spid="506">
                                            <p:txEl>
                                              <p:pRg end="1" st="1"/>
                                            </p:txEl>
                                          </p:spTgt>
                                        </p:tgtEl>
                                        <p:attrNameLst>
                                          <p:attrName>style.visibility</p:attrName>
                                        </p:attrNameLst>
                                      </p:cBhvr>
                                      <p:to>
                                        <p:strVal val="visible"/>
                                      </p:to>
                                    </p:set>
                                    <p:anim calcmode="lin" valueType="num">
                                      <p:cBhvr additive="base">
                                        <p:cTn dur="500"/>
                                        <p:tgtEl>
                                          <p:spTgt spid="506">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506">
                                            <p:txEl>
                                              <p:pRg end="1" st="1"/>
                                            </p:txEl>
                                          </p:spTgt>
                                        </p:tgtEl>
                                        <p:attrNameLst>
                                          <p:attrName>ppt_h</p:attrName>
                                        </p:attrNameLst>
                                      </p:cBhvr>
                                      <p:tavLst>
                                        <p:tav fmla="" tm="0">
                                          <p:val>
                                            <p:strVal val="0"/>
                                          </p:val>
                                        </p:tav>
                                        <p:tav fmla="" tm="100000">
                                          <p:val>
                                            <p:strVal val="#ppt_h"/>
                                          </p:val>
                                        </p:tav>
                                      </p:tavLst>
                                    </p:anim>
                                  </p:childTnLst>
                                </p:cTn>
                              </p:par>
                            </p:childTnLst>
                          </p:cTn>
                        </p:par>
                        <p:par>
                          <p:cTn fill="hold">
                            <p:stCondLst>
                              <p:cond delay="10500"/>
                            </p:stCondLst>
                            <p:childTnLst>
                              <p:par>
                                <p:cTn fill="hold" nodeType="afterEffect" presetClass="entr" presetID="23" presetSubtype="16">
                                  <p:stCondLst>
                                    <p:cond delay="0"/>
                                  </p:stCondLst>
                                  <p:childTnLst>
                                    <p:set>
                                      <p:cBhvr>
                                        <p:cTn dur="1" fill="hold">
                                          <p:stCondLst>
                                            <p:cond delay="0"/>
                                          </p:stCondLst>
                                        </p:cTn>
                                        <p:tgtEl>
                                          <p:spTgt spid="506">
                                            <p:txEl>
                                              <p:pRg end="2" st="2"/>
                                            </p:txEl>
                                          </p:spTgt>
                                        </p:tgtEl>
                                        <p:attrNameLst>
                                          <p:attrName>style.visibility</p:attrName>
                                        </p:attrNameLst>
                                      </p:cBhvr>
                                      <p:to>
                                        <p:strVal val="visible"/>
                                      </p:to>
                                    </p:set>
                                    <p:anim calcmode="lin" valueType="num">
                                      <p:cBhvr additive="base">
                                        <p:cTn dur="500"/>
                                        <p:tgtEl>
                                          <p:spTgt spid="506">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506">
                                            <p:txEl>
                                              <p:pRg end="2" st="2"/>
                                            </p:txEl>
                                          </p:spTgt>
                                        </p:tgtEl>
                                        <p:attrNameLst>
                                          <p:attrName>ppt_h</p:attrName>
                                        </p:attrNameLst>
                                      </p:cBhvr>
                                      <p:tavLst>
                                        <p:tav fmla="" tm="0">
                                          <p:val>
                                            <p:strVal val="0"/>
                                          </p:val>
                                        </p:tav>
                                        <p:tav fmla="" tm="100000">
                                          <p:val>
                                            <p:strVal val="#ppt_h"/>
                                          </p:val>
                                        </p:tav>
                                      </p:tavLst>
                                    </p:anim>
                                  </p:childTnLst>
                                </p:cTn>
                              </p:par>
                            </p:childTnLst>
                          </p:cTn>
                        </p:par>
                        <p:par>
                          <p:cTn fill="hold">
                            <p:stCondLst>
                              <p:cond delay="11000"/>
                            </p:stCondLst>
                            <p:childTnLst>
                              <p:par>
                                <p:cTn fill="hold" nodeType="afterEffect" presetClass="entr" presetID="23" presetSubtype="16">
                                  <p:stCondLst>
                                    <p:cond delay="0"/>
                                  </p:stCondLst>
                                  <p:childTnLst>
                                    <p:set>
                                      <p:cBhvr>
                                        <p:cTn dur="1" fill="hold">
                                          <p:stCondLst>
                                            <p:cond delay="0"/>
                                          </p:stCondLst>
                                        </p:cTn>
                                        <p:tgtEl>
                                          <p:spTgt spid="506">
                                            <p:txEl>
                                              <p:pRg end="3" st="3"/>
                                            </p:txEl>
                                          </p:spTgt>
                                        </p:tgtEl>
                                        <p:attrNameLst>
                                          <p:attrName>style.visibility</p:attrName>
                                        </p:attrNameLst>
                                      </p:cBhvr>
                                      <p:to>
                                        <p:strVal val="visible"/>
                                      </p:to>
                                    </p:set>
                                    <p:anim calcmode="lin" valueType="num">
                                      <p:cBhvr additive="base">
                                        <p:cTn dur="500"/>
                                        <p:tgtEl>
                                          <p:spTgt spid="506">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506">
                                            <p:txEl>
                                              <p:pRg end="3" st="3"/>
                                            </p:txEl>
                                          </p:spTgt>
                                        </p:tgtEl>
                                        <p:attrNameLst>
                                          <p:attrName>ppt_h</p:attrName>
                                        </p:attrNameLst>
                                      </p:cBhvr>
                                      <p:tavLst>
                                        <p:tav fmla="" tm="0">
                                          <p:val>
                                            <p:strVal val="0"/>
                                          </p:val>
                                        </p:tav>
                                        <p:tav fmla="" tm="100000">
                                          <p:val>
                                            <p:strVal val="#ppt_h"/>
                                          </p:val>
                                        </p:tav>
                                      </p:tavLst>
                                    </p:anim>
                                  </p:childTnLst>
                                </p:cTn>
                              </p:par>
                            </p:childTnLst>
                          </p:cTn>
                        </p:par>
                        <p:par>
                          <p:cTn fill="hold">
                            <p:stCondLst>
                              <p:cond delay="11500"/>
                            </p:stCondLst>
                            <p:childTnLst>
                              <p:par>
                                <p:cTn fill="hold" nodeType="afterEffect" presetClass="entr" presetID="23" presetSubtype="16">
                                  <p:stCondLst>
                                    <p:cond delay="0"/>
                                  </p:stCondLst>
                                  <p:childTnLst>
                                    <p:set>
                                      <p:cBhvr>
                                        <p:cTn dur="1" fill="hold">
                                          <p:stCondLst>
                                            <p:cond delay="0"/>
                                          </p:stCondLst>
                                        </p:cTn>
                                        <p:tgtEl>
                                          <p:spTgt spid="506">
                                            <p:txEl>
                                              <p:pRg end="4" st="4"/>
                                            </p:txEl>
                                          </p:spTgt>
                                        </p:tgtEl>
                                        <p:attrNameLst>
                                          <p:attrName>style.visibility</p:attrName>
                                        </p:attrNameLst>
                                      </p:cBhvr>
                                      <p:to>
                                        <p:strVal val="visible"/>
                                      </p:to>
                                    </p:set>
                                    <p:anim calcmode="lin" valueType="num">
                                      <p:cBhvr additive="base">
                                        <p:cTn dur="500"/>
                                        <p:tgtEl>
                                          <p:spTgt spid="506">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506">
                                            <p:txEl>
                                              <p:pRg end="4" st="4"/>
                                            </p:txEl>
                                          </p:spTgt>
                                        </p:tgtEl>
                                        <p:attrNameLst>
                                          <p:attrName>ppt_h</p:attrName>
                                        </p:attrNameLst>
                                      </p:cBhvr>
                                      <p:tavLst>
                                        <p:tav fmla="" tm="0">
                                          <p:val>
                                            <p:strVal val="0"/>
                                          </p:val>
                                        </p:tav>
                                        <p:tav fmla="" tm="100000">
                                          <p:val>
                                            <p:strVal val="#ppt_h"/>
                                          </p:val>
                                        </p:tav>
                                      </p:tavLst>
                                    </p:anim>
                                  </p:childTnLst>
                                </p:cTn>
                              </p:par>
                            </p:childTnLst>
                          </p:cTn>
                        </p:par>
                        <p:par>
                          <p:cTn fill="hold">
                            <p:stCondLst>
                              <p:cond delay="12000"/>
                            </p:stCondLst>
                            <p:childTnLst>
                              <p:par>
                                <p:cTn fill="hold" nodeType="afterEffect" presetClass="entr" presetID="23" presetSubtype="16">
                                  <p:stCondLst>
                                    <p:cond delay="0"/>
                                  </p:stCondLst>
                                  <p:childTnLst>
                                    <p:set>
                                      <p:cBhvr>
                                        <p:cTn dur="1" fill="hold">
                                          <p:stCondLst>
                                            <p:cond delay="0"/>
                                          </p:stCondLst>
                                        </p:cTn>
                                        <p:tgtEl>
                                          <p:spTgt spid="506">
                                            <p:txEl>
                                              <p:pRg end="5" st="5"/>
                                            </p:txEl>
                                          </p:spTgt>
                                        </p:tgtEl>
                                        <p:attrNameLst>
                                          <p:attrName>style.visibility</p:attrName>
                                        </p:attrNameLst>
                                      </p:cBhvr>
                                      <p:to>
                                        <p:strVal val="visible"/>
                                      </p:to>
                                    </p:set>
                                    <p:anim calcmode="lin" valueType="num">
                                      <p:cBhvr additive="base">
                                        <p:cTn dur="500"/>
                                        <p:tgtEl>
                                          <p:spTgt spid="506">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506">
                                            <p:txEl>
                                              <p:pRg end="5" st="5"/>
                                            </p:txEl>
                                          </p:spTgt>
                                        </p:tgtEl>
                                        <p:attrNameLst>
                                          <p:attrName>ppt_h</p:attrName>
                                        </p:attrNameLst>
                                      </p:cBhvr>
                                      <p:tavLst>
                                        <p:tav fmla="" tm="0">
                                          <p:val>
                                            <p:strVal val="0"/>
                                          </p:val>
                                        </p:tav>
                                        <p:tav fmla="" tm="100000">
                                          <p:val>
                                            <p:strVal val="#ppt_h"/>
                                          </p:val>
                                        </p:tav>
                                      </p:tavLst>
                                    </p:anim>
                                  </p:childTnLst>
                                </p:cTn>
                              </p:par>
                            </p:childTnLst>
                          </p:cTn>
                        </p:par>
                        <p:par>
                          <p:cTn fill="hold">
                            <p:stCondLst>
                              <p:cond delay="12500"/>
                            </p:stCondLst>
                            <p:childTnLst>
                              <p:par>
                                <p:cTn fill="hold" nodeType="afterEffect" presetClass="entr" presetID="23" presetSubtype="16">
                                  <p:stCondLst>
                                    <p:cond delay="0"/>
                                  </p:stCondLst>
                                  <p:childTnLst>
                                    <p:set>
                                      <p:cBhvr>
                                        <p:cTn dur="1" fill="hold">
                                          <p:stCondLst>
                                            <p:cond delay="0"/>
                                          </p:stCondLst>
                                        </p:cTn>
                                        <p:tgtEl>
                                          <p:spTgt spid="506">
                                            <p:txEl>
                                              <p:pRg end="6" st="6"/>
                                            </p:txEl>
                                          </p:spTgt>
                                        </p:tgtEl>
                                        <p:attrNameLst>
                                          <p:attrName>style.visibility</p:attrName>
                                        </p:attrNameLst>
                                      </p:cBhvr>
                                      <p:to>
                                        <p:strVal val="visible"/>
                                      </p:to>
                                    </p:set>
                                    <p:anim calcmode="lin" valueType="num">
                                      <p:cBhvr additive="base">
                                        <p:cTn dur="500"/>
                                        <p:tgtEl>
                                          <p:spTgt spid="506">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506">
                                            <p:txEl>
                                              <p:pRg end="6" st="6"/>
                                            </p:txEl>
                                          </p:spTgt>
                                        </p:tgtEl>
                                        <p:attrNameLst>
                                          <p:attrName>ppt_h</p:attrName>
                                        </p:attrNameLst>
                                      </p:cBhvr>
                                      <p:tavLst>
                                        <p:tav fmla="" tm="0">
                                          <p:val>
                                            <p:strVal val="0"/>
                                          </p:val>
                                        </p:tav>
                                        <p:tav fmla="" tm="100000">
                                          <p:val>
                                            <p:strVal val="#ppt_h"/>
                                          </p:val>
                                        </p:tav>
                                      </p:tavLst>
                                    </p:anim>
                                  </p:childTnLst>
                                </p:cTn>
                              </p:par>
                            </p:childTnLst>
                          </p:cTn>
                        </p:par>
                        <p:par>
                          <p:cTn fill="hold">
                            <p:stCondLst>
                              <p:cond delay="13000"/>
                            </p:stCondLst>
                            <p:childTnLst>
                              <p:par>
                                <p:cTn fill="hold" nodeType="afterEffect" presetClass="entr" presetID="23" presetSubtype="16">
                                  <p:stCondLst>
                                    <p:cond delay="0"/>
                                  </p:stCondLst>
                                  <p:childTnLst>
                                    <p:set>
                                      <p:cBhvr>
                                        <p:cTn dur="1" fill="hold">
                                          <p:stCondLst>
                                            <p:cond delay="0"/>
                                          </p:stCondLst>
                                        </p:cTn>
                                        <p:tgtEl>
                                          <p:spTgt spid="506">
                                            <p:txEl>
                                              <p:pRg end="7" st="7"/>
                                            </p:txEl>
                                          </p:spTgt>
                                        </p:tgtEl>
                                        <p:attrNameLst>
                                          <p:attrName>style.visibility</p:attrName>
                                        </p:attrNameLst>
                                      </p:cBhvr>
                                      <p:to>
                                        <p:strVal val="visible"/>
                                      </p:to>
                                    </p:set>
                                    <p:anim calcmode="lin" valueType="num">
                                      <p:cBhvr additive="base">
                                        <p:cTn dur="500"/>
                                        <p:tgtEl>
                                          <p:spTgt spid="506">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506">
                                            <p:txEl>
                                              <p:pRg end="7" st="7"/>
                                            </p:txEl>
                                          </p:spTgt>
                                        </p:tgtEl>
                                        <p:attrNameLst>
                                          <p:attrName>ppt_h</p:attrName>
                                        </p:attrNameLst>
                                      </p:cBhvr>
                                      <p:tavLst>
                                        <p:tav fmla="" tm="0">
                                          <p:val>
                                            <p:strVal val="0"/>
                                          </p:val>
                                        </p:tav>
                                        <p:tav fmla="" tm="100000">
                                          <p:val>
                                            <p:strVal val="#ppt_h"/>
                                          </p:val>
                                        </p:tav>
                                      </p:tavLst>
                                    </p:anim>
                                  </p:childTnLst>
                                </p:cTn>
                              </p:par>
                            </p:childTnLst>
                          </p:cTn>
                        </p:par>
                        <p:par>
                          <p:cTn fill="hold">
                            <p:stCondLst>
                              <p:cond delay="13500"/>
                            </p:stCondLst>
                            <p:childTnLst>
                              <p:par>
                                <p:cTn fill="hold" nodeType="afterEffect" presetClass="entr" presetID="23" presetSubtype="16">
                                  <p:stCondLst>
                                    <p:cond delay="0"/>
                                  </p:stCondLst>
                                  <p:childTnLst>
                                    <p:set>
                                      <p:cBhvr>
                                        <p:cTn dur="1" fill="hold">
                                          <p:stCondLst>
                                            <p:cond delay="0"/>
                                          </p:stCondLst>
                                        </p:cTn>
                                        <p:tgtEl>
                                          <p:spTgt spid="506">
                                            <p:txEl>
                                              <p:pRg end="8" st="8"/>
                                            </p:txEl>
                                          </p:spTgt>
                                        </p:tgtEl>
                                        <p:attrNameLst>
                                          <p:attrName>style.visibility</p:attrName>
                                        </p:attrNameLst>
                                      </p:cBhvr>
                                      <p:to>
                                        <p:strVal val="visible"/>
                                      </p:to>
                                    </p:set>
                                    <p:anim calcmode="lin" valueType="num">
                                      <p:cBhvr additive="base">
                                        <p:cTn dur="500"/>
                                        <p:tgtEl>
                                          <p:spTgt spid="506">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506">
                                            <p:txEl>
                                              <p:pRg end="8" st="8"/>
                                            </p:txEl>
                                          </p:spTgt>
                                        </p:tgtEl>
                                        <p:attrNameLst>
                                          <p:attrName>ppt_h</p:attrName>
                                        </p:attrNameLst>
                                      </p:cBhvr>
                                      <p:tavLst>
                                        <p:tav fmla="" tm="0">
                                          <p:val>
                                            <p:strVal val="0"/>
                                          </p:val>
                                        </p:tav>
                                        <p:tav fmla="" tm="100000">
                                          <p:val>
                                            <p:strVal val="#ppt_h"/>
                                          </p:val>
                                        </p:tav>
                                      </p:tavLst>
                                    </p:anim>
                                  </p:childTnLst>
                                </p:cTn>
                              </p:par>
                            </p:childTnLst>
                          </p:cTn>
                        </p:par>
                        <p:par>
                          <p:cTn fill="hold">
                            <p:stCondLst>
                              <p:cond delay="14000"/>
                            </p:stCondLst>
                            <p:childTnLst>
                              <p:par>
                                <p:cTn fill="hold" nodeType="afterEffect" presetClass="entr" presetID="23" presetSubtype="16">
                                  <p:stCondLst>
                                    <p:cond delay="0"/>
                                  </p:stCondLst>
                                  <p:childTnLst>
                                    <p:set>
                                      <p:cBhvr>
                                        <p:cTn dur="1" fill="hold">
                                          <p:stCondLst>
                                            <p:cond delay="0"/>
                                          </p:stCondLst>
                                        </p:cTn>
                                        <p:tgtEl>
                                          <p:spTgt spid="507">
                                            <p:txEl>
                                              <p:pRg end="0" st="0"/>
                                            </p:txEl>
                                          </p:spTgt>
                                        </p:tgtEl>
                                        <p:attrNameLst>
                                          <p:attrName>style.visibility</p:attrName>
                                        </p:attrNameLst>
                                      </p:cBhvr>
                                      <p:to>
                                        <p:strVal val="visible"/>
                                      </p:to>
                                    </p:set>
                                    <p:anim calcmode="lin" valueType="num">
                                      <p:cBhvr additive="base">
                                        <p:cTn dur="500"/>
                                        <p:tgtEl>
                                          <p:spTgt spid="507">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507">
                                            <p:txEl>
                                              <p:pRg end="0" st="0"/>
                                            </p:txEl>
                                          </p:spTgt>
                                        </p:tgtEl>
                                        <p:attrNameLst>
                                          <p:attrName>ppt_h</p:attrName>
                                        </p:attrNameLst>
                                      </p:cBhvr>
                                      <p:tavLst>
                                        <p:tav fmla="" tm="0">
                                          <p:val>
                                            <p:strVal val="0"/>
                                          </p:val>
                                        </p:tav>
                                        <p:tav fmla="" tm="100000">
                                          <p:val>
                                            <p:strVal val="#ppt_h"/>
                                          </p:val>
                                        </p:tav>
                                      </p:tavLst>
                                    </p:anim>
                                  </p:childTnLst>
                                </p:cTn>
                              </p:par>
                            </p:childTnLst>
                          </p:cTn>
                        </p:par>
                        <p:par>
                          <p:cTn fill="hold">
                            <p:stCondLst>
                              <p:cond delay="14500"/>
                            </p:stCondLst>
                            <p:childTnLst>
                              <p:par>
                                <p:cTn fill="hold" nodeType="afterEffect" presetClass="entr" presetID="23" presetSubtype="16">
                                  <p:stCondLst>
                                    <p:cond delay="0"/>
                                  </p:stCondLst>
                                  <p:childTnLst>
                                    <p:set>
                                      <p:cBhvr>
                                        <p:cTn dur="1" fill="hold">
                                          <p:stCondLst>
                                            <p:cond delay="0"/>
                                          </p:stCondLst>
                                        </p:cTn>
                                        <p:tgtEl>
                                          <p:spTgt spid="507">
                                            <p:txEl>
                                              <p:pRg end="1" st="1"/>
                                            </p:txEl>
                                          </p:spTgt>
                                        </p:tgtEl>
                                        <p:attrNameLst>
                                          <p:attrName>style.visibility</p:attrName>
                                        </p:attrNameLst>
                                      </p:cBhvr>
                                      <p:to>
                                        <p:strVal val="visible"/>
                                      </p:to>
                                    </p:set>
                                    <p:anim calcmode="lin" valueType="num">
                                      <p:cBhvr additive="base">
                                        <p:cTn dur="500"/>
                                        <p:tgtEl>
                                          <p:spTgt spid="507">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507">
                                            <p:txEl>
                                              <p:pRg end="1" st="1"/>
                                            </p:txEl>
                                          </p:spTgt>
                                        </p:tgtEl>
                                        <p:attrNameLst>
                                          <p:attrName>ppt_h</p:attrName>
                                        </p:attrNameLst>
                                      </p:cBhvr>
                                      <p:tavLst>
                                        <p:tav fmla="" tm="0">
                                          <p:val>
                                            <p:strVal val="0"/>
                                          </p:val>
                                        </p:tav>
                                        <p:tav fmla="" tm="100000">
                                          <p:val>
                                            <p:strVal val="#ppt_h"/>
                                          </p:val>
                                        </p:tav>
                                      </p:tavLst>
                                    </p:anim>
                                  </p:childTnLst>
                                </p:cTn>
                              </p:par>
                            </p:childTnLst>
                          </p:cTn>
                        </p:par>
                        <p:par>
                          <p:cTn fill="hold">
                            <p:stCondLst>
                              <p:cond delay="15000"/>
                            </p:stCondLst>
                            <p:childTnLst>
                              <p:par>
                                <p:cTn fill="hold" nodeType="afterEffect" presetClass="entr" presetID="23" presetSubtype="16">
                                  <p:stCondLst>
                                    <p:cond delay="0"/>
                                  </p:stCondLst>
                                  <p:childTnLst>
                                    <p:set>
                                      <p:cBhvr>
                                        <p:cTn dur="1" fill="hold">
                                          <p:stCondLst>
                                            <p:cond delay="0"/>
                                          </p:stCondLst>
                                        </p:cTn>
                                        <p:tgtEl>
                                          <p:spTgt spid="507">
                                            <p:txEl>
                                              <p:pRg end="2" st="2"/>
                                            </p:txEl>
                                          </p:spTgt>
                                        </p:tgtEl>
                                        <p:attrNameLst>
                                          <p:attrName>style.visibility</p:attrName>
                                        </p:attrNameLst>
                                      </p:cBhvr>
                                      <p:to>
                                        <p:strVal val="visible"/>
                                      </p:to>
                                    </p:set>
                                    <p:anim calcmode="lin" valueType="num">
                                      <p:cBhvr additive="base">
                                        <p:cTn dur="500"/>
                                        <p:tgtEl>
                                          <p:spTgt spid="507">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507">
                                            <p:txEl>
                                              <p:pRg end="2" st="2"/>
                                            </p:txEl>
                                          </p:spTgt>
                                        </p:tgtEl>
                                        <p:attrNameLst>
                                          <p:attrName>ppt_h</p:attrName>
                                        </p:attrNameLst>
                                      </p:cBhvr>
                                      <p:tavLst>
                                        <p:tav fmla="" tm="0">
                                          <p:val>
                                            <p:strVal val="0"/>
                                          </p:val>
                                        </p:tav>
                                        <p:tav fmla="" tm="100000">
                                          <p:val>
                                            <p:strVal val="#ppt_h"/>
                                          </p:val>
                                        </p:tav>
                                      </p:tavLst>
                                    </p:anim>
                                  </p:childTnLst>
                                </p:cTn>
                              </p:par>
                            </p:childTnLst>
                          </p:cTn>
                        </p:par>
                        <p:par>
                          <p:cTn fill="hold">
                            <p:stCondLst>
                              <p:cond delay="15500"/>
                            </p:stCondLst>
                            <p:childTnLst>
                              <p:par>
                                <p:cTn fill="hold" nodeType="afterEffect" presetClass="entr" presetID="23" presetSubtype="16">
                                  <p:stCondLst>
                                    <p:cond delay="0"/>
                                  </p:stCondLst>
                                  <p:childTnLst>
                                    <p:set>
                                      <p:cBhvr>
                                        <p:cTn dur="1" fill="hold">
                                          <p:stCondLst>
                                            <p:cond delay="0"/>
                                          </p:stCondLst>
                                        </p:cTn>
                                        <p:tgtEl>
                                          <p:spTgt spid="507">
                                            <p:txEl>
                                              <p:pRg end="3" st="3"/>
                                            </p:txEl>
                                          </p:spTgt>
                                        </p:tgtEl>
                                        <p:attrNameLst>
                                          <p:attrName>style.visibility</p:attrName>
                                        </p:attrNameLst>
                                      </p:cBhvr>
                                      <p:to>
                                        <p:strVal val="visible"/>
                                      </p:to>
                                    </p:set>
                                    <p:anim calcmode="lin" valueType="num">
                                      <p:cBhvr additive="base">
                                        <p:cTn dur="500"/>
                                        <p:tgtEl>
                                          <p:spTgt spid="507">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507">
                                            <p:txEl>
                                              <p:pRg end="3" st="3"/>
                                            </p:txEl>
                                          </p:spTgt>
                                        </p:tgtEl>
                                        <p:attrNameLst>
                                          <p:attrName>ppt_h</p:attrName>
                                        </p:attrNameLst>
                                      </p:cBhvr>
                                      <p:tavLst>
                                        <p:tav fmla="" tm="0">
                                          <p:val>
                                            <p:strVal val="0"/>
                                          </p:val>
                                        </p:tav>
                                        <p:tav fmla="" tm="100000">
                                          <p:val>
                                            <p:strVal val="#ppt_h"/>
                                          </p:val>
                                        </p:tav>
                                      </p:tavLst>
                                    </p:anim>
                                  </p:childTnLst>
                                </p:cTn>
                              </p:par>
                            </p:childTnLst>
                          </p:cTn>
                        </p:par>
                        <p:par>
                          <p:cTn fill="hold">
                            <p:stCondLst>
                              <p:cond delay="16000"/>
                            </p:stCondLst>
                            <p:childTnLst>
                              <p:par>
                                <p:cTn fill="hold" nodeType="afterEffect" presetClass="entr" presetID="23" presetSubtype="16">
                                  <p:stCondLst>
                                    <p:cond delay="0"/>
                                  </p:stCondLst>
                                  <p:childTnLst>
                                    <p:set>
                                      <p:cBhvr>
                                        <p:cTn dur="1" fill="hold">
                                          <p:stCondLst>
                                            <p:cond delay="0"/>
                                          </p:stCondLst>
                                        </p:cTn>
                                        <p:tgtEl>
                                          <p:spTgt spid="507">
                                            <p:txEl>
                                              <p:pRg end="4" st="4"/>
                                            </p:txEl>
                                          </p:spTgt>
                                        </p:tgtEl>
                                        <p:attrNameLst>
                                          <p:attrName>style.visibility</p:attrName>
                                        </p:attrNameLst>
                                      </p:cBhvr>
                                      <p:to>
                                        <p:strVal val="visible"/>
                                      </p:to>
                                    </p:set>
                                    <p:anim calcmode="lin" valueType="num">
                                      <p:cBhvr additive="base">
                                        <p:cTn dur="500"/>
                                        <p:tgtEl>
                                          <p:spTgt spid="507">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507">
                                            <p:txEl>
                                              <p:pRg end="4" st="4"/>
                                            </p:txEl>
                                          </p:spTgt>
                                        </p:tgtEl>
                                        <p:attrNameLst>
                                          <p:attrName>ppt_h</p:attrName>
                                        </p:attrNameLst>
                                      </p:cBhvr>
                                      <p:tavLst>
                                        <p:tav fmla="" tm="0">
                                          <p:val>
                                            <p:strVal val="0"/>
                                          </p:val>
                                        </p:tav>
                                        <p:tav fmla="" tm="100000">
                                          <p:val>
                                            <p:strVal val="#ppt_h"/>
                                          </p:val>
                                        </p:tav>
                                      </p:tavLst>
                                    </p:anim>
                                  </p:childTnLst>
                                </p:cTn>
                              </p:par>
                            </p:childTnLst>
                          </p:cTn>
                        </p:par>
                        <p:par>
                          <p:cTn fill="hold">
                            <p:stCondLst>
                              <p:cond delay="16500"/>
                            </p:stCondLst>
                            <p:childTnLst>
                              <p:par>
                                <p:cTn fill="hold" nodeType="afterEffect" presetClass="entr" presetID="23" presetSubtype="16">
                                  <p:stCondLst>
                                    <p:cond delay="0"/>
                                  </p:stCondLst>
                                  <p:childTnLst>
                                    <p:set>
                                      <p:cBhvr>
                                        <p:cTn dur="1" fill="hold">
                                          <p:stCondLst>
                                            <p:cond delay="0"/>
                                          </p:stCondLst>
                                        </p:cTn>
                                        <p:tgtEl>
                                          <p:spTgt spid="507">
                                            <p:txEl>
                                              <p:pRg end="5" st="5"/>
                                            </p:txEl>
                                          </p:spTgt>
                                        </p:tgtEl>
                                        <p:attrNameLst>
                                          <p:attrName>style.visibility</p:attrName>
                                        </p:attrNameLst>
                                      </p:cBhvr>
                                      <p:to>
                                        <p:strVal val="visible"/>
                                      </p:to>
                                    </p:set>
                                    <p:anim calcmode="lin" valueType="num">
                                      <p:cBhvr additive="base">
                                        <p:cTn dur="500"/>
                                        <p:tgtEl>
                                          <p:spTgt spid="507">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507">
                                            <p:txEl>
                                              <p:pRg end="5" st="5"/>
                                            </p:txEl>
                                          </p:spTgt>
                                        </p:tgtEl>
                                        <p:attrNameLst>
                                          <p:attrName>ppt_h</p:attrName>
                                        </p:attrNameLst>
                                      </p:cBhvr>
                                      <p:tavLst>
                                        <p:tav fmla="" tm="0">
                                          <p:val>
                                            <p:strVal val="0"/>
                                          </p:val>
                                        </p:tav>
                                        <p:tav fmla="" tm="100000">
                                          <p:val>
                                            <p:strVal val="#ppt_h"/>
                                          </p:val>
                                        </p:tav>
                                      </p:tavLst>
                                    </p:anim>
                                  </p:childTnLst>
                                </p:cTn>
                              </p:par>
                            </p:childTnLst>
                          </p:cTn>
                        </p:par>
                        <p:par>
                          <p:cTn fill="hold">
                            <p:stCondLst>
                              <p:cond delay="17000"/>
                            </p:stCondLst>
                            <p:childTnLst>
                              <p:par>
                                <p:cTn fill="hold" nodeType="afterEffect" presetClass="entr" presetID="23" presetSubtype="16">
                                  <p:stCondLst>
                                    <p:cond delay="0"/>
                                  </p:stCondLst>
                                  <p:childTnLst>
                                    <p:set>
                                      <p:cBhvr>
                                        <p:cTn dur="1" fill="hold">
                                          <p:stCondLst>
                                            <p:cond delay="0"/>
                                          </p:stCondLst>
                                        </p:cTn>
                                        <p:tgtEl>
                                          <p:spTgt spid="507">
                                            <p:txEl>
                                              <p:pRg end="6" st="6"/>
                                            </p:txEl>
                                          </p:spTgt>
                                        </p:tgtEl>
                                        <p:attrNameLst>
                                          <p:attrName>style.visibility</p:attrName>
                                        </p:attrNameLst>
                                      </p:cBhvr>
                                      <p:to>
                                        <p:strVal val="visible"/>
                                      </p:to>
                                    </p:set>
                                    <p:anim calcmode="lin" valueType="num">
                                      <p:cBhvr additive="base">
                                        <p:cTn dur="500"/>
                                        <p:tgtEl>
                                          <p:spTgt spid="507">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507">
                                            <p:txEl>
                                              <p:pRg end="6" st="6"/>
                                            </p:txEl>
                                          </p:spTgt>
                                        </p:tgtEl>
                                        <p:attrNameLst>
                                          <p:attrName>ppt_h</p:attrName>
                                        </p:attrNameLst>
                                      </p:cBhvr>
                                      <p:tavLst>
                                        <p:tav fmla="" tm="0">
                                          <p:val>
                                            <p:strVal val="0"/>
                                          </p:val>
                                        </p:tav>
                                        <p:tav fmla="" tm="100000">
                                          <p:val>
                                            <p:strVal val="#ppt_h"/>
                                          </p:val>
                                        </p:tav>
                                      </p:tavLst>
                                    </p:anim>
                                  </p:childTnLst>
                                </p:cTn>
                              </p:par>
                            </p:childTnLst>
                          </p:cTn>
                        </p:par>
                        <p:par>
                          <p:cTn fill="hold">
                            <p:stCondLst>
                              <p:cond delay="17500"/>
                            </p:stCondLst>
                            <p:childTnLst>
                              <p:par>
                                <p:cTn fill="hold" nodeType="afterEffect" presetClass="entr" presetID="23" presetSubtype="16">
                                  <p:stCondLst>
                                    <p:cond delay="0"/>
                                  </p:stCondLst>
                                  <p:childTnLst>
                                    <p:set>
                                      <p:cBhvr>
                                        <p:cTn dur="1" fill="hold">
                                          <p:stCondLst>
                                            <p:cond delay="0"/>
                                          </p:stCondLst>
                                        </p:cTn>
                                        <p:tgtEl>
                                          <p:spTgt spid="507">
                                            <p:txEl>
                                              <p:pRg end="7" st="7"/>
                                            </p:txEl>
                                          </p:spTgt>
                                        </p:tgtEl>
                                        <p:attrNameLst>
                                          <p:attrName>style.visibility</p:attrName>
                                        </p:attrNameLst>
                                      </p:cBhvr>
                                      <p:to>
                                        <p:strVal val="visible"/>
                                      </p:to>
                                    </p:set>
                                    <p:anim calcmode="lin" valueType="num">
                                      <p:cBhvr additive="base">
                                        <p:cTn dur="500"/>
                                        <p:tgtEl>
                                          <p:spTgt spid="507">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507">
                                            <p:txEl>
                                              <p:pRg end="7" st="7"/>
                                            </p:txEl>
                                          </p:spTgt>
                                        </p:tgtEl>
                                        <p:attrNameLst>
                                          <p:attrName>ppt_h</p:attrName>
                                        </p:attrNameLst>
                                      </p:cBhvr>
                                      <p:tavLst>
                                        <p:tav fmla="" tm="0">
                                          <p:val>
                                            <p:strVal val="0"/>
                                          </p:val>
                                        </p:tav>
                                        <p:tav fmla="" tm="100000">
                                          <p:val>
                                            <p:strVal val="#ppt_h"/>
                                          </p:val>
                                        </p:tav>
                                      </p:tavLst>
                                    </p:anim>
                                  </p:childTnLst>
                                </p:cTn>
                              </p:par>
                            </p:childTnLst>
                          </p:cTn>
                        </p:par>
                        <p:par>
                          <p:cTn fill="hold">
                            <p:stCondLst>
                              <p:cond delay="18000"/>
                            </p:stCondLst>
                            <p:childTnLst>
                              <p:par>
                                <p:cTn fill="hold" nodeType="afterEffect" presetClass="entr" presetID="23" presetSubtype="16">
                                  <p:stCondLst>
                                    <p:cond delay="0"/>
                                  </p:stCondLst>
                                  <p:childTnLst>
                                    <p:set>
                                      <p:cBhvr>
                                        <p:cTn dur="1" fill="hold">
                                          <p:stCondLst>
                                            <p:cond delay="0"/>
                                          </p:stCondLst>
                                        </p:cTn>
                                        <p:tgtEl>
                                          <p:spTgt spid="507">
                                            <p:txEl>
                                              <p:pRg end="8" st="8"/>
                                            </p:txEl>
                                          </p:spTgt>
                                        </p:tgtEl>
                                        <p:attrNameLst>
                                          <p:attrName>style.visibility</p:attrName>
                                        </p:attrNameLst>
                                      </p:cBhvr>
                                      <p:to>
                                        <p:strVal val="visible"/>
                                      </p:to>
                                    </p:set>
                                    <p:anim calcmode="lin" valueType="num">
                                      <p:cBhvr additive="base">
                                        <p:cTn dur="500"/>
                                        <p:tgtEl>
                                          <p:spTgt spid="507">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507">
                                            <p:txEl>
                                              <p:pRg end="8" st="8"/>
                                            </p:txEl>
                                          </p:spTgt>
                                        </p:tgtEl>
                                        <p:attrNameLst>
                                          <p:attrName>ppt_h</p:attrName>
                                        </p:attrNameLst>
                                      </p:cBhvr>
                                      <p:tavLst>
                                        <p:tav fmla="" tm="0">
                                          <p:val>
                                            <p:strVal val="0"/>
                                          </p:val>
                                        </p:tav>
                                        <p:tav fmla="" tm="100000">
                                          <p:val>
                                            <p:strVal val="#ppt_h"/>
                                          </p:val>
                                        </p:tav>
                                      </p:tavLst>
                                    </p:anim>
                                  </p:childTnLst>
                                </p:cTn>
                              </p:par>
                            </p:childTnLst>
                          </p:cTn>
                        </p:par>
                        <p:par>
                          <p:cTn fill="hold">
                            <p:stCondLst>
                              <p:cond delay="18500"/>
                            </p:stCondLst>
                            <p:childTnLst>
                              <p:par>
                                <p:cTn fill="hold" nodeType="afterEffect" presetClass="entr" presetID="23" presetSubtype="16">
                                  <p:stCondLst>
                                    <p:cond delay="0"/>
                                  </p:stCondLst>
                                  <p:childTnLst>
                                    <p:set>
                                      <p:cBhvr>
                                        <p:cTn dur="1" fill="hold">
                                          <p:stCondLst>
                                            <p:cond delay="0"/>
                                          </p:stCondLst>
                                        </p:cTn>
                                        <p:tgtEl>
                                          <p:spTgt spid="508">
                                            <p:txEl>
                                              <p:pRg end="0" st="0"/>
                                            </p:txEl>
                                          </p:spTgt>
                                        </p:tgtEl>
                                        <p:attrNameLst>
                                          <p:attrName>style.visibility</p:attrName>
                                        </p:attrNameLst>
                                      </p:cBhvr>
                                      <p:to>
                                        <p:strVal val="visible"/>
                                      </p:to>
                                    </p:set>
                                    <p:anim calcmode="lin" valueType="num">
                                      <p:cBhvr additive="base">
                                        <p:cTn dur="500"/>
                                        <p:tgtEl>
                                          <p:spTgt spid="508">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508">
                                            <p:txEl>
                                              <p:pRg end="0" st="0"/>
                                            </p:txEl>
                                          </p:spTgt>
                                        </p:tgtEl>
                                        <p:attrNameLst>
                                          <p:attrName>ppt_h</p:attrName>
                                        </p:attrNameLst>
                                      </p:cBhvr>
                                      <p:tavLst>
                                        <p:tav fmla="" tm="0">
                                          <p:val>
                                            <p:strVal val="0"/>
                                          </p:val>
                                        </p:tav>
                                        <p:tav fmla="" tm="100000">
                                          <p:val>
                                            <p:strVal val="#ppt_h"/>
                                          </p:val>
                                        </p:tav>
                                      </p:tavLst>
                                    </p:anim>
                                  </p:childTnLst>
                                </p:cTn>
                              </p:par>
                            </p:childTnLst>
                          </p:cTn>
                        </p:par>
                        <p:par>
                          <p:cTn fill="hold">
                            <p:stCondLst>
                              <p:cond delay="19000"/>
                            </p:stCondLst>
                            <p:childTnLst>
                              <p:par>
                                <p:cTn fill="hold" nodeType="afterEffect" presetClass="entr" presetID="23" presetSubtype="16">
                                  <p:stCondLst>
                                    <p:cond delay="0"/>
                                  </p:stCondLst>
                                  <p:childTnLst>
                                    <p:set>
                                      <p:cBhvr>
                                        <p:cTn dur="1" fill="hold">
                                          <p:stCondLst>
                                            <p:cond delay="0"/>
                                          </p:stCondLst>
                                        </p:cTn>
                                        <p:tgtEl>
                                          <p:spTgt spid="508">
                                            <p:txEl>
                                              <p:pRg end="1" st="1"/>
                                            </p:txEl>
                                          </p:spTgt>
                                        </p:tgtEl>
                                        <p:attrNameLst>
                                          <p:attrName>style.visibility</p:attrName>
                                        </p:attrNameLst>
                                      </p:cBhvr>
                                      <p:to>
                                        <p:strVal val="visible"/>
                                      </p:to>
                                    </p:set>
                                    <p:anim calcmode="lin" valueType="num">
                                      <p:cBhvr additive="base">
                                        <p:cTn dur="500"/>
                                        <p:tgtEl>
                                          <p:spTgt spid="508">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508">
                                            <p:txEl>
                                              <p:pRg end="1" st="1"/>
                                            </p:txEl>
                                          </p:spTgt>
                                        </p:tgtEl>
                                        <p:attrNameLst>
                                          <p:attrName>ppt_h</p:attrName>
                                        </p:attrNameLst>
                                      </p:cBhvr>
                                      <p:tavLst>
                                        <p:tav fmla="" tm="0">
                                          <p:val>
                                            <p:strVal val="0"/>
                                          </p:val>
                                        </p:tav>
                                        <p:tav fmla="" tm="100000">
                                          <p:val>
                                            <p:strVal val="#ppt_h"/>
                                          </p:val>
                                        </p:tav>
                                      </p:tavLst>
                                    </p:anim>
                                  </p:childTnLst>
                                </p:cTn>
                              </p:par>
                            </p:childTnLst>
                          </p:cTn>
                        </p:par>
                        <p:par>
                          <p:cTn fill="hold">
                            <p:stCondLst>
                              <p:cond delay="19500"/>
                            </p:stCondLst>
                            <p:childTnLst>
                              <p:par>
                                <p:cTn fill="hold" nodeType="afterEffect" presetClass="entr" presetID="23" presetSubtype="16">
                                  <p:stCondLst>
                                    <p:cond delay="0"/>
                                  </p:stCondLst>
                                  <p:childTnLst>
                                    <p:set>
                                      <p:cBhvr>
                                        <p:cTn dur="1" fill="hold">
                                          <p:stCondLst>
                                            <p:cond delay="0"/>
                                          </p:stCondLst>
                                        </p:cTn>
                                        <p:tgtEl>
                                          <p:spTgt spid="508">
                                            <p:txEl>
                                              <p:pRg end="2" st="2"/>
                                            </p:txEl>
                                          </p:spTgt>
                                        </p:tgtEl>
                                        <p:attrNameLst>
                                          <p:attrName>style.visibility</p:attrName>
                                        </p:attrNameLst>
                                      </p:cBhvr>
                                      <p:to>
                                        <p:strVal val="visible"/>
                                      </p:to>
                                    </p:set>
                                    <p:anim calcmode="lin" valueType="num">
                                      <p:cBhvr additive="base">
                                        <p:cTn dur="500"/>
                                        <p:tgtEl>
                                          <p:spTgt spid="508">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508">
                                            <p:txEl>
                                              <p:pRg end="2" st="2"/>
                                            </p:txEl>
                                          </p:spTgt>
                                        </p:tgtEl>
                                        <p:attrNameLst>
                                          <p:attrName>ppt_h</p:attrName>
                                        </p:attrNameLst>
                                      </p:cBhvr>
                                      <p:tavLst>
                                        <p:tav fmla="" tm="0">
                                          <p:val>
                                            <p:strVal val="0"/>
                                          </p:val>
                                        </p:tav>
                                        <p:tav fmla="" tm="100000">
                                          <p:val>
                                            <p:strVal val="#ppt_h"/>
                                          </p:val>
                                        </p:tav>
                                      </p:tavLst>
                                    </p:anim>
                                  </p:childTnLst>
                                </p:cTn>
                              </p:par>
                            </p:childTnLst>
                          </p:cTn>
                        </p:par>
                        <p:par>
                          <p:cTn fill="hold">
                            <p:stCondLst>
                              <p:cond delay="20000"/>
                            </p:stCondLst>
                            <p:childTnLst>
                              <p:par>
                                <p:cTn fill="hold" nodeType="afterEffect" presetClass="entr" presetID="23" presetSubtype="16">
                                  <p:stCondLst>
                                    <p:cond delay="0"/>
                                  </p:stCondLst>
                                  <p:childTnLst>
                                    <p:set>
                                      <p:cBhvr>
                                        <p:cTn dur="1" fill="hold">
                                          <p:stCondLst>
                                            <p:cond delay="0"/>
                                          </p:stCondLst>
                                        </p:cTn>
                                        <p:tgtEl>
                                          <p:spTgt spid="508">
                                            <p:txEl>
                                              <p:pRg end="3" st="3"/>
                                            </p:txEl>
                                          </p:spTgt>
                                        </p:tgtEl>
                                        <p:attrNameLst>
                                          <p:attrName>style.visibility</p:attrName>
                                        </p:attrNameLst>
                                      </p:cBhvr>
                                      <p:to>
                                        <p:strVal val="visible"/>
                                      </p:to>
                                    </p:set>
                                    <p:anim calcmode="lin" valueType="num">
                                      <p:cBhvr additive="base">
                                        <p:cTn dur="500"/>
                                        <p:tgtEl>
                                          <p:spTgt spid="508">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508">
                                            <p:txEl>
                                              <p:pRg end="3" st="3"/>
                                            </p:txEl>
                                          </p:spTgt>
                                        </p:tgtEl>
                                        <p:attrNameLst>
                                          <p:attrName>ppt_h</p:attrName>
                                        </p:attrNameLst>
                                      </p:cBhvr>
                                      <p:tavLst>
                                        <p:tav fmla="" tm="0">
                                          <p:val>
                                            <p:strVal val="0"/>
                                          </p:val>
                                        </p:tav>
                                        <p:tav fmla="" tm="100000">
                                          <p:val>
                                            <p:strVal val="#ppt_h"/>
                                          </p:val>
                                        </p:tav>
                                      </p:tavLst>
                                    </p:anim>
                                  </p:childTnLst>
                                </p:cTn>
                              </p:par>
                            </p:childTnLst>
                          </p:cTn>
                        </p:par>
                        <p:par>
                          <p:cTn fill="hold">
                            <p:stCondLst>
                              <p:cond delay="20500"/>
                            </p:stCondLst>
                            <p:childTnLst>
                              <p:par>
                                <p:cTn fill="hold" nodeType="afterEffect" presetClass="entr" presetID="23" presetSubtype="16">
                                  <p:stCondLst>
                                    <p:cond delay="0"/>
                                  </p:stCondLst>
                                  <p:childTnLst>
                                    <p:set>
                                      <p:cBhvr>
                                        <p:cTn dur="1" fill="hold">
                                          <p:stCondLst>
                                            <p:cond delay="0"/>
                                          </p:stCondLst>
                                        </p:cTn>
                                        <p:tgtEl>
                                          <p:spTgt spid="508">
                                            <p:txEl>
                                              <p:pRg end="4" st="4"/>
                                            </p:txEl>
                                          </p:spTgt>
                                        </p:tgtEl>
                                        <p:attrNameLst>
                                          <p:attrName>style.visibility</p:attrName>
                                        </p:attrNameLst>
                                      </p:cBhvr>
                                      <p:to>
                                        <p:strVal val="visible"/>
                                      </p:to>
                                    </p:set>
                                    <p:anim calcmode="lin" valueType="num">
                                      <p:cBhvr additive="base">
                                        <p:cTn dur="500"/>
                                        <p:tgtEl>
                                          <p:spTgt spid="508">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508">
                                            <p:txEl>
                                              <p:pRg end="4" st="4"/>
                                            </p:txEl>
                                          </p:spTgt>
                                        </p:tgtEl>
                                        <p:attrNameLst>
                                          <p:attrName>ppt_h</p:attrName>
                                        </p:attrNameLst>
                                      </p:cBhvr>
                                      <p:tavLst>
                                        <p:tav fmla="" tm="0">
                                          <p:val>
                                            <p:strVal val="0"/>
                                          </p:val>
                                        </p:tav>
                                        <p:tav fmla="" tm="100000">
                                          <p:val>
                                            <p:strVal val="#ppt_h"/>
                                          </p:val>
                                        </p:tav>
                                      </p:tavLst>
                                    </p:anim>
                                  </p:childTnLst>
                                </p:cTn>
                              </p:par>
                            </p:childTnLst>
                          </p:cTn>
                        </p:par>
                        <p:par>
                          <p:cTn fill="hold">
                            <p:stCondLst>
                              <p:cond delay="21000"/>
                            </p:stCondLst>
                            <p:childTnLst>
                              <p:par>
                                <p:cTn fill="hold" nodeType="afterEffect" presetClass="entr" presetID="23" presetSubtype="16">
                                  <p:stCondLst>
                                    <p:cond delay="0"/>
                                  </p:stCondLst>
                                  <p:childTnLst>
                                    <p:set>
                                      <p:cBhvr>
                                        <p:cTn dur="1" fill="hold">
                                          <p:stCondLst>
                                            <p:cond delay="0"/>
                                          </p:stCondLst>
                                        </p:cTn>
                                        <p:tgtEl>
                                          <p:spTgt spid="508">
                                            <p:txEl>
                                              <p:pRg end="5" st="5"/>
                                            </p:txEl>
                                          </p:spTgt>
                                        </p:tgtEl>
                                        <p:attrNameLst>
                                          <p:attrName>style.visibility</p:attrName>
                                        </p:attrNameLst>
                                      </p:cBhvr>
                                      <p:to>
                                        <p:strVal val="visible"/>
                                      </p:to>
                                    </p:set>
                                    <p:anim calcmode="lin" valueType="num">
                                      <p:cBhvr additive="base">
                                        <p:cTn dur="500"/>
                                        <p:tgtEl>
                                          <p:spTgt spid="508">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508">
                                            <p:txEl>
                                              <p:pRg end="5" st="5"/>
                                            </p:txEl>
                                          </p:spTgt>
                                        </p:tgtEl>
                                        <p:attrNameLst>
                                          <p:attrName>ppt_h</p:attrName>
                                        </p:attrNameLst>
                                      </p:cBhvr>
                                      <p:tavLst>
                                        <p:tav fmla="" tm="0">
                                          <p:val>
                                            <p:strVal val="0"/>
                                          </p:val>
                                        </p:tav>
                                        <p:tav fmla="" tm="100000">
                                          <p:val>
                                            <p:strVal val="#ppt_h"/>
                                          </p:val>
                                        </p:tav>
                                      </p:tavLst>
                                    </p:anim>
                                  </p:childTnLst>
                                </p:cTn>
                              </p:par>
                            </p:childTnLst>
                          </p:cTn>
                        </p:par>
                        <p:par>
                          <p:cTn fill="hold">
                            <p:stCondLst>
                              <p:cond delay="21500"/>
                            </p:stCondLst>
                            <p:childTnLst>
                              <p:par>
                                <p:cTn fill="hold" nodeType="afterEffect" presetClass="entr" presetID="23" presetSubtype="16">
                                  <p:stCondLst>
                                    <p:cond delay="0"/>
                                  </p:stCondLst>
                                  <p:childTnLst>
                                    <p:set>
                                      <p:cBhvr>
                                        <p:cTn dur="1" fill="hold">
                                          <p:stCondLst>
                                            <p:cond delay="0"/>
                                          </p:stCondLst>
                                        </p:cTn>
                                        <p:tgtEl>
                                          <p:spTgt spid="508">
                                            <p:txEl>
                                              <p:pRg end="6" st="6"/>
                                            </p:txEl>
                                          </p:spTgt>
                                        </p:tgtEl>
                                        <p:attrNameLst>
                                          <p:attrName>style.visibility</p:attrName>
                                        </p:attrNameLst>
                                      </p:cBhvr>
                                      <p:to>
                                        <p:strVal val="visible"/>
                                      </p:to>
                                    </p:set>
                                    <p:anim calcmode="lin" valueType="num">
                                      <p:cBhvr additive="base">
                                        <p:cTn dur="500"/>
                                        <p:tgtEl>
                                          <p:spTgt spid="508">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508">
                                            <p:txEl>
                                              <p:pRg end="6" st="6"/>
                                            </p:txEl>
                                          </p:spTgt>
                                        </p:tgtEl>
                                        <p:attrNameLst>
                                          <p:attrName>ppt_h</p:attrName>
                                        </p:attrNameLst>
                                      </p:cBhvr>
                                      <p:tavLst>
                                        <p:tav fmla="" tm="0">
                                          <p:val>
                                            <p:strVal val="0"/>
                                          </p:val>
                                        </p:tav>
                                        <p:tav fmla="" tm="100000">
                                          <p:val>
                                            <p:strVal val="#ppt_h"/>
                                          </p:val>
                                        </p:tav>
                                      </p:tavLst>
                                    </p:anim>
                                  </p:childTnLst>
                                </p:cTn>
                              </p:par>
                            </p:childTnLst>
                          </p:cTn>
                        </p:par>
                        <p:par>
                          <p:cTn fill="hold">
                            <p:stCondLst>
                              <p:cond delay="22000"/>
                            </p:stCondLst>
                            <p:childTnLst>
                              <p:par>
                                <p:cTn fill="hold" nodeType="afterEffect" presetClass="entr" presetID="23" presetSubtype="16">
                                  <p:stCondLst>
                                    <p:cond delay="0"/>
                                  </p:stCondLst>
                                  <p:childTnLst>
                                    <p:set>
                                      <p:cBhvr>
                                        <p:cTn dur="1" fill="hold">
                                          <p:stCondLst>
                                            <p:cond delay="0"/>
                                          </p:stCondLst>
                                        </p:cTn>
                                        <p:tgtEl>
                                          <p:spTgt spid="508">
                                            <p:txEl>
                                              <p:pRg end="7" st="7"/>
                                            </p:txEl>
                                          </p:spTgt>
                                        </p:tgtEl>
                                        <p:attrNameLst>
                                          <p:attrName>style.visibility</p:attrName>
                                        </p:attrNameLst>
                                      </p:cBhvr>
                                      <p:to>
                                        <p:strVal val="visible"/>
                                      </p:to>
                                    </p:set>
                                    <p:anim calcmode="lin" valueType="num">
                                      <p:cBhvr additive="base">
                                        <p:cTn dur="500"/>
                                        <p:tgtEl>
                                          <p:spTgt spid="508">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508">
                                            <p:txEl>
                                              <p:pRg end="7" st="7"/>
                                            </p:txEl>
                                          </p:spTgt>
                                        </p:tgtEl>
                                        <p:attrNameLst>
                                          <p:attrName>ppt_h</p:attrName>
                                        </p:attrNameLst>
                                      </p:cBhvr>
                                      <p:tavLst>
                                        <p:tav fmla="" tm="0">
                                          <p:val>
                                            <p:strVal val="0"/>
                                          </p:val>
                                        </p:tav>
                                        <p:tav fmla="" tm="100000">
                                          <p:val>
                                            <p:strVal val="#ppt_h"/>
                                          </p:val>
                                        </p:tav>
                                      </p:tavLst>
                                    </p:anim>
                                  </p:childTnLst>
                                </p:cTn>
                              </p:par>
                            </p:childTnLst>
                          </p:cTn>
                        </p:par>
                        <p:par>
                          <p:cTn fill="hold">
                            <p:stCondLst>
                              <p:cond delay="22500"/>
                            </p:stCondLst>
                            <p:childTnLst>
                              <p:par>
                                <p:cTn fill="hold" nodeType="afterEffect" presetClass="entr" presetID="23" presetSubtype="16">
                                  <p:stCondLst>
                                    <p:cond delay="0"/>
                                  </p:stCondLst>
                                  <p:childTnLst>
                                    <p:set>
                                      <p:cBhvr>
                                        <p:cTn dur="1" fill="hold">
                                          <p:stCondLst>
                                            <p:cond delay="0"/>
                                          </p:stCondLst>
                                        </p:cTn>
                                        <p:tgtEl>
                                          <p:spTgt spid="508">
                                            <p:txEl>
                                              <p:pRg end="8" st="8"/>
                                            </p:txEl>
                                          </p:spTgt>
                                        </p:tgtEl>
                                        <p:attrNameLst>
                                          <p:attrName>style.visibility</p:attrName>
                                        </p:attrNameLst>
                                      </p:cBhvr>
                                      <p:to>
                                        <p:strVal val="visible"/>
                                      </p:to>
                                    </p:set>
                                    <p:anim calcmode="lin" valueType="num">
                                      <p:cBhvr additive="base">
                                        <p:cTn dur="500"/>
                                        <p:tgtEl>
                                          <p:spTgt spid="508">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508">
                                            <p:txEl>
                                              <p:pRg end="8" st="8"/>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1"/>
                                        </p:tgtEl>
                                        <p:attrNameLst>
                                          <p:attrName>style.visibility</p:attrName>
                                        </p:attrNameLst>
                                      </p:cBhvr>
                                      <p:to>
                                        <p:strVal val="visible"/>
                                      </p:to>
                                    </p:set>
                                    <p:animEffect filter="fade" transition="in">
                                      <p:cBhvr>
                                        <p:cTn dur="2000"/>
                                        <p:tgtEl>
                                          <p:spTgt spid="4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with content Clear 2">
  <p:cSld name="1_Title with content Clear 2">
    <p:spTree>
      <p:nvGrpSpPr>
        <p:cNvPr id="514" name="Shape 514"/>
        <p:cNvGrpSpPr/>
        <p:nvPr/>
      </p:nvGrpSpPr>
      <p:grpSpPr>
        <a:xfrm>
          <a:off x="0" y="0"/>
          <a:ext cx="0" cy="0"/>
          <a:chOff x="0" y="0"/>
          <a:chExt cx="0" cy="0"/>
        </a:xfrm>
      </p:grpSpPr>
      <p:sp>
        <p:nvSpPr>
          <p:cNvPr id="515" name="Google Shape;515;p53"/>
          <p:cNvSpPr txBox="1"/>
          <p:nvPr>
            <p:ph idx="1" type="body"/>
          </p:nvPr>
        </p:nvSpPr>
        <p:spPr>
          <a:xfrm>
            <a:off x="603251" y="324582"/>
            <a:ext cx="10972800" cy="4317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3000"/>
              <a:buNone/>
              <a:defRPr b="1" sz="300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6" name="Google Shape;516;p53"/>
          <p:cNvSpPr txBox="1"/>
          <p:nvPr>
            <p:ph idx="2" type="body"/>
          </p:nvPr>
        </p:nvSpPr>
        <p:spPr>
          <a:xfrm>
            <a:off x="603251" y="827103"/>
            <a:ext cx="10972800" cy="228451"/>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accent3"/>
              </a:buClr>
              <a:buSzPts val="1440"/>
              <a:buNone/>
              <a:defRPr b="0" sz="1440">
                <a:solidFill>
                  <a:schemeClr val="accent3"/>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7" name="Google Shape;517;p53"/>
          <p:cNvSpPr txBox="1"/>
          <p:nvPr>
            <p:ph idx="3" type="body"/>
          </p:nvPr>
        </p:nvSpPr>
        <p:spPr>
          <a:xfrm>
            <a:off x="591965" y="5655212"/>
            <a:ext cx="10973505" cy="779972"/>
          </a:xfrm>
          <a:prstGeom prst="rect">
            <a:avLst/>
          </a:prstGeom>
          <a:noFill/>
          <a:ln>
            <a:noFill/>
          </a:ln>
        </p:spPr>
        <p:txBody>
          <a:bodyPr anchorCtr="0" anchor="t" bIns="0" lIns="0" spcFirstLastPara="1" rIns="0" wrap="square" tIns="0">
            <a:normAutofit/>
          </a:bodyPr>
          <a:lstStyle>
            <a:lvl1pPr indent="-228600" lvl="0" marL="457200" algn="just">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8" name="Google Shape;518;p53"/>
          <p:cNvSpPr txBox="1"/>
          <p:nvPr>
            <p:ph idx="4" type="body"/>
          </p:nvPr>
        </p:nvSpPr>
        <p:spPr>
          <a:xfrm>
            <a:off x="569384" y="5200833"/>
            <a:ext cx="10996083" cy="4317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1920"/>
              <a:buNone/>
              <a:defRPr b="1" sz="192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519" name="Google Shape;519;p53"/>
          <p:cNvGrpSpPr/>
          <p:nvPr/>
        </p:nvGrpSpPr>
        <p:grpSpPr>
          <a:xfrm>
            <a:off x="101309" y="385540"/>
            <a:ext cx="383999" cy="342172"/>
            <a:chOff x="5270500" y="1460500"/>
            <a:chExt cx="1701800" cy="2705100"/>
          </a:xfrm>
        </p:grpSpPr>
        <p:sp>
          <p:nvSpPr>
            <p:cNvPr id="520" name="Google Shape;520;p53"/>
            <p:cNvSpPr/>
            <p:nvPr/>
          </p:nvSpPr>
          <p:spPr>
            <a:xfrm>
              <a:off x="5270500" y="1460500"/>
              <a:ext cx="457200" cy="27051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521" name="Google Shape;521;p53"/>
            <p:cNvSpPr/>
            <p:nvPr/>
          </p:nvSpPr>
          <p:spPr>
            <a:xfrm>
              <a:off x="5892800" y="1460500"/>
              <a:ext cx="457200" cy="2705100"/>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522" name="Google Shape;522;p53"/>
            <p:cNvSpPr/>
            <p:nvPr/>
          </p:nvSpPr>
          <p:spPr>
            <a:xfrm>
              <a:off x="6515100" y="1460500"/>
              <a:ext cx="457200" cy="2705100"/>
            </a:xfrm>
            <a:prstGeom prst="roundRect">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grpSp>
      <p:sp>
        <p:nvSpPr>
          <p:cNvPr id="523" name="Google Shape;523;p53"/>
          <p:cNvSpPr txBox="1"/>
          <p:nvPr>
            <p:ph idx="5" type="body"/>
          </p:nvPr>
        </p:nvSpPr>
        <p:spPr>
          <a:xfrm>
            <a:off x="857384" y="4274774"/>
            <a:ext cx="2399995" cy="21600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1440"/>
              <a:buNone/>
              <a:defRPr b="0" sz="144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4" name="Google Shape;524;p53"/>
          <p:cNvSpPr/>
          <p:nvPr/>
        </p:nvSpPr>
        <p:spPr>
          <a:xfrm flipH="1">
            <a:off x="569384" y="4289746"/>
            <a:ext cx="240000" cy="2160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525" name="Google Shape;525;p53"/>
          <p:cNvSpPr txBox="1"/>
          <p:nvPr>
            <p:ph idx="6" type="body"/>
          </p:nvPr>
        </p:nvSpPr>
        <p:spPr>
          <a:xfrm>
            <a:off x="857384" y="4640534"/>
            <a:ext cx="2399995" cy="21600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1440"/>
              <a:buNone/>
              <a:defRPr b="0" sz="144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6" name="Google Shape;526;p53"/>
          <p:cNvSpPr/>
          <p:nvPr/>
        </p:nvSpPr>
        <p:spPr>
          <a:xfrm flipH="1">
            <a:off x="569384" y="4655506"/>
            <a:ext cx="240000" cy="2160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527" name="Google Shape;527;p53"/>
          <p:cNvSpPr txBox="1"/>
          <p:nvPr>
            <p:ph idx="7" type="body"/>
          </p:nvPr>
        </p:nvSpPr>
        <p:spPr>
          <a:xfrm>
            <a:off x="3630045" y="4274774"/>
            <a:ext cx="2399995" cy="21600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1440"/>
              <a:buNone/>
              <a:defRPr b="0" sz="144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8" name="Google Shape;528;p53"/>
          <p:cNvSpPr/>
          <p:nvPr/>
        </p:nvSpPr>
        <p:spPr>
          <a:xfrm flipH="1">
            <a:off x="3342045" y="4289746"/>
            <a:ext cx="240000" cy="2160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529" name="Google Shape;529;p53"/>
          <p:cNvSpPr txBox="1"/>
          <p:nvPr>
            <p:ph idx="8" type="body"/>
          </p:nvPr>
        </p:nvSpPr>
        <p:spPr>
          <a:xfrm>
            <a:off x="3630045" y="4640534"/>
            <a:ext cx="2399995" cy="21600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1440"/>
              <a:buNone/>
              <a:defRPr b="0" sz="144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0" name="Google Shape;530;p53"/>
          <p:cNvSpPr/>
          <p:nvPr/>
        </p:nvSpPr>
        <p:spPr>
          <a:xfrm flipH="1">
            <a:off x="3342045" y="4655506"/>
            <a:ext cx="240000" cy="2160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531" name="Google Shape;531;p53"/>
          <p:cNvSpPr txBox="1"/>
          <p:nvPr>
            <p:ph idx="9" type="body"/>
          </p:nvPr>
        </p:nvSpPr>
        <p:spPr>
          <a:xfrm>
            <a:off x="6318040" y="4274774"/>
            <a:ext cx="2399995" cy="21600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1440"/>
              <a:buNone/>
              <a:defRPr b="0" sz="144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2" name="Google Shape;532;p53"/>
          <p:cNvSpPr/>
          <p:nvPr/>
        </p:nvSpPr>
        <p:spPr>
          <a:xfrm flipH="1">
            <a:off x="6030040" y="4289746"/>
            <a:ext cx="240000" cy="2160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533" name="Google Shape;533;p53"/>
          <p:cNvSpPr txBox="1"/>
          <p:nvPr>
            <p:ph idx="13" type="body"/>
          </p:nvPr>
        </p:nvSpPr>
        <p:spPr>
          <a:xfrm>
            <a:off x="6318040" y="4640534"/>
            <a:ext cx="2399995" cy="21600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1440"/>
              <a:buNone/>
              <a:defRPr b="0" sz="144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4" name="Google Shape;534;p53"/>
          <p:cNvSpPr/>
          <p:nvPr/>
        </p:nvSpPr>
        <p:spPr>
          <a:xfrm flipH="1">
            <a:off x="6030040" y="4655506"/>
            <a:ext cx="240000" cy="216000"/>
          </a:xfrm>
          <a:prstGeom prst="ellipse">
            <a:avLst/>
          </a:prstGeom>
          <a:solidFill>
            <a:srgbClr val="E20F1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535" name="Google Shape;535;p53"/>
          <p:cNvSpPr txBox="1"/>
          <p:nvPr>
            <p:ph idx="14" type="body"/>
          </p:nvPr>
        </p:nvSpPr>
        <p:spPr>
          <a:xfrm>
            <a:off x="9006035" y="4274774"/>
            <a:ext cx="2399995" cy="21600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1440"/>
              <a:buNone/>
              <a:defRPr b="0" sz="144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6" name="Google Shape;536;p53"/>
          <p:cNvSpPr/>
          <p:nvPr/>
        </p:nvSpPr>
        <p:spPr>
          <a:xfrm flipH="1">
            <a:off x="8718035" y="4289746"/>
            <a:ext cx="240000" cy="216000"/>
          </a:xfrm>
          <a:prstGeom prst="ellipse">
            <a:avLst/>
          </a:prstGeom>
          <a:solidFill>
            <a:srgbClr val="4351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537" name="Google Shape;537;p53"/>
          <p:cNvSpPr txBox="1"/>
          <p:nvPr>
            <p:ph idx="15" type="body"/>
          </p:nvPr>
        </p:nvSpPr>
        <p:spPr>
          <a:xfrm>
            <a:off x="9006035" y="4640534"/>
            <a:ext cx="2399995" cy="21600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1440"/>
              <a:buNone/>
              <a:defRPr b="0" sz="144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8" name="Google Shape;538;p53"/>
          <p:cNvSpPr/>
          <p:nvPr/>
        </p:nvSpPr>
        <p:spPr>
          <a:xfrm flipH="1">
            <a:off x="8718035" y="4655506"/>
            <a:ext cx="240000" cy="216000"/>
          </a:xfrm>
          <a:prstGeom prst="ellipse">
            <a:avLst/>
          </a:prstGeom>
          <a:solidFill>
            <a:srgbClr val="323B4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Tree>
  </p:cSld>
  <p:clrMapOvr>
    <a:masterClrMapping/>
  </p:clrMapOvr>
  <mc:AlternateContent>
    <mc:Choice Requires="p14">
      <p:transition spd="slow" p14:dur="125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19"/>
                                        </p:tgtEl>
                                        <p:attrNameLst>
                                          <p:attrName>style.visibility</p:attrName>
                                        </p:attrNameLst>
                                      </p:cBhvr>
                                      <p:to>
                                        <p:strVal val="visible"/>
                                      </p:to>
                                    </p:set>
                                    <p:animEffect filter="fade" transition="in">
                                      <p:cBhvr>
                                        <p:cTn dur="500"/>
                                        <p:tgtEl>
                                          <p:spTgt spid="519"/>
                                        </p:tgtEl>
                                      </p:cBhvr>
                                    </p:animEffect>
                                  </p:childTnLst>
                                </p:cTn>
                              </p:par>
                              <p:par>
                                <p:cTn fill="hold" nodeType="withEffect" presetClass="entr" presetID="10" presetSubtype="0">
                                  <p:stCondLst>
                                    <p:cond delay="200"/>
                                  </p:stCondLst>
                                  <p:childTnLst>
                                    <p:set>
                                      <p:cBhvr>
                                        <p:cTn dur="1" fill="hold">
                                          <p:stCondLst>
                                            <p:cond delay="0"/>
                                          </p:stCondLst>
                                        </p:cTn>
                                        <p:tgtEl>
                                          <p:spTgt spid="515">
                                            <p:txEl>
                                              <p:pRg end="0" st="0"/>
                                            </p:txEl>
                                          </p:spTgt>
                                        </p:tgtEl>
                                        <p:attrNameLst>
                                          <p:attrName>style.visibility</p:attrName>
                                        </p:attrNameLst>
                                      </p:cBhvr>
                                      <p:to>
                                        <p:strVal val="visible"/>
                                      </p:to>
                                    </p:set>
                                    <p:animEffect filter="fade" transition="in">
                                      <p:cBhvr>
                                        <p:cTn dur="400"/>
                                        <p:tgtEl>
                                          <p:spTgt spid="515">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15">
                                            <p:txEl>
                                              <p:pRg end="1" st="1"/>
                                            </p:txEl>
                                          </p:spTgt>
                                        </p:tgtEl>
                                        <p:attrNameLst>
                                          <p:attrName>style.visibility</p:attrName>
                                        </p:attrNameLst>
                                      </p:cBhvr>
                                      <p:to>
                                        <p:strVal val="visible"/>
                                      </p:to>
                                    </p:set>
                                    <p:animEffect filter="fade" transition="in">
                                      <p:cBhvr>
                                        <p:cTn dur="400"/>
                                        <p:tgtEl>
                                          <p:spTgt spid="515">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15">
                                            <p:txEl>
                                              <p:pRg end="2" st="2"/>
                                            </p:txEl>
                                          </p:spTgt>
                                        </p:tgtEl>
                                        <p:attrNameLst>
                                          <p:attrName>style.visibility</p:attrName>
                                        </p:attrNameLst>
                                      </p:cBhvr>
                                      <p:to>
                                        <p:strVal val="visible"/>
                                      </p:to>
                                    </p:set>
                                    <p:animEffect filter="fade" transition="in">
                                      <p:cBhvr>
                                        <p:cTn dur="400"/>
                                        <p:tgtEl>
                                          <p:spTgt spid="515">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15">
                                            <p:txEl>
                                              <p:pRg end="3" st="3"/>
                                            </p:txEl>
                                          </p:spTgt>
                                        </p:tgtEl>
                                        <p:attrNameLst>
                                          <p:attrName>style.visibility</p:attrName>
                                        </p:attrNameLst>
                                      </p:cBhvr>
                                      <p:to>
                                        <p:strVal val="visible"/>
                                      </p:to>
                                    </p:set>
                                    <p:animEffect filter="fade" transition="in">
                                      <p:cBhvr>
                                        <p:cTn dur="400"/>
                                        <p:tgtEl>
                                          <p:spTgt spid="515">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15">
                                            <p:txEl>
                                              <p:pRg end="4" st="4"/>
                                            </p:txEl>
                                          </p:spTgt>
                                        </p:tgtEl>
                                        <p:attrNameLst>
                                          <p:attrName>style.visibility</p:attrName>
                                        </p:attrNameLst>
                                      </p:cBhvr>
                                      <p:to>
                                        <p:strVal val="visible"/>
                                      </p:to>
                                    </p:set>
                                    <p:animEffect filter="fade" transition="in">
                                      <p:cBhvr>
                                        <p:cTn dur="400"/>
                                        <p:tgtEl>
                                          <p:spTgt spid="515">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15">
                                            <p:txEl>
                                              <p:pRg end="5" st="5"/>
                                            </p:txEl>
                                          </p:spTgt>
                                        </p:tgtEl>
                                        <p:attrNameLst>
                                          <p:attrName>style.visibility</p:attrName>
                                        </p:attrNameLst>
                                      </p:cBhvr>
                                      <p:to>
                                        <p:strVal val="visible"/>
                                      </p:to>
                                    </p:set>
                                    <p:animEffect filter="fade" transition="in">
                                      <p:cBhvr>
                                        <p:cTn dur="400"/>
                                        <p:tgtEl>
                                          <p:spTgt spid="515">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15">
                                            <p:txEl>
                                              <p:pRg end="6" st="6"/>
                                            </p:txEl>
                                          </p:spTgt>
                                        </p:tgtEl>
                                        <p:attrNameLst>
                                          <p:attrName>style.visibility</p:attrName>
                                        </p:attrNameLst>
                                      </p:cBhvr>
                                      <p:to>
                                        <p:strVal val="visible"/>
                                      </p:to>
                                    </p:set>
                                    <p:animEffect filter="fade" transition="in">
                                      <p:cBhvr>
                                        <p:cTn dur="400"/>
                                        <p:tgtEl>
                                          <p:spTgt spid="515">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15">
                                            <p:txEl>
                                              <p:pRg end="7" st="7"/>
                                            </p:txEl>
                                          </p:spTgt>
                                        </p:tgtEl>
                                        <p:attrNameLst>
                                          <p:attrName>style.visibility</p:attrName>
                                        </p:attrNameLst>
                                      </p:cBhvr>
                                      <p:to>
                                        <p:strVal val="visible"/>
                                      </p:to>
                                    </p:set>
                                    <p:animEffect filter="fade" transition="in">
                                      <p:cBhvr>
                                        <p:cTn dur="400"/>
                                        <p:tgtEl>
                                          <p:spTgt spid="515">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15">
                                            <p:txEl>
                                              <p:pRg end="8" st="8"/>
                                            </p:txEl>
                                          </p:spTgt>
                                        </p:tgtEl>
                                        <p:attrNameLst>
                                          <p:attrName>style.visibility</p:attrName>
                                        </p:attrNameLst>
                                      </p:cBhvr>
                                      <p:to>
                                        <p:strVal val="visible"/>
                                      </p:to>
                                    </p:set>
                                    <p:animEffect filter="fade" transition="in">
                                      <p:cBhvr>
                                        <p:cTn dur="400"/>
                                        <p:tgtEl>
                                          <p:spTgt spid="515">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16">
                                            <p:txEl>
                                              <p:pRg end="0" st="0"/>
                                            </p:txEl>
                                          </p:spTgt>
                                        </p:tgtEl>
                                        <p:attrNameLst>
                                          <p:attrName>style.visibility</p:attrName>
                                        </p:attrNameLst>
                                      </p:cBhvr>
                                      <p:to>
                                        <p:strVal val="visible"/>
                                      </p:to>
                                    </p:set>
                                    <p:animEffect filter="fade" transition="in">
                                      <p:cBhvr>
                                        <p:cTn dur="500"/>
                                        <p:tgtEl>
                                          <p:spTgt spid="516">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16">
                                            <p:txEl>
                                              <p:pRg end="1" st="1"/>
                                            </p:txEl>
                                          </p:spTgt>
                                        </p:tgtEl>
                                        <p:attrNameLst>
                                          <p:attrName>style.visibility</p:attrName>
                                        </p:attrNameLst>
                                      </p:cBhvr>
                                      <p:to>
                                        <p:strVal val="visible"/>
                                      </p:to>
                                    </p:set>
                                    <p:animEffect filter="fade" transition="in">
                                      <p:cBhvr>
                                        <p:cTn dur="500"/>
                                        <p:tgtEl>
                                          <p:spTgt spid="516">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16">
                                            <p:txEl>
                                              <p:pRg end="2" st="2"/>
                                            </p:txEl>
                                          </p:spTgt>
                                        </p:tgtEl>
                                        <p:attrNameLst>
                                          <p:attrName>style.visibility</p:attrName>
                                        </p:attrNameLst>
                                      </p:cBhvr>
                                      <p:to>
                                        <p:strVal val="visible"/>
                                      </p:to>
                                    </p:set>
                                    <p:animEffect filter="fade" transition="in">
                                      <p:cBhvr>
                                        <p:cTn dur="500"/>
                                        <p:tgtEl>
                                          <p:spTgt spid="516">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16">
                                            <p:txEl>
                                              <p:pRg end="3" st="3"/>
                                            </p:txEl>
                                          </p:spTgt>
                                        </p:tgtEl>
                                        <p:attrNameLst>
                                          <p:attrName>style.visibility</p:attrName>
                                        </p:attrNameLst>
                                      </p:cBhvr>
                                      <p:to>
                                        <p:strVal val="visible"/>
                                      </p:to>
                                    </p:set>
                                    <p:animEffect filter="fade" transition="in">
                                      <p:cBhvr>
                                        <p:cTn dur="500"/>
                                        <p:tgtEl>
                                          <p:spTgt spid="516">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16">
                                            <p:txEl>
                                              <p:pRg end="4" st="4"/>
                                            </p:txEl>
                                          </p:spTgt>
                                        </p:tgtEl>
                                        <p:attrNameLst>
                                          <p:attrName>style.visibility</p:attrName>
                                        </p:attrNameLst>
                                      </p:cBhvr>
                                      <p:to>
                                        <p:strVal val="visible"/>
                                      </p:to>
                                    </p:set>
                                    <p:animEffect filter="fade" transition="in">
                                      <p:cBhvr>
                                        <p:cTn dur="500"/>
                                        <p:tgtEl>
                                          <p:spTgt spid="516">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16">
                                            <p:txEl>
                                              <p:pRg end="5" st="5"/>
                                            </p:txEl>
                                          </p:spTgt>
                                        </p:tgtEl>
                                        <p:attrNameLst>
                                          <p:attrName>style.visibility</p:attrName>
                                        </p:attrNameLst>
                                      </p:cBhvr>
                                      <p:to>
                                        <p:strVal val="visible"/>
                                      </p:to>
                                    </p:set>
                                    <p:animEffect filter="fade" transition="in">
                                      <p:cBhvr>
                                        <p:cTn dur="500"/>
                                        <p:tgtEl>
                                          <p:spTgt spid="516">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16">
                                            <p:txEl>
                                              <p:pRg end="6" st="6"/>
                                            </p:txEl>
                                          </p:spTgt>
                                        </p:tgtEl>
                                        <p:attrNameLst>
                                          <p:attrName>style.visibility</p:attrName>
                                        </p:attrNameLst>
                                      </p:cBhvr>
                                      <p:to>
                                        <p:strVal val="visible"/>
                                      </p:to>
                                    </p:set>
                                    <p:animEffect filter="fade" transition="in">
                                      <p:cBhvr>
                                        <p:cTn dur="500"/>
                                        <p:tgtEl>
                                          <p:spTgt spid="516">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16">
                                            <p:txEl>
                                              <p:pRg end="7" st="7"/>
                                            </p:txEl>
                                          </p:spTgt>
                                        </p:tgtEl>
                                        <p:attrNameLst>
                                          <p:attrName>style.visibility</p:attrName>
                                        </p:attrNameLst>
                                      </p:cBhvr>
                                      <p:to>
                                        <p:strVal val="visible"/>
                                      </p:to>
                                    </p:set>
                                    <p:animEffect filter="fade" transition="in">
                                      <p:cBhvr>
                                        <p:cTn dur="500"/>
                                        <p:tgtEl>
                                          <p:spTgt spid="516">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16">
                                            <p:txEl>
                                              <p:pRg end="8" st="8"/>
                                            </p:txEl>
                                          </p:spTgt>
                                        </p:tgtEl>
                                        <p:attrNameLst>
                                          <p:attrName>style.visibility</p:attrName>
                                        </p:attrNameLst>
                                      </p:cBhvr>
                                      <p:to>
                                        <p:strVal val="visible"/>
                                      </p:to>
                                    </p:set>
                                    <p:animEffect filter="fade" transition="in">
                                      <p:cBhvr>
                                        <p:cTn dur="500"/>
                                        <p:tgtEl>
                                          <p:spTgt spid="516">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517">
                                            <p:txEl>
                                              <p:pRg end="0" st="0"/>
                                            </p:txEl>
                                          </p:spTgt>
                                        </p:tgtEl>
                                        <p:attrNameLst>
                                          <p:attrName>style.visibility</p:attrName>
                                        </p:attrNameLst>
                                      </p:cBhvr>
                                      <p:to>
                                        <p:strVal val="visible"/>
                                      </p:to>
                                    </p:set>
                                    <p:animEffect filter="fade" transition="in">
                                      <p:cBhvr>
                                        <p:cTn dur="500"/>
                                        <p:tgtEl>
                                          <p:spTgt spid="517">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517">
                                            <p:txEl>
                                              <p:pRg end="1" st="1"/>
                                            </p:txEl>
                                          </p:spTgt>
                                        </p:tgtEl>
                                        <p:attrNameLst>
                                          <p:attrName>style.visibility</p:attrName>
                                        </p:attrNameLst>
                                      </p:cBhvr>
                                      <p:to>
                                        <p:strVal val="visible"/>
                                      </p:to>
                                    </p:set>
                                    <p:animEffect filter="fade" transition="in">
                                      <p:cBhvr>
                                        <p:cTn dur="500"/>
                                        <p:tgtEl>
                                          <p:spTgt spid="517">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517">
                                            <p:txEl>
                                              <p:pRg end="2" st="2"/>
                                            </p:txEl>
                                          </p:spTgt>
                                        </p:tgtEl>
                                        <p:attrNameLst>
                                          <p:attrName>style.visibility</p:attrName>
                                        </p:attrNameLst>
                                      </p:cBhvr>
                                      <p:to>
                                        <p:strVal val="visible"/>
                                      </p:to>
                                    </p:set>
                                    <p:animEffect filter="fade" transition="in">
                                      <p:cBhvr>
                                        <p:cTn dur="500"/>
                                        <p:tgtEl>
                                          <p:spTgt spid="517">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517">
                                            <p:txEl>
                                              <p:pRg end="3" st="3"/>
                                            </p:txEl>
                                          </p:spTgt>
                                        </p:tgtEl>
                                        <p:attrNameLst>
                                          <p:attrName>style.visibility</p:attrName>
                                        </p:attrNameLst>
                                      </p:cBhvr>
                                      <p:to>
                                        <p:strVal val="visible"/>
                                      </p:to>
                                    </p:set>
                                    <p:animEffect filter="fade" transition="in">
                                      <p:cBhvr>
                                        <p:cTn dur="500"/>
                                        <p:tgtEl>
                                          <p:spTgt spid="517">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517">
                                            <p:txEl>
                                              <p:pRg end="4" st="4"/>
                                            </p:txEl>
                                          </p:spTgt>
                                        </p:tgtEl>
                                        <p:attrNameLst>
                                          <p:attrName>style.visibility</p:attrName>
                                        </p:attrNameLst>
                                      </p:cBhvr>
                                      <p:to>
                                        <p:strVal val="visible"/>
                                      </p:to>
                                    </p:set>
                                    <p:animEffect filter="fade" transition="in">
                                      <p:cBhvr>
                                        <p:cTn dur="500"/>
                                        <p:tgtEl>
                                          <p:spTgt spid="517">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517">
                                            <p:txEl>
                                              <p:pRg end="5" st="5"/>
                                            </p:txEl>
                                          </p:spTgt>
                                        </p:tgtEl>
                                        <p:attrNameLst>
                                          <p:attrName>style.visibility</p:attrName>
                                        </p:attrNameLst>
                                      </p:cBhvr>
                                      <p:to>
                                        <p:strVal val="visible"/>
                                      </p:to>
                                    </p:set>
                                    <p:animEffect filter="fade" transition="in">
                                      <p:cBhvr>
                                        <p:cTn dur="500"/>
                                        <p:tgtEl>
                                          <p:spTgt spid="517">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517">
                                            <p:txEl>
                                              <p:pRg end="6" st="6"/>
                                            </p:txEl>
                                          </p:spTgt>
                                        </p:tgtEl>
                                        <p:attrNameLst>
                                          <p:attrName>style.visibility</p:attrName>
                                        </p:attrNameLst>
                                      </p:cBhvr>
                                      <p:to>
                                        <p:strVal val="visible"/>
                                      </p:to>
                                    </p:set>
                                    <p:animEffect filter="fade" transition="in">
                                      <p:cBhvr>
                                        <p:cTn dur="500"/>
                                        <p:tgtEl>
                                          <p:spTgt spid="517">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517">
                                            <p:txEl>
                                              <p:pRg end="7" st="7"/>
                                            </p:txEl>
                                          </p:spTgt>
                                        </p:tgtEl>
                                        <p:attrNameLst>
                                          <p:attrName>style.visibility</p:attrName>
                                        </p:attrNameLst>
                                      </p:cBhvr>
                                      <p:to>
                                        <p:strVal val="visible"/>
                                      </p:to>
                                    </p:set>
                                    <p:animEffect filter="fade" transition="in">
                                      <p:cBhvr>
                                        <p:cTn dur="500"/>
                                        <p:tgtEl>
                                          <p:spTgt spid="517">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517">
                                            <p:txEl>
                                              <p:pRg end="8" st="8"/>
                                            </p:txEl>
                                          </p:spTgt>
                                        </p:tgtEl>
                                        <p:attrNameLst>
                                          <p:attrName>style.visibility</p:attrName>
                                        </p:attrNameLst>
                                      </p:cBhvr>
                                      <p:to>
                                        <p:strVal val="visible"/>
                                      </p:to>
                                    </p:set>
                                    <p:animEffect filter="fade" transition="in">
                                      <p:cBhvr>
                                        <p:cTn dur="500"/>
                                        <p:tgtEl>
                                          <p:spTgt spid="517">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18">
                                            <p:txEl>
                                              <p:pRg end="0" st="0"/>
                                            </p:txEl>
                                          </p:spTgt>
                                        </p:tgtEl>
                                        <p:attrNameLst>
                                          <p:attrName>style.visibility</p:attrName>
                                        </p:attrNameLst>
                                      </p:cBhvr>
                                      <p:to>
                                        <p:strVal val="visible"/>
                                      </p:to>
                                    </p:set>
                                    <p:animEffect filter="fade" transition="in">
                                      <p:cBhvr>
                                        <p:cTn dur="400"/>
                                        <p:tgtEl>
                                          <p:spTgt spid="518">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18">
                                            <p:txEl>
                                              <p:pRg end="1" st="1"/>
                                            </p:txEl>
                                          </p:spTgt>
                                        </p:tgtEl>
                                        <p:attrNameLst>
                                          <p:attrName>style.visibility</p:attrName>
                                        </p:attrNameLst>
                                      </p:cBhvr>
                                      <p:to>
                                        <p:strVal val="visible"/>
                                      </p:to>
                                    </p:set>
                                    <p:animEffect filter="fade" transition="in">
                                      <p:cBhvr>
                                        <p:cTn dur="400"/>
                                        <p:tgtEl>
                                          <p:spTgt spid="518">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18">
                                            <p:txEl>
                                              <p:pRg end="2" st="2"/>
                                            </p:txEl>
                                          </p:spTgt>
                                        </p:tgtEl>
                                        <p:attrNameLst>
                                          <p:attrName>style.visibility</p:attrName>
                                        </p:attrNameLst>
                                      </p:cBhvr>
                                      <p:to>
                                        <p:strVal val="visible"/>
                                      </p:to>
                                    </p:set>
                                    <p:animEffect filter="fade" transition="in">
                                      <p:cBhvr>
                                        <p:cTn dur="400"/>
                                        <p:tgtEl>
                                          <p:spTgt spid="518">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18">
                                            <p:txEl>
                                              <p:pRg end="3" st="3"/>
                                            </p:txEl>
                                          </p:spTgt>
                                        </p:tgtEl>
                                        <p:attrNameLst>
                                          <p:attrName>style.visibility</p:attrName>
                                        </p:attrNameLst>
                                      </p:cBhvr>
                                      <p:to>
                                        <p:strVal val="visible"/>
                                      </p:to>
                                    </p:set>
                                    <p:animEffect filter="fade" transition="in">
                                      <p:cBhvr>
                                        <p:cTn dur="400"/>
                                        <p:tgtEl>
                                          <p:spTgt spid="518">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18">
                                            <p:txEl>
                                              <p:pRg end="4" st="4"/>
                                            </p:txEl>
                                          </p:spTgt>
                                        </p:tgtEl>
                                        <p:attrNameLst>
                                          <p:attrName>style.visibility</p:attrName>
                                        </p:attrNameLst>
                                      </p:cBhvr>
                                      <p:to>
                                        <p:strVal val="visible"/>
                                      </p:to>
                                    </p:set>
                                    <p:animEffect filter="fade" transition="in">
                                      <p:cBhvr>
                                        <p:cTn dur="400"/>
                                        <p:tgtEl>
                                          <p:spTgt spid="518">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18">
                                            <p:txEl>
                                              <p:pRg end="5" st="5"/>
                                            </p:txEl>
                                          </p:spTgt>
                                        </p:tgtEl>
                                        <p:attrNameLst>
                                          <p:attrName>style.visibility</p:attrName>
                                        </p:attrNameLst>
                                      </p:cBhvr>
                                      <p:to>
                                        <p:strVal val="visible"/>
                                      </p:to>
                                    </p:set>
                                    <p:animEffect filter="fade" transition="in">
                                      <p:cBhvr>
                                        <p:cTn dur="400"/>
                                        <p:tgtEl>
                                          <p:spTgt spid="518">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18">
                                            <p:txEl>
                                              <p:pRg end="6" st="6"/>
                                            </p:txEl>
                                          </p:spTgt>
                                        </p:tgtEl>
                                        <p:attrNameLst>
                                          <p:attrName>style.visibility</p:attrName>
                                        </p:attrNameLst>
                                      </p:cBhvr>
                                      <p:to>
                                        <p:strVal val="visible"/>
                                      </p:to>
                                    </p:set>
                                    <p:animEffect filter="fade" transition="in">
                                      <p:cBhvr>
                                        <p:cTn dur="400"/>
                                        <p:tgtEl>
                                          <p:spTgt spid="518">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18">
                                            <p:txEl>
                                              <p:pRg end="7" st="7"/>
                                            </p:txEl>
                                          </p:spTgt>
                                        </p:tgtEl>
                                        <p:attrNameLst>
                                          <p:attrName>style.visibility</p:attrName>
                                        </p:attrNameLst>
                                      </p:cBhvr>
                                      <p:to>
                                        <p:strVal val="visible"/>
                                      </p:to>
                                    </p:set>
                                    <p:animEffect filter="fade" transition="in">
                                      <p:cBhvr>
                                        <p:cTn dur="400"/>
                                        <p:tgtEl>
                                          <p:spTgt spid="518">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18">
                                            <p:txEl>
                                              <p:pRg end="8" st="8"/>
                                            </p:txEl>
                                          </p:spTgt>
                                        </p:tgtEl>
                                        <p:attrNameLst>
                                          <p:attrName>style.visibility</p:attrName>
                                        </p:attrNameLst>
                                      </p:cBhvr>
                                      <p:to>
                                        <p:strVal val="visible"/>
                                      </p:to>
                                    </p:set>
                                    <p:animEffect filter="fade" transition="in">
                                      <p:cBhvr>
                                        <p:cTn dur="400"/>
                                        <p:tgtEl>
                                          <p:spTgt spid="518">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23">
                                            <p:txEl>
                                              <p:pRg end="0" st="0"/>
                                            </p:txEl>
                                          </p:spTgt>
                                        </p:tgtEl>
                                        <p:attrNameLst>
                                          <p:attrName>style.visibility</p:attrName>
                                        </p:attrNameLst>
                                      </p:cBhvr>
                                      <p:to>
                                        <p:strVal val="visible"/>
                                      </p:to>
                                    </p:set>
                                    <p:animEffect filter="fade" transition="in">
                                      <p:cBhvr>
                                        <p:cTn dur="500"/>
                                        <p:tgtEl>
                                          <p:spTgt spid="523">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23">
                                            <p:txEl>
                                              <p:pRg end="1" st="1"/>
                                            </p:txEl>
                                          </p:spTgt>
                                        </p:tgtEl>
                                        <p:attrNameLst>
                                          <p:attrName>style.visibility</p:attrName>
                                        </p:attrNameLst>
                                      </p:cBhvr>
                                      <p:to>
                                        <p:strVal val="visible"/>
                                      </p:to>
                                    </p:set>
                                    <p:animEffect filter="fade" transition="in">
                                      <p:cBhvr>
                                        <p:cTn dur="500"/>
                                        <p:tgtEl>
                                          <p:spTgt spid="523">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23">
                                            <p:txEl>
                                              <p:pRg end="2" st="2"/>
                                            </p:txEl>
                                          </p:spTgt>
                                        </p:tgtEl>
                                        <p:attrNameLst>
                                          <p:attrName>style.visibility</p:attrName>
                                        </p:attrNameLst>
                                      </p:cBhvr>
                                      <p:to>
                                        <p:strVal val="visible"/>
                                      </p:to>
                                    </p:set>
                                    <p:animEffect filter="fade" transition="in">
                                      <p:cBhvr>
                                        <p:cTn dur="500"/>
                                        <p:tgtEl>
                                          <p:spTgt spid="523">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23">
                                            <p:txEl>
                                              <p:pRg end="3" st="3"/>
                                            </p:txEl>
                                          </p:spTgt>
                                        </p:tgtEl>
                                        <p:attrNameLst>
                                          <p:attrName>style.visibility</p:attrName>
                                        </p:attrNameLst>
                                      </p:cBhvr>
                                      <p:to>
                                        <p:strVal val="visible"/>
                                      </p:to>
                                    </p:set>
                                    <p:animEffect filter="fade" transition="in">
                                      <p:cBhvr>
                                        <p:cTn dur="500"/>
                                        <p:tgtEl>
                                          <p:spTgt spid="523">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23">
                                            <p:txEl>
                                              <p:pRg end="4" st="4"/>
                                            </p:txEl>
                                          </p:spTgt>
                                        </p:tgtEl>
                                        <p:attrNameLst>
                                          <p:attrName>style.visibility</p:attrName>
                                        </p:attrNameLst>
                                      </p:cBhvr>
                                      <p:to>
                                        <p:strVal val="visible"/>
                                      </p:to>
                                    </p:set>
                                    <p:animEffect filter="fade" transition="in">
                                      <p:cBhvr>
                                        <p:cTn dur="500"/>
                                        <p:tgtEl>
                                          <p:spTgt spid="523">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23">
                                            <p:txEl>
                                              <p:pRg end="5" st="5"/>
                                            </p:txEl>
                                          </p:spTgt>
                                        </p:tgtEl>
                                        <p:attrNameLst>
                                          <p:attrName>style.visibility</p:attrName>
                                        </p:attrNameLst>
                                      </p:cBhvr>
                                      <p:to>
                                        <p:strVal val="visible"/>
                                      </p:to>
                                    </p:set>
                                    <p:animEffect filter="fade" transition="in">
                                      <p:cBhvr>
                                        <p:cTn dur="500"/>
                                        <p:tgtEl>
                                          <p:spTgt spid="523">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23">
                                            <p:txEl>
                                              <p:pRg end="6" st="6"/>
                                            </p:txEl>
                                          </p:spTgt>
                                        </p:tgtEl>
                                        <p:attrNameLst>
                                          <p:attrName>style.visibility</p:attrName>
                                        </p:attrNameLst>
                                      </p:cBhvr>
                                      <p:to>
                                        <p:strVal val="visible"/>
                                      </p:to>
                                    </p:set>
                                    <p:animEffect filter="fade" transition="in">
                                      <p:cBhvr>
                                        <p:cTn dur="500"/>
                                        <p:tgtEl>
                                          <p:spTgt spid="523">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23">
                                            <p:txEl>
                                              <p:pRg end="7" st="7"/>
                                            </p:txEl>
                                          </p:spTgt>
                                        </p:tgtEl>
                                        <p:attrNameLst>
                                          <p:attrName>style.visibility</p:attrName>
                                        </p:attrNameLst>
                                      </p:cBhvr>
                                      <p:to>
                                        <p:strVal val="visible"/>
                                      </p:to>
                                    </p:set>
                                    <p:animEffect filter="fade" transition="in">
                                      <p:cBhvr>
                                        <p:cTn dur="500"/>
                                        <p:tgtEl>
                                          <p:spTgt spid="523">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23">
                                            <p:txEl>
                                              <p:pRg end="8" st="8"/>
                                            </p:txEl>
                                          </p:spTgt>
                                        </p:tgtEl>
                                        <p:attrNameLst>
                                          <p:attrName>style.visibility</p:attrName>
                                        </p:attrNameLst>
                                      </p:cBhvr>
                                      <p:to>
                                        <p:strVal val="visible"/>
                                      </p:to>
                                    </p:set>
                                    <p:animEffect filter="fade" transition="in">
                                      <p:cBhvr>
                                        <p:cTn dur="500"/>
                                        <p:tgtEl>
                                          <p:spTgt spid="523">
                                            <p:txEl>
                                              <p:pRg end="8" st="8"/>
                                            </p:txEl>
                                          </p:spTgt>
                                        </p:tgtEl>
                                      </p:cBhvr>
                                    </p:animEffect>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524"/>
                                        </p:tgtEl>
                                        <p:attrNameLst>
                                          <p:attrName>style.visibility</p:attrName>
                                        </p:attrNameLst>
                                      </p:cBhvr>
                                      <p:to>
                                        <p:strVal val="visible"/>
                                      </p:to>
                                    </p:set>
                                    <p:anim calcmode="lin" valueType="num">
                                      <p:cBhvr additive="base">
                                        <p:cTn dur="200"/>
                                        <p:tgtEl>
                                          <p:spTgt spid="524"/>
                                        </p:tgtEl>
                                        <p:attrNameLst>
                                          <p:attrName>ppt_w</p:attrName>
                                        </p:attrNameLst>
                                      </p:cBhvr>
                                      <p:tavLst>
                                        <p:tav fmla="" tm="0">
                                          <p:val>
                                            <p:strVal val="0"/>
                                          </p:val>
                                        </p:tav>
                                        <p:tav fmla="" tm="100000">
                                          <p:val>
                                            <p:strVal val="#ppt_w"/>
                                          </p:val>
                                        </p:tav>
                                      </p:tavLst>
                                    </p:anim>
                                    <p:anim calcmode="lin" valueType="num">
                                      <p:cBhvr additive="base">
                                        <p:cTn dur="200"/>
                                        <p:tgtEl>
                                          <p:spTgt spid="524"/>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
                                  </p:stCondLst>
                                  <p:childTnLst>
                                    <p:set>
                                      <p:cBhvr>
                                        <p:cTn dur="1" fill="hold">
                                          <p:stCondLst>
                                            <p:cond delay="0"/>
                                          </p:stCondLst>
                                        </p:cTn>
                                        <p:tgtEl>
                                          <p:spTgt spid="525">
                                            <p:txEl>
                                              <p:pRg end="0" st="0"/>
                                            </p:txEl>
                                          </p:spTgt>
                                        </p:tgtEl>
                                        <p:attrNameLst>
                                          <p:attrName>style.visibility</p:attrName>
                                        </p:attrNameLst>
                                      </p:cBhvr>
                                      <p:to>
                                        <p:strVal val="visible"/>
                                      </p:to>
                                    </p:set>
                                    <p:animEffect filter="fade" transition="in">
                                      <p:cBhvr>
                                        <p:cTn dur="500"/>
                                        <p:tgtEl>
                                          <p:spTgt spid="525">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25">
                                            <p:txEl>
                                              <p:pRg end="1" st="1"/>
                                            </p:txEl>
                                          </p:spTgt>
                                        </p:tgtEl>
                                        <p:attrNameLst>
                                          <p:attrName>style.visibility</p:attrName>
                                        </p:attrNameLst>
                                      </p:cBhvr>
                                      <p:to>
                                        <p:strVal val="visible"/>
                                      </p:to>
                                    </p:set>
                                    <p:animEffect filter="fade" transition="in">
                                      <p:cBhvr>
                                        <p:cTn dur="500"/>
                                        <p:tgtEl>
                                          <p:spTgt spid="525">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25">
                                            <p:txEl>
                                              <p:pRg end="2" st="2"/>
                                            </p:txEl>
                                          </p:spTgt>
                                        </p:tgtEl>
                                        <p:attrNameLst>
                                          <p:attrName>style.visibility</p:attrName>
                                        </p:attrNameLst>
                                      </p:cBhvr>
                                      <p:to>
                                        <p:strVal val="visible"/>
                                      </p:to>
                                    </p:set>
                                    <p:animEffect filter="fade" transition="in">
                                      <p:cBhvr>
                                        <p:cTn dur="500"/>
                                        <p:tgtEl>
                                          <p:spTgt spid="525">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25">
                                            <p:txEl>
                                              <p:pRg end="3" st="3"/>
                                            </p:txEl>
                                          </p:spTgt>
                                        </p:tgtEl>
                                        <p:attrNameLst>
                                          <p:attrName>style.visibility</p:attrName>
                                        </p:attrNameLst>
                                      </p:cBhvr>
                                      <p:to>
                                        <p:strVal val="visible"/>
                                      </p:to>
                                    </p:set>
                                    <p:animEffect filter="fade" transition="in">
                                      <p:cBhvr>
                                        <p:cTn dur="500"/>
                                        <p:tgtEl>
                                          <p:spTgt spid="525">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25">
                                            <p:txEl>
                                              <p:pRg end="4" st="4"/>
                                            </p:txEl>
                                          </p:spTgt>
                                        </p:tgtEl>
                                        <p:attrNameLst>
                                          <p:attrName>style.visibility</p:attrName>
                                        </p:attrNameLst>
                                      </p:cBhvr>
                                      <p:to>
                                        <p:strVal val="visible"/>
                                      </p:to>
                                    </p:set>
                                    <p:animEffect filter="fade" transition="in">
                                      <p:cBhvr>
                                        <p:cTn dur="500"/>
                                        <p:tgtEl>
                                          <p:spTgt spid="525">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25">
                                            <p:txEl>
                                              <p:pRg end="5" st="5"/>
                                            </p:txEl>
                                          </p:spTgt>
                                        </p:tgtEl>
                                        <p:attrNameLst>
                                          <p:attrName>style.visibility</p:attrName>
                                        </p:attrNameLst>
                                      </p:cBhvr>
                                      <p:to>
                                        <p:strVal val="visible"/>
                                      </p:to>
                                    </p:set>
                                    <p:animEffect filter="fade" transition="in">
                                      <p:cBhvr>
                                        <p:cTn dur="500"/>
                                        <p:tgtEl>
                                          <p:spTgt spid="525">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25">
                                            <p:txEl>
                                              <p:pRg end="6" st="6"/>
                                            </p:txEl>
                                          </p:spTgt>
                                        </p:tgtEl>
                                        <p:attrNameLst>
                                          <p:attrName>style.visibility</p:attrName>
                                        </p:attrNameLst>
                                      </p:cBhvr>
                                      <p:to>
                                        <p:strVal val="visible"/>
                                      </p:to>
                                    </p:set>
                                    <p:animEffect filter="fade" transition="in">
                                      <p:cBhvr>
                                        <p:cTn dur="500"/>
                                        <p:tgtEl>
                                          <p:spTgt spid="525">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25">
                                            <p:txEl>
                                              <p:pRg end="7" st="7"/>
                                            </p:txEl>
                                          </p:spTgt>
                                        </p:tgtEl>
                                        <p:attrNameLst>
                                          <p:attrName>style.visibility</p:attrName>
                                        </p:attrNameLst>
                                      </p:cBhvr>
                                      <p:to>
                                        <p:strVal val="visible"/>
                                      </p:to>
                                    </p:set>
                                    <p:animEffect filter="fade" transition="in">
                                      <p:cBhvr>
                                        <p:cTn dur="500"/>
                                        <p:tgtEl>
                                          <p:spTgt spid="525">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25">
                                            <p:txEl>
                                              <p:pRg end="8" st="8"/>
                                            </p:txEl>
                                          </p:spTgt>
                                        </p:tgtEl>
                                        <p:attrNameLst>
                                          <p:attrName>style.visibility</p:attrName>
                                        </p:attrNameLst>
                                      </p:cBhvr>
                                      <p:to>
                                        <p:strVal val="visible"/>
                                      </p:to>
                                    </p:set>
                                    <p:animEffect filter="fade" transition="in">
                                      <p:cBhvr>
                                        <p:cTn dur="500"/>
                                        <p:tgtEl>
                                          <p:spTgt spid="525">
                                            <p:txEl>
                                              <p:pRg end="8" st="8"/>
                                            </p:txEl>
                                          </p:spTgt>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526"/>
                                        </p:tgtEl>
                                        <p:attrNameLst>
                                          <p:attrName>style.visibility</p:attrName>
                                        </p:attrNameLst>
                                      </p:cBhvr>
                                      <p:to>
                                        <p:strVal val="visible"/>
                                      </p:to>
                                    </p:set>
                                    <p:anim calcmode="lin" valueType="num">
                                      <p:cBhvr additive="base">
                                        <p:cTn dur="200"/>
                                        <p:tgtEl>
                                          <p:spTgt spid="526"/>
                                        </p:tgtEl>
                                        <p:attrNameLst>
                                          <p:attrName>ppt_w</p:attrName>
                                        </p:attrNameLst>
                                      </p:cBhvr>
                                      <p:tavLst>
                                        <p:tav fmla="" tm="0">
                                          <p:val>
                                            <p:strVal val="0"/>
                                          </p:val>
                                        </p:tav>
                                        <p:tav fmla="" tm="100000">
                                          <p:val>
                                            <p:strVal val="#ppt_w"/>
                                          </p:val>
                                        </p:tav>
                                      </p:tavLst>
                                    </p:anim>
                                    <p:anim calcmode="lin" valueType="num">
                                      <p:cBhvr additive="base">
                                        <p:cTn dur="200"/>
                                        <p:tgtEl>
                                          <p:spTgt spid="526"/>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
                                  </p:stCondLst>
                                  <p:childTnLst>
                                    <p:set>
                                      <p:cBhvr>
                                        <p:cTn dur="1" fill="hold">
                                          <p:stCondLst>
                                            <p:cond delay="0"/>
                                          </p:stCondLst>
                                        </p:cTn>
                                        <p:tgtEl>
                                          <p:spTgt spid="527">
                                            <p:txEl>
                                              <p:pRg end="0" st="0"/>
                                            </p:txEl>
                                          </p:spTgt>
                                        </p:tgtEl>
                                        <p:attrNameLst>
                                          <p:attrName>style.visibility</p:attrName>
                                        </p:attrNameLst>
                                      </p:cBhvr>
                                      <p:to>
                                        <p:strVal val="visible"/>
                                      </p:to>
                                    </p:set>
                                    <p:animEffect filter="fade" transition="in">
                                      <p:cBhvr>
                                        <p:cTn dur="500"/>
                                        <p:tgtEl>
                                          <p:spTgt spid="527">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27">
                                            <p:txEl>
                                              <p:pRg end="1" st="1"/>
                                            </p:txEl>
                                          </p:spTgt>
                                        </p:tgtEl>
                                        <p:attrNameLst>
                                          <p:attrName>style.visibility</p:attrName>
                                        </p:attrNameLst>
                                      </p:cBhvr>
                                      <p:to>
                                        <p:strVal val="visible"/>
                                      </p:to>
                                    </p:set>
                                    <p:animEffect filter="fade" transition="in">
                                      <p:cBhvr>
                                        <p:cTn dur="500"/>
                                        <p:tgtEl>
                                          <p:spTgt spid="527">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27">
                                            <p:txEl>
                                              <p:pRg end="2" st="2"/>
                                            </p:txEl>
                                          </p:spTgt>
                                        </p:tgtEl>
                                        <p:attrNameLst>
                                          <p:attrName>style.visibility</p:attrName>
                                        </p:attrNameLst>
                                      </p:cBhvr>
                                      <p:to>
                                        <p:strVal val="visible"/>
                                      </p:to>
                                    </p:set>
                                    <p:animEffect filter="fade" transition="in">
                                      <p:cBhvr>
                                        <p:cTn dur="500"/>
                                        <p:tgtEl>
                                          <p:spTgt spid="527">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27">
                                            <p:txEl>
                                              <p:pRg end="3" st="3"/>
                                            </p:txEl>
                                          </p:spTgt>
                                        </p:tgtEl>
                                        <p:attrNameLst>
                                          <p:attrName>style.visibility</p:attrName>
                                        </p:attrNameLst>
                                      </p:cBhvr>
                                      <p:to>
                                        <p:strVal val="visible"/>
                                      </p:to>
                                    </p:set>
                                    <p:animEffect filter="fade" transition="in">
                                      <p:cBhvr>
                                        <p:cTn dur="500"/>
                                        <p:tgtEl>
                                          <p:spTgt spid="527">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27">
                                            <p:txEl>
                                              <p:pRg end="4" st="4"/>
                                            </p:txEl>
                                          </p:spTgt>
                                        </p:tgtEl>
                                        <p:attrNameLst>
                                          <p:attrName>style.visibility</p:attrName>
                                        </p:attrNameLst>
                                      </p:cBhvr>
                                      <p:to>
                                        <p:strVal val="visible"/>
                                      </p:to>
                                    </p:set>
                                    <p:animEffect filter="fade" transition="in">
                                      <p:cBhvr>
                                        <p:cTn dur="500"/>
                                        <p:tgtEl>
                                          <p:spTgt spid="527">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27">
                                            <p:txEl>
                                              <p:pRg end="5" st="5"/>
                                            </p:txEl>
                                          </p:spTgt>
                                        </p:tgtEl>
                                        <p:attrNameLst>
                                          <p:attrName>style.visibility</p:attrName>
                                        </p:attrNameLst>
                                      </p:cBhvr>
                                      <p:to>
                                        <p:strVal val="visible"/>
                                      </p:to>
                                    </p:set>
                                    <p:animEffect filter="fade" transition="in">
                                      <p:cBhvr>
                                        <p:cTn dur="500"/>
                                        <p:tgtEl>
                                          <p:spTgt spid="527">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27">
                                            <p:txEl>
                                              <p:pRg end="6" st="6"/>
                                            </p:txEl>
                                          </p:spTgt>
                                        </p:tgtEl>
                                        <p:attrNameLst>
                                          <p:attrName>style.visibility</p:attrName>
                                        </p:attrNameLst>
                                      </p:cBhvr>
                                      <p:to>
                                        <p:strVal val="visible"/>
                                      </p:to>
                                    </p:set>
                                    <p:animEffect filter="fade" transition="in">
                                      <p:cBhvr>
                                        <p:cTn dur="500"/>
                                        <p:tgtEl>
                                          <p:spTgt spid="527">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27">
                                            <p:txEl>
                                              <p:pRg end="7" st="7"/>
                                            </p:txEl>
                                          </p:spTgt>
                                        </p:tgtEl>
                                        <p:attrNameLst>
                                          <p:attrName>style.visibility</p:attrName>
                                        </p:attrNameLst>
                                      </p:cBhvr>
                                      <p:to>
                                        <p:strVal val="visible"/>
                                      </p:to>
                                    </p:set>
                                    <p:animEffect filter="fade" transition="in">
                                      <p:cBhvr>
                                        <p:cTn dur="500"/>
                                        <p:tgtEl>
                                          <p:spTgt spid="527">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27">
                                            <p:txEl>
                                              <p:pRg end="8" st="8"/>
                                            </p:txEl>
                                          </p:spTgt>
                                        </p:tgtEl>
                                        <p:attrNameLst>
                                          <p:attrName>style.visibility</p:attrName>
                                        </p:attrNameLst>
                                      </p:cBhvr>
                                      <p:to>
                                        <p:strVal val="visible"/>
                                      </p:to>
                                    </p:set>
                                    <p:animEffect filter="fade" transition="in">
                                      <p:cBhvr>
                                        <p:cTn dur="500"/>
                                        <p:tgtEl>
                                          <p:spTgt spid="527">
                                            <p:txEl>
                                              <p:pRg end="8" st="8"/>
                                            </p:txEl>
                                          </p:spTgt>
                                        </p:tgtEl>
                                      </p:cBhvr>
                                    </p:animEffect>
                                  </p:childTnLst>
                                </p:cTn>
                              </p:par>
                            </p:childTnLst>
                          </p:cTn>
                        </p:par>
                        <p:par>
                          <p:cTn fill="hold">
                            <p:stCondLst>
                              <p:cond delay="1500"/>
                            </p:stCondLst>
                            <p:childTnLst>
                              <p:par>
                                <p:cTn fill="hold" nodeType="afterEffect" presetClass="entr" presetID="23" presetSubtype="16">
                                  <p:stCondLst>
                                    <p:cond delay="0"/>
                                  </p:stCondLst>
                                  <p:childTnLst>
                                    <p:set>
                                      <p:cBhvr>
                                        <p:cTn dur="1" fill="hold">
                                          <p:stCondLst>
                                            <p:cond delay="0"/>
                                          </p:stCondLst>
                                        </p:cTn>
                                        <p:tgtEl>
                                          <p:spTgt spid="528"/>
                                        </p:tgtEl>
                                        <p:attrNameLst>
                                          <p:attrName>style.visibility</p:attrName>
                                        </p:attrNameLst>
                                      </p:cBhvr>
                                      <p:to>
                                        <p:strVal val="visible"/>
                                      </p:to>
                                    </p:set>
                                    <p:anim calcmode="lin" valueType="num">
                                      <p:cBhvr additive="base">
                                        <p:cTn dur="200"/>
                                        <p:tgtEl>
                                          <p:spTgt spid="528"/>
                                        </p:tgtEl>
                                        <p:attrNameLst>
                                          <p:attrName>ppt_w</p:attrName>
                                        </p:attrNameLst>
                                      </p:cBhvr>
                                      <p:tavLst>
                                        <p:tav fmla="" tm="0">
                                          <p:val>
                                            <p:strVal val="0"/>
                                          </p:val>
                                        </p:tav>
                                        <p:tav fmla="" tm="100000">
                                          <p:val>
                                            <p:strVal val="#ppt_w"/>
                                          </p:val>
                                        </p:tav>
                                      </p:tavLst>
                                    </p:anim>
                                    <p:anim calcmode="lin" valueType="num">
                                      <p:cBhvr additive="base">
                                        <p:cTn dur="200"/>
                                        <p:tgtEl>
                                          <p:spTgt spid="528"/>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
                                  </p:stCondLst>
                                  <p:childTnLst>
                                    <p:set>
                                      <p:cBhvr>
                                        <p:cTn dur="1" fill="hold">
                                          <p:stCondLst>
                                            <p:cond delay="0"/>
                                          </p:stCondLst>
                                        </p:cTn>
                                        <p:tgtEl>
                                          <p:spTgt spid="529">
                                            <p:txEl>
                                              <p:pRg end="0" st="0"/>
                                            </p:txEl>
                                          </p:spTgt>
                                        </p:tgtEl>
                                        <p:attrNameLst>
                                          <p:attrName>style.visibility</p:attrName>
                                        </p:attrNameLst>
                                      </p:cBhvr>
                                      <p:to>
                                        <p:strVal val="visible"/>
                                      </p:to>
                                    </p:set>
                                    <p:animEffect filter="fade" transition="in">
                                      <p:cBhvr>
                                        <p:cTn dur="500"/>
                                        <p:tgtEl>
                                          <p:spTgt spid="529">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29">
                                            <p:txEl>
                                              <p:pRg end="1" st="1"/>
                                            </p:txEl>
                                          </p:spTgt>
                                        </p:tgtEl>
                                        <p:attrNameLst>
                                          <p:attrName>style.visibility</p:attrName>
                                        </p:attrNameLst>
                                      </p:cBhvr>
                                      <p:to>
                                        <p:strVal val="visible"/>
                                      </p:to>
                                    </p:set>
                                    <p:animEffect filter="fade" transition="in">
                                      <p:cBhvr>
                                        <p:cTn dur="500"/>
                                        <p:tgtEl>
                                          <p:spTgt spid="529">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29">
                                            <p:txEl>
                                              <p:pRg end="2" st="2"/>
                                            </p:txEl>
                                          </p:spTgt>
                                        </p:tgtEl>
                                        <p:attrNameLst>
                                          <p:attrName>style.visibility</p:attrName>
                                        </p:attrNameLst>
                                      </p:cBhvr>
                                      <p:to>
                                        <p:strVal val="visible"/>
                                      </p:to>
                                    </p:set>
                                    <p:animEffect filter="fade" transition="in">
                                      <p:cBhvr>
                                        <p:cTn dur="500"/>
                                        <p:tgtEl>
                                          <p:spTgt spid="529">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29">
                                            <p:txEl>
                                              <p:pRg end="3" st="3"/>
                                            </p:txEl>
                                          </p:spTgt>
                                        </p:tgtEl>
                                        <p:attrNameLst>
                                          <p:attrName>style.visibility</p:attrName>
                                        </p:attrNameLst>
                                      </p:cBhvr>
                                      <p:to>
                                        <p:strVal val="visible"/>
                                      </p:to>
                                    </p:set>
                                    <p:animEffect filter="fade" transition="in">
                                      <p:cBhvr>
                                        <p:cTn dur="500"/>
                                        <p:tgtEl>
                                          <p:spTgt spid="529">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29">
                                            <p:txEl>
                                              <p:pRg end="4" st="4"/>
                                            </p:txEl>
                                          </p:spTgt>
                                        </p:tgtEl>
                                        <p:attrNameLst>
                                          <p:attrName>style.visibility</p:attrName>
                                        </p:attrNameLst>
                                      </p:cBhvr>
                                      <p:to>
                                        <p:strVal val="visible"/>
                                      </p:to>
                                    </p:set>
                                    <p:animEffect filter="fade" transition="in">
                                      <p:cBhvr>
                                        <p:cTn dur="500"/>
                                        <p:tgtEl>
                                          <p:spTgt spid="529">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29">
                                            <p:txEl>
                                              <p:pRg end="5" st="5"/>
                                            </p:txEl>
                                          </p:spTgt>
                                        </p:tgtEl>
                                        <p:attrNameLst>
                                          <p:attrName>style.visibility</p:attrName>
                                        </p:attrNameLst>
                                      </p:cBhvr>
                                      <p:to>
                                        <p:strVal val="visible"/>
                                      </p:to>
                                    </p:set>
                                    <p:animEffect filter="fade" transition="in">
                                      <p:cBhvr>
                                        <p:cTn dur="500"/>
                                        <p:tgtEl>
                                          <p:spTgt spid="529">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29">
                                            <p:txEl>
                                              <p:pRg end="6" st="6"/>
                                            </p:txEl>
                                          </p:spTgt>
                                        </p:tgtEl>
                                        <p:attrNameLst>
                                          <p:attrName>style.visibility</p:attrName>
                                        </p:attrNameLst>
                                      </p:cBhvr>
                                      <p:to>
                                        <p:strVal val="visible"/>
                                      </p:to>
                                    </p:set>
                                    <p:animEffect filter="fade" transition="in">
                                      <p:cBhvr>
                                        <p:cTn dur="500"/>
                                        <p:tgtEl>
                                          <p:spTgt spid="529">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29">
                                            <p:txEl>
                                              <p:pRg end="7" st="7"/>
                                            </p:txEl>
                                          </p:spTgt>
                                        </p:tgtEl>
                                        <p:attrNameLst>
                                          <p:attrName>style.visibility</p:attrName>
                                        </p:attrNameLst>
                                      </p:cBhvr>
                                      <p:to>
                                        <p:strVal val="visible"/>
                                      </p:to>
                                    </p:set>
                                    <p:animEffect filter="fade" transition="in">
                                      <p:cBhvr>
                                        <p:cTn dur="500"/>
                                        <p:tgtEl>
                                          <p:spTgt spid="529">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29">
                                            <p:txEl>
                                              <p:pRg end="8" st="8"/>
                                            </p:txEl>
                                          </p:spTgt>
                                        </p:tgtEl>
                                        <p:attrNameLst>
                                          <p:attrName>style.visibility</p:attrName>
                                        </p:attrNameLst>
                                      </p:cBhvr>
                                      <p:to>
                                        <p:strVal val="visible"/>
                                      </p:to>
                                    </p:set>
                                    <p:animEffect filter="fade" transition="in">
                                      <p:cBhvr>
                                        <p:cTn dur="500"/>
                                        <p:tgtEl>
                                          <p:spTgt spid="529">
                                            <p:txEl>
                                              <p:pRg end="8" st="8"/>
                                            </p:txEl>
                                          </p:spTgt>
                                        </p:tgtEl>
                                      </p:cBhvr>
                                    </p:animEffect>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530"/>
                                        </p:tgtEl>
                                        <p:attrNameLst>
                                          <p:attrName>style.visibility</p:attrName>
                                        </p:attrNameLst>
                                      </p:cBhvr>
                                      <p:to>
                                        <p:strVal val="visible"/>
                                      </p:to>
                                    </p:set>
                                    <p:anim calcmode="lin" valueType="num">
                                      <p:cBhvr additive="base">
                                        <p:cTn dur="200"/>
                                        <p:tgtEl>
                                          <p:spTgt spid="530"/>
                                        </p:tgtEl>
                                        <p:attrNameLst>
                                          <p:attrName>ppt_w</p:attrName>
                                        </p:attrNameLst>
                                      </p:cBhvr>
                                      <p:tavLst>
                                        <p:tav fmla="" tm="0">
                                          <p:val>
                                            <p:strVal val="0"/>
                                          </p:val>
                                        </p:tav>
                                        <p:tav fmla="" tm="100000">
                                          <p:val>
                                            <p:strVal val="#ppt_w"/>
                                          </p:val>
                                        </p:tav>
                                      </p:tavLst>
                                    </p:anim>
                                    <p:anim calcmode="lin" valueType="num">
                                      <p:cBhvr additive="base">
                                        <p:cTn dur="200"/>
                                        <p:tgtEl>
                                          <p:spTgt spid="530"/>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
                                  </p:stCondLst>
                                  <p:childTnLst>
                                    <p:set>
                                      <p:cBhvr>
                                        <p:cTn dur="1" fill="hold">
                                          <p:stCondLst>
                                            <p:cond delay="0"/>
                                          </p:stCondLst>
                                        </p:cTn>
                                        <p:tgtEl>
                                          <p:spTgt spid="531">
                                            <p:txEl>
                                              <p:pRg end="0" st="0"/>
                                            </p:txEl>
                                          </p:spTgt>
                                        </p:tgtEl>
                                        <p:attrNameLst>
                                          <p:attrName>style.visibility</p:attrName>
                                        </p:attrNameLst>
                                      </p:cBhvr>
                                      <p:to>
                                        <p:strVal val="visible"/>
                                      </p:to>
                                    </p:set>
                                    <p:animEffect filter="fade" transition="in">
                                      <p:cBhvr>
                                        <p:cTn dur="500"/>
                                        <p:tgtEl>
                                          <p:spTgt spid="531">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31">
                                            <p:txEl>
                                              <p:pRg end="1" st="1"/>
                                            </p:txEl>
                                          </p:spTgt>
                                        </p:tgtEl>
                                        <p:attrNameLst>
                                          <p:attrName>style.visibility</p:attrName>
                                        </p:attrNameLst>
                                      </p:cBhvr>
                                      <p:to>
                                        <p:strVal val="visible"/>
                                      </p:to>
                                    </p:set>
                                    <p:animEffect filter="fade" transition="in">
                                      <p:cBhvr>
                                        <p:cTn dur="500"/>
                                        <p:tgtEl>
                                          <p:spTgt spid="531">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31">
                                            <p:txEl>
                                              <p:pRg end="2" st="2"/>
                                            </p:txEl>
                                          </p:spTgt>
                                        </p:tgtEl>
                                        <p:attrNameLst>
                                          <p:attrName>style.visibility</p:attrName>
                                        </p:attrNameLst>
                                      </p:cBhvr>
                                      <p:to>
                                        <p:strVal val="visible"/>
                                      </p:to>
                                    </p:set>
                                    <p:animEffect filter="fade" transition="in">
                                      <p:cBhvr>
                                        <p:cTn dur="500"/>
                                        <p:tgtEl>
                                          <p:spTgt spid="531">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31">
                                            <p:txEl>
                                              <p:pRg end="3" st="3"/>
                                            </p:txEl>
                                          </p:spTgt>
                                        </p:tgtEl>
                                        <p:attrNameLst>
                                          <p:attrName>style.visibility</p:attrName>
                                        </p:attrNameLst>
                                      </p:cBhvr>
                                      <p:to>
                                        <p:strVal val="visible"/>
                                      </p:to>
                                    </p:set>
                                    <p:animEffect filter="fade" transition="in">
                                      <p:cBhvr>
                                        <p:cTn dur="500"/>
                                        <p:tgtEl>
                                          <p:spTgt spid="531">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31">
                                            <p:txEl>
                                              <p:pRg end="4" st="4"/>
                                            </p:txEl>
                                          </p:spTgt>
                                        </p:tgtEl>
                                        <p:attrNameLst>
                                          <p:attrName>style.visibility</p:attrName>
                                        </p:attrNameLst>
                                      </p:cBhvr>
                                      <p:to>
                                        <p:strVal val="visible"/>
                                      </p:to>
                                    </p:set>
                                    <p:animEffect filter="fade" transition="in">
                                      <p:cBhvr>
                                        <p:cTn dur="500"/>
                                        <p:tgtEl>
                                          <p:spTgt spid="531">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31">
                                            <p:txEl>
                                              <p:pRg end="5" st="5"/>
                                            </p:txEl>
                                          </p:spTgt>
                                        </p:tgtEl>
                                        <p:attrNameLst>
                                          <p:attrName>style.visibility</p:attrName>
                                        </p:attrNameLst>
                                      </p:cBhvr>
                                      <p:to>
                                        <p:strVal val="visible"/>
                                      </p:to>
                                    </p:set>
                                    <p:animEffect filter="fade" transition="in">
                                      <p:cBhvr>
                                        <p:cTn dur="500"/>
                                        <p:tgtEl>
                                          <p:spTgt spid="531">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31">
                                            <p:txEl>
                                              <p:pRg end="6" st="6"/>
                                            </p:txEl>
                                          </p:spTgt>
                                        </p:tgtEl>
                                        <p:attrNameLst>
                                          <p:attrName>style.visibility</p:attrName>
                                        </p:attrNameLst>
                                      </p:cBhvr>
                                      <p:to>
                                        <p:strVal val="visible"/>
                                      </p:to>
                                    </p:set>
                                    <p:animEffect filter="fade" transition="in">
                                      <p:cBhvr>
                                        <p:cTn dur="500"/>
                                        <p:tgtEl>
                                          <p:spTgt spid="531">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31">
                                            <p:txEl>
                                              <p:pRg end="7" st="7"/>
                                            </p:txEl>
                                          </p:spTgt>
                                        </p:tgtEl>
                                        <p:attrNameLst>
                                          <p:attrName>style.visibility</p:attrName>
                                        </p:attrNameLst>
                                      </p:cBhvr>
                                      <p:to>
                                        <p:strVal val="visible"/>
                                      </p:to>
                                    </p:set>
                                    <p:animEffect filter="fade" transition="in">
                                      <p:cBhvr>
                                        <p:cTn dur="500"/>
                                        <p:tgtEl>
                                          <p:spTgt spid="531">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31">
                                            <p:txEl>
                                              <p:pRg end="8" st="8"/>
                                            </p:txEl>
                                          </p:spTgt>
                                        </p:tgtEl>
                                        <p:attrNameLst>
                                          <p:attrName>style.visibility</p:attrName>
                                        </p:attrNameLst>
                                      </p:cBhvr>
                                      <p:to>
                                        <p:strVal val="visible"/>
                                      </p:to>
                                    </p:set>
                                    <p:animEffect filter="fade" transition="in">
                                      <p:cBhvr>
                                        <p:cTn dur="500"/>
                                        <p:tgtEl>
                                          <p:spTgt spid="531">
                                            <p:txEl>
                                              <p:pRg end="8" st="8"/>
                                            </p:txEl>
                                          </p:spTgt>
                                        </p:tgtEl>
                                      </p:cBhvr>
                                    </p:animEffect>
                                  </p:childTnLst>
                                </p:cTn>
                              </p:par>
                            </p:childTnLst>
                          </p:cTn>
                        </p:par>
                        <p:par>
                          <p:cTn fill="hold">
                            <p:stCondLst>
                              <p:cond delay="2500"/>
                            </p:stCondLst>
                            <p:childTnLst>
                              <p:par>
                                <p:cTn fill="hold" nodeType="afterEffect" presetClass="entr" presetID="23" presetSubtype="16">
                                  <p:stCondLst>
                                    <p:cond delay="0"/>
                                  </p:stCondLst>
                                  <p:childTnLst>
                                    <p:set>
                                      <p:cBhvr>
                                        <p:cTn dur="1" fill="hold">
                                          <p:stCondLst>
                                            <p:cond delay="0"/>
                                          </p:stCondLst>
                                        </p:cTn>
                                        <p:tgtEl>
                                          <p:spTgt spid="532"/>
                                        </p:tgtEl>
                                        <p:attrNameLst>
                                          <p:attrName>style.visibility</p:attrName>
                                        </p:attrNameLst>
                                      </p:cBhvr>
                                      <p:to>
                                        <p:strVal val="visible"/>
                                      </p:to>
                                    </p:set>
                                    <p:anim calcmode="lin" valueType="num">
                                      <p:cBhvr additive="base">
                                        <p:cTn dur="200"/>
                                        <p:tgtEl>
                                          <p:spTgt spid="532"/>
                                        </p:tgtEl>
                                        <p:attrNameLst>
                                          <p:attrName>ppt_w</p:attrName>
                                        </p:attrNameLst>
                                      </p:cBhvr>
                                      <p:tavLst>
                                        <p:tav fmla="" tm="0">
                                          <p:val>
                                            <p:strVal val="0"/>
                                          </p:val>
                                        </p:tav>
                                        <p:tav fmla="" tm="100000">
                                          <p:val>
                                            <p:strVal val="#ppt_w"/>
                                          </p:val>
                                        </p:tav>
                                      </p:tavLst>
                                    </p:anim>
                                    <p:anim calcmode="lin" valueType="num">
                                      <p:cBhvr additive="base">
                                        <p:cTn dur="200"/>
                                        <p:tgtEl>
                                          <p:spTgt spid="532"/>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
                                  </p:stCondLst>
                                  <p:childTnLst>
                                    <p:set>
                                      <p:cBhvr>
                                        <p:cTn dur="1" fill="hold">
                                          <p:stCondLst>
                                            <p:cond delay="0"/>
                                          </p:stCondLst>
                                        </p:cTn>
                                        <p:tgtEl>
                                          <p:spTgt spid="533">
                                            <p:txEl>
                                              <p:pRg end="0" st="0"/>
                                            </p:txEl>
                                          </p:spTgt>
                                        </p:tgtEl>
                                        <p:attrNameLst>
                                          <p:attrName>style.visibility</p:attrName>
                                        </p:attrNameLst>
                                      </p:cBhvr>
                                      <p:to>
                                        <p:strVal val="visible"/>
                                      </p:to>
                                    </p:set>
                                    <p:animEffect filter="fade" transition="in">
                                      <p:cBhvr>
                                        <p:cTn dur="500"/>
                                        <p:tgtEl>
                                          <p:spTgt spid="533">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33">
                                            <p:txEl>
                                              <p:pRg end="1" st="1"/>
                                            </p:txEl>
                                          </p:spTgt>
                                        </p:tgtEl>
                                        <p:attrNameLst>
                                          <p:attrName>style.visibility</p:attrName>
                                        </p:attrNameLst>
                                      </p:cBhvr>
                                      <p:to>
                                        <p:strVal val="visible"/>
                                      </p:to>
                                    </p:set>
                                    <p:animEffect filter="fade" transition="in">
                                      <p:cBhvr>
                                        <p:cTn dur="500"/>
                                        <p:tgtEl>
                                          <p:spTgt spid="533">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33">
                                            <p:txEl>
                                              <p:pRg end="2" st="2"/>
                                            </p:txEl>
                                          </p:spTgt>
                                        </p:tgtEl>
                                        <p:attrNameLst>
                                          <p:attrName>style.visibility</p:attrName>
                                        </p:attrNameLst>
                                      </p:cBhvr>
                                      <p:to>
                                        <p:strVal val="visible"/>
                                      </p:to>
                                    </p:set>
                                    <p:animEffect filter="fade" transition="in">
                                      <p:cBhvr>
                                        <p:cTn dur="500"/>
                                        <p:tgtEl>
                                          <p:spTgt spid="533">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33">
                                            <p:txEl>
                                              <p:pRg end="3" st="3"/>
                                            </p:txEl>
                                          </p:spTgt>
                                        </p:tgtEl>
                                        <p:attrNameLst>
                                          <p:attrName>style.visibility</p:attrName>
                                        </p:attrNameLst>
                                      </p:cBhvr>
                                      <p:to>
                                        <p:strVal val="visible"/>
                                      </p:to>
                                    </p:set>
                                    <p:animEffect filter="fade" transition="in">
                                      <p:cBhvr>
                                        <p:cTn dur="500"/>
                                        <p:tgtEl>
                                          <p:spTgt spid="533">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33">
                                            <p:txEl>
                                              <p:pRg end="4" st="4"/>
                                            </p:txEl>
                                          </p:spTgt>
                                        </p:tgtEl>
                                        <p:attrNameLst>
                                          <p:attrName>style.visibility</p:attrName>
                                        </p:attrNameLst>
                                      </p:cBhvr>
                                      <p:to>
                                        <p:strVal val="visible"/>
                                      </p:to>
                                    </p:set>
                                    <p:animEffect filter="fade" transition="in">
                                      <p:cBhvr>
                                        <p:cTn dur="500"/>
                                        <p:tgtEl>
                                          <p:spTgt spid="533">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33">
                                            <p:txEl>
                                              <p:pRg end="5" st="5"/>
                                            </p:txEl>
                                          </p:spTgt>
                                        </p:tgtEl>
                                        <p:attrNameLst>
                                          <p:attrName>style.visibility</p:attrName>
                                        </p:attrNameLst>
                                      </p:cBhvr>
                                      <p:to>
                                        <p:strVal val="visible"/>
                                      </p:to>
                                    </p:set>
                                    <p:animEffect filter="fade" transition="in">
                                      <p:cBhvr>
                                        <p:cTn dur="500"/>
                                        <p:tgtEl>
                                          <p:spTgt spid="533">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33">
                                            <p:txEl>
                                              <p:pRg end="6" st="6"/>
                                            </p:txEl>
                                          </p:spTgt>
                                        </p:tgtEl>
                                        <p:attrNameLst>
                                          <p:attrName>style.visibility</p:attrName>
                                        </p:attrNameLst>
                                      </p:cBhvr>
                                      <p:to>
                                        <p:strVal val="visible"/>
                                      </p:to>
                                    </p:set>
                                    <p:animEffect filter="fade" transition="in">
                                      <p:cBhvr>
                                        <p:cTn dur="500"/>
                                        <p:tgtEl>
                                          <p:spTgt spid="533">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33">
                                            <p:txEl>
                                              <p:pRg end="7" st="7"/>
                                            </p:txEl>
                                          </p:spTgt>
                                        </p:tgtEl>
                                        <p:attrNameLst>
                                          <p:attrName>style.visibility</p:attrName>
                                        </p:attrNameLst>
                                      </p:cBhvr>
                                      <p:to>
                                        <p:strVal val="visible"/>
                                      </p:to>
                                    </p:set>
                                    <p:animEffect filter="fade" transition="in">
                                      <p:cBhvr>
                                        <p:cTn dur="500"/>
                                        <p:tgtEl>
                                          <p:spTgt spid="533">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33">
                                            <p:txEl>
                                              <p:pRg end="8" st="8"/>
                                            </p:txEl>
                                          </p:spTgt>
                                        </p:tgtEl>
                                        <p:attrNameLst>
                                          <p:attrName>style.visibility</p:attrName>
                                        </p:attrNameLst>
                                      </p:cBhvr>
                                      <p:to>
                                        <p:strVal val="visible"/>
                                      </p:to>
                                    </p:set>
                                    <p:animEffect filter="fade" transition="in">
                                      <p:cBhvr>
                                        <p:cTn dur="500"/>
                                        <p:tgtEl>
                                          <p:spTgt spid="533">
                                            <p:txEl>
                                              <p:pRg end="8" st="8"/>
                                            </p:txEl>
                                          </p:spTgt>
                                        </p:tgtEl>
                                      </p:cBhvr>
                                    </p:animEffect>
                                  </p:childTnLst>
                                </p:cTn>
                              </p:par>
                            </p:childTnLst>
                          </p:cTn>
                        </p:par>
                        <p:par>
                          <p:cTn fill="hold">
                            <p:stCondLst>
                              <p:cond delay="3000"/>
                            </p:stCondLst>
                            <p:childTnLst>
                              <p:par>
                                <p:cTn fill="hold" nodeType="afterEffect" presetClass="entr" presetID="23" presetSubtype="16">
                                  <p:stCondLst>
                                    <p:cond delay="0"/>
                                  </p:stCondLst>
                                  <p:childTnLst>
                                    <p:set>
                                      <p:cBhvr>
                                        <p:cTn dur="1" fill="hold">
                                          <p:stCondLst>
                                            <p:cond delay="0"/>
                                          </p:stCondLst>
                                        </p:cTn>
                                        <p:tgtEl>
                                          <p:spTgt spid="534"/>
                                        </p:tgtEl>
                                        <p:attrNameLst>
                                          <p:attrName>style.visibility</p:attrName>
                                        </p:attrNameLst>
                                      </p:cBhvr>
                                      <p:to>
                                        <p:strVal val="visible"/>
                                      </p:to>
                                    </p:set>
                                    <p:anim calcmode="lin" valueType="num">
                                      <p:cBhvr additive="base">
                                        <p:cTn dur="200"/>
                                        <p:tgtEl>
                                          <p:spTgt spid="534"/>
                                        </p:tgtEl>
                                        <p:attrNameLst>
                                          <p:attrName>ppt_w</p:attrName>
                                        </p:attrNameLst>
                                      </p:cBhvr>
                                      <p:tavLst>
                                        <p:tav fmla="" tm="0">
                                          <p:val>
                                            <p:strVal val="0"/>
                                          </p:val>
                                        </p:tav>
                                        <p:tav fmla="" tm="100000">
                                          <p:val>
                                            <p:strVal val="#ppt_w"/>
                                          </p:val>
                                        </p:tav>
                                      </p:tavLst>
                                    </p:anim>
                                    <p:anim calcmode="lin" valueType="num">
                                      <p:cBhvr additive="base">
                                        <p:cTn dur="200"/>
                                        <p:tgtEl>
                                          <p:spTgt spid="534"/>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
                                  </p:stCondLst>
                                  <p:childTnLst>
                                    <p:set>
                                      <p:cBhvr>
                                        <p:cTn dur="1" fill="hold">
                                          <p:stCondLst>
                                            <p:cond delay="0"/>
                                          </p:stCondLst>
                                        </p:cTn>
                                        <p:tgtEl>
                                          <p:spTgt spid="535">
                                            <p:txEl>
                                              <p:pRg end="0" st="0"/>
                                            </p:txEl>
                                          </p:spTgt>
                                        </p:tgtEl>
                                        <p:attrNameLst>
                                          <p:attrName>style.visibility</p:attrName>
                                        </p:attrNameLst>
                                      </p:cBhvr>
                                      <p:to>
                                        <p:strVal val="visible"/>
                                      </p:to>
                                    </p:set>
                                    <p:animEffect filter="fade" transition="in">
                                      <p:cBhvr>
                                        <p:cTn dur="500"/>
                                        <p:tgtEl>
                                          <p:spTgt spid="535">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35">
                                            <p:txEl>
                                              <p:pRg end="1" st="1"/>
                                            </p:txEl>
                                          </p:spTgt>
                                        </p:tgtEl>
                                        <p:attrNameLst>
                                          <p:attrName>style.visibility</p:attrName>
                                        </p:attrNameLst>
                                      </p:cBhvr>
                                      <p:to>
                                        <p:strVal val="visible"/>
                                      </p:to>
                                    </p:set>
                                    <p:animEffect filter="fade" transition="in">
                                      <p:cBhvr>
                                        <p:cTn dur="500"/>
                                        <p:tgtEl>
                                          <p:spTgt spid="535">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35">
                                            <p:txEl>
                                              <p:pRg end="2" st="2"/>
                                            </p:txEl>
                                          </p:spTgt>
                                        </p:tgtEl>
                                        <p:attrNameLst>
                                          <p:attrName>style.visibility</p:attrName>
                                        </p:attrNameLst>
                                      </p:cBhvr>
                                      <p:to>
                                        <p:strVal val="visible"/>
                                      </p:to>
                                    </p:set>
                                    <p:animEffect filter="fade" transition="in">
                                      <p:cBhvr>
                                        <p:cTn dur="500"/>
                                        <p:tgtEl>
                                          <p:spTgt spid="535">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35">
                                            <p:txEl>
                                              <p:pRg end="3" st="3"/>
                                            </p:txEl>
                                          </p:spTgt>
                                        </p:tgtEl>
                                        <p:attrNameLst>
                                          <p:attrName>style.visibility</p:attrName>
                                        </p:attrNameLst>
                                      </p:cBhvr>
                                      <p:to>
                                        <p:strVal val="visible"/>
                                      </p:to>
                                    </p:set>
                                    <p:animEffect filter="fade" transition="in">
                                      <p:cBhvr>
                                        <p:cTn dur="500"/>
                                        <p:tgtEl>
                                          <p:spTgt spid="535">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35">
                                            <p:txEl>
                                              <p:pRg end="4" st="4"/>
                                            </p:txEl>
                                          </p:spTgt>
                                        </p:tgtEl>
                                        <p:attrNameLst>
                                          <p:attrName>style.visibility</p:attrName>
                                        </p:attrNameLst>
                                      </p:cBhvr>
                                      <p:to>
                                        <p:strVal val="visible"/>
                                      </p:to>
                                    </p:set>
                                    <p:animEffect filter="fade" transition="in">
                                      <p:cBhvr>
                                        <p:cTn dur="500"/>
                                        <p:tgtEl>
                                          <p:spTgt spid="535">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35">
                                            <p:txEl>
                                              <p:pRg end="5" st="5"/>
                                            </p:txEl>
                                          </p:spTgt>
                                        </p:tgtEl>
                                        <p:attrNameLst>
                                          <p:attrName>style.visibility</p:attrName>
                                        </p:attrNameLst>
                                      </p:cBhvr>
                                      <p:to>
                                        <p:strVal val="visible"/>
                                      </p:to>
                                    </p:set>
                                    <p:animEffect filter="fade" transition="in">
                                      <p:cBhvr>
                                        <p:cTn dur="500"/>
                                        <p:tgtEl>
                                          <p:spTgt spid="535">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35">
                                            <p:txEl>
                                              <p:pRg end="6" st="6"/>
                                            </p:txEl>
                                          </p:spTgt>
                                        </p:tgtEl>
                                        <p:attrNameLst>
                                          <p:attrName>style.visibility</p:attrName>
                                        </p:attrNameLst>
                                      </p:cBhvr>
                                      <p:to>
                                        <p:strVal val="visible"/>
                                      </p:to>
                                    </p:set>
                                    <p:animEffect filter="fade" transition="in">
                                      <p:cBhvr>
                                        <p:cTn dur="500"/>
                                        <p:tgtEl>
                                          <p:spTgt spid="535">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35">
                                            <p:txEl>
                                              <p:pRg end="7" st="7"/>
                                            </p:txEl>
                                          </p:spTgt>
                                        </p:tgtEl>
                                        <p:attrNameLst>
                                          <p:attrName>style.visibility</p:attrName>
                                        </p:attrNameLst>
                                      </p:cBhvr>
                                      <p:to>
                                        <p:strVal val="visible"/>
                                      </p:to>
                                    </p:set>
                                    <p:animEffect filter="fade" transition="in">
                                      <p:cBhvr>
                                        <p:cTn dur="500"/>
                                        <p:tgtEl>
                                          <p:spTgt spid="535">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35">
                                            <p:txEl>
                                              <p:pRg end="8" st="8"/>
                                            </p:txEl>
                                          </p:spTgt>
                                        </p:tgtEl>
                                        <p:attrNameLst>
                                          <p:attrName>style.visibility</p:attrName>
                                        </p:attrNameLst>
                                      </p:cBhvr>
                                      <p:to>
                                        <p:strVal val="visible"/>
                                      </p:to>
                                    </p:set>
                                    <p:animEffect filter="fade" transition="in">
                                      <p:cBhvr>
                                        <p:cTn dur="500"/>
                                        <p:tgtEl>
                                          <p:spTgt spid="535">
                                            <p:txEl>
                                              <p:pRg end="8" st="8"/>
                                            </p:txEl>
                                          </p:spTgt>
                                        </p:tgtEl>
                                      </p:cBhvr>
                                    </p:animEffect>
                                  </p:childTnLst>
                                </p:cTn>
                              </p:par>
                            </p:childTnLst>
                          </p:cTn>
                        </p:par>
                        <p:par>
                          <p:cTn fill="hold">
                            <p:stCondLst>
                              <p:cond delay="3500"/>
                            </p:stCondLst>
                            <p:childTnLst>
                              <p:par>
                                <p:cTn fill="hold" nodeType="afterEffect" presetClass="entr" presetID="23" presetSubtype="16">
                                  <p:stCondLst>
                                    <p:cond delay="0"/>
                                  </p:stCondLst>
                                  <p:childTnLst>
                                    <p:set>
                                      <p:cBhvr>
                                        <p:cTn dur="1" fill="hold">
                                          <p:stCondLst>
                                            <p:cond delay="0"/>
                                          </p:stCondLst>
                                        </p:cTn>
                                        <p:tgtEl>
                                          <p:spTgt spid="536"/>
                                        </p:tgtEl>
                                        <p:attrNameLst>
                                          <p:attrName>style.visibility</p:attrName>
                                        </p:attrNameLst>
                                      </p:cBhvr>
                                      <p:to>
                                        <p:strVal val="visible"/>
                                      </p:to>
                                    </p:set>
                                    <p:anim calcmode="lin" valueType="num">
                                      <p:cBhvr additive="base">
                                        <p:cTn dur="200"/>
                                        <p:tgtEl>
                                          <p:spTgt spid="536"/>
                                        </p:tgtEl>
                                        <p:attrNameLst>
                                          <p:attrName>ppt_w</p:attrName>
                                        </p:attrNameLst>
                                      </p:cBhvr>
                                      <p:tavLst>
                                        <p:tav fmla="" tm="0">
                                          <p:val>
                                            <p:strVal val="0"/>
                                          </p:val>
                                        </p:tav>
                                        <p:tav fmla="" tm="100000">
                                          <p:val>
                                            <p:strVal val="#ppt_w"/>
                                          </p:val>
                                        </p:tav>
                                      </p:tavLst>
                                    </p:anim>
                                    <p:anim calcmode="lin" valueType="num">
                                      <p:cBhvr additive="base">
                                        <p:cTn dur="200"/>
                                        <p:tgtEl>
                                          <p:spTgt spid="536"/>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
                                  </p:stCondLst>
                                  <p:childTnLst>
                                    <p:set>
                                      <p:cBhvr>
                                        <p:cTn dur="1" fill="hold">
                                          <p:stCondLst>
                                            <p:cond delay="0"/>
                                          </p:stCondLst>
                                        </p:cTn>
                                        <p:tgtEl>
                                          <p:spTgt spid="537">
                                            <p:txEl>
                                              <p:pRg end="0" st="0"/>
                                            </p:txEl>
                                          </p:spTgt>
                                        </p:tgtEl>
                                        <p:attrNameLst>
                                          <p:attrName>style.visibility</p:attrName>
                                        </p:attrNameLst>
                                      </p:cBhvr>
                                      <p:to>
                                        <p:strVal val="visible"/>
                                      </p:to>
                                    </p:set>
                                    <p:animEffect filter="fade" transition="in">
                                      <p:cBhvr>
                                        <p:cTn dur="500"/>
                                        <p:tgtEl>
                                          <p:spTgt spid="537">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37">
                                            <p:txEl>
                                              <p:pRg end="1" st="1"/>
                                            </p:txEl>
                                          </p:spTgt>
                                        </p:tgtEl>
                                        <p:attrNameLst>
                                          <p:attrName>style.visibility</p:attrName>
                                        </p:attrNameLst>
                                      </p:cBhvr>
                                      <p:to>
                                        <p:strVal val="visible"/>
                                      </p:to>
                                    </p:set>
                                    <p:animEffect filter="fade" transition="in">
                                      <p:cBhvr>
                                        <p:cTn dur="500"/>
                                        <p:tgtEl>
                                          <p:spTgt spid="537">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37">
                                            <p:txEl>
                                              <p:pRg end="2" st="2"/>
                                            </p:txEl>
                                          </p:spTgt>
                                        </p:tgtEl>
                                        <p:attrNameLst>
                                          <p:attrName>style.visibility</p:attrName>
                                        </p:attrNameLst>
                                      </p:cBhvr>
                                      <p:to>
                                        <p:strVal val="visible"/>
                                      </p:to>
                                    </p:set>
                                    <p:animEffect filter="fade" transition="in">
                                      <p:cBhvr>
                                        <p:cTn dur="500"/>
                                        <p:tgtEl>
                                          <p:spTgt spid="537">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37">
                                            <p:txEl>
                                              <p:pRg end="3" st="3"/>
                                            </p:txEl>
                                          </p:spTgt>
                                        </p:tgtEl>
                                        <p:attrNameLst>
                                          <p:attrName>style.visibility</p:attrName>
                                        </p:attrNameLst>
                                      </p:cBhvr>
                                      <p:to>
                                        <p:strVal val="visible"/>
                                      </p:to>
                                    </p:set>
                                    <p:animEffect filter="fade" transition="in">
                                      <p:cBhvr>
                                        <p:cTn dur="500"/>
                                        <p:tgtEl>
                                          <p:spTgt spid="537">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37">
                                            <p:txEl>
                                              <p:pRg end="4" st="4"/>
                                            </p:txEl>
                                          </p:spTgt>
                                        </p:tgtEl>
                                        <p:attrNameLst>
                                          <p:attrName>style.visibility</p:attrName>
                                        </p:attrNameLst>
                                      </p:cBhvr>
                                      <p:to>
                                        <p:strVal val="visible"/>
                                      </p:to>
                                    </p:set>
                                    <p:animEffect filter="fade" transition="in">
                                      <p:cBhvr>
                                        <p:cTn dur="500"/>
                                        <p:tgtEl>
                                          <p:spTgt spid="537">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37">
                                            <p:txEl>
                                              <p:pRg end="5" st="5"/>
                                            </p:txEl>
                                          </p:spTgt>
                                        </p:tgtEl>
                                        <p:attrNameLst>
                                          <p:attrName>style.visibility</p:attrName>
                                        </p:attrNameLst>
                                      </p:cBhvr>
                                      <p:to>
                                        <p:strVal val="visible"/>
                                      </p:to>
                                    </p:set>
                                    <p:animEffect filter="fade" transition="in">
                                      <p:cBhvr>
                                        <p:cTn dur="500"/>
                                        <p:tgtEl>
                                          <p:spTgt spid="537">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37">
                                            <p:txEl>
                                              <p:pRg end="6" st="6"/>
                                            </p:txEl>
                                          </p:spTgt>
                                        </p:tgtEl>
                                        <p:attrNameLst>
                                          <p:attrName>style.visibility</p:attrName>
                                        </p:attrNameLst>
                                      </p:cBhvr>
                                      <p:to>
                                        <p:strVal val="visible"/>
                                      </p:to>
                                    </p:set>
                                    <p:animEffect filter="fade" transition="in">
                                      <p:cBhvr>
                                        <p:cTn dur="500"/>
                                        <p:tgtEl>
                                          <p:spTgt spid="537">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37">
                                            <p:txEl>
                                              <p:pRg end="7" st="7"/>
                                            </p:txEl>
                                          </p:spTgt>
                                        </p:tgtEl>
                                        <p:attrNameLst>
                                          <p:attrName>style.visibility</p:attrName>
                                        </p:attrNameLst>
                                      </p:cBhvr>
                                      <p:to>
                                        <p:strVal val="visible"/>
                                      </p:to>
                                    </p:set>
                                    <p:animEffect filter="fade" transition="in">
                                      <p:cBhvr>
                                        <p:cTn dur="500"/>
                                        <p:tgtEl>
                                          <p:spTgt spid="537">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37">
                                            <p:txEl>
                                              <p:pRg end="8" st="8"/>
                                            </p:txEl>
                                          </p:spTgt>
                                        </p:tgtEl>
                                        <p:attrNameLst>
                                          <p:attrName>style.visibility</p:attrName>
                                        </p:attrNameLst>
                                      </p:cBhvr>
                                      <p:to>
                                        <p:strVal val="visible"/>
                                      </p:to>
                                    </p:set>
                                    <p:animEffect filter="fade" transition="in">
                                      <p:cBhvr>
                                        <p:cTn dur="500"/>
                                        <p:tgtEl>
                                          <p:spTgt spid="537">
                                            <p:txEl>
                                              <p:pRg end="8" st="8"/>
                                            </p:txEl>
                                          </p:spTgt>
                                        </p:tgtEl>
                                      </p:cBhvr>
                                    </p:animEffect>
                                  </p:childTnLst>
                                </p:cTn>
                              </p:par>
                            </p:childTnLst>
                          </p:cTn>
                        </p:par>
                        <p:par>
                          <p:cTn fill="hold">
                            <p:stCondLst>
                              <p:cond delay="4000"/>
                            </p:stCondLst>
                            <p:childTnLst>
                              <p:par>
                                <p:cTn fill="hold" nodeType="afterEffect" presetClass="entr" presetID="23" presetSubtype="16">
                                  <p:stCondLst>
                                    <p:cond delay="0"/>
                                  </p:stCondLst>
                                  <p:childTnLst>
                                    <p:set>
                                      <p:cBhvr>
                                        <p:cTn dur="1" fill="hold">
                                          <p:stCondLst>
                                            <p:cond delay="0"/>
                                          </p:stCondLst>
                                        </p:cTn>
                                        <p:tgtEl>
                                          <p:spTgt spid="538"/>
                                        </p:tgtEl>
                                        <p:attrNameLst>
                                          <p:attrName>style.visibility</p:attrName>
                                        </p:attrNameLst>
                                      </p:cBhvr>
                                      <p:to>
                                        <p:strVal val="visible"/>
                                      </p:to>
                                    </p:set>
                                    <p:anim calcmode="lin" valueType="num">
                                      <p:cBhvr additive="base">
                                        <p:cTn dur="200"/>
                                        <p:tgtEl>
                                          <p:spTgt spid="538"/>
                                        </p:tgtEl>
                                        <p:attrNameLst>
                                          <p:attrName>ppt_w</p:attrName>
                                        </p:attrNameLst>
                                      </p:cBhvr>
                                      <p:tavLst>
                                        <p:tav fmla="" tm="0">
                                          <p:val>
                                            <p:strVal val="0"/>
                                          </p:val>
                                        </p:tav>
                                        <p:tav fmla="" tm="100000">
                                          <p:val>
                                            <p:strVal val="#ppt_w"/>
                                          </p:val>
                                        </p:tav>
                                      </p:tavLst>
                                    </p:anim>
                                    <p:anim calcmode="lin" valueType="num">
                                      <p:cBhvr additive="base">
                                        <p:cTn dur="200"/>
                                        <p:tgtEl>
                                          <p:spTgt spid="53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content dark">
  <p:cSld name="Title with content dark">
    <p:bg>
      <p:bgPr>
        <a:solidFill>
          <a:srgbClr val="960A10"/>
        </a:solidFill>
      </p:bgPr>
    </p:bg>
    <p:spTree>
      <p:nvGrpSpPr>
        <p:cNvPr id="539" name="Shape 539"/>
        <p:cNvGrpSpPr/>
        <p:nvPr/>
      </p:nvGrpSpPr>
      <p:grpSpPr>
        <a:xfrm>
          <a:off x="0" y="0"/>
          <a:ext cx="0" cy="0"/>
          <a:chOff x="0" y="0"/>
          <a:chExt cx="0" cy="0"/>
        </a:xfrm>
      </p:grpSpPr>
      <p:sp>
        <p:nvSpPr>
          <p:cNvPr id="540" name="Google Shape;540;p54"/>
          <p:cNvSpPr txBox="1"/>
          <p:nvPr>
            <p:ph idx="1" type="body"/>
          </p:nvPr>
        </p:nvSpPr>
        <p:spPr>
          <a:xfrm>
            <a:off x="603251" y="324582"/>
            <a:ext cx="10972800" cy="4317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3000"/>
              <a:buNone/>
              <a:defRPr b="1" sz="300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1" name="Google Shape;541;p54"/>
          <p:cNvSpPr txBox="1"/>
          <p:nvPr>
            <p:ph idx="2" type="body"/>
          </p:nvPr>
        </p:nvSpPr>
        <p:spPr>
          <a:xfrm>
            <a:off x="603251" y="827103"/>
            <a:ext cx="10972800" cy="228451"/>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accent3"/>
              </a:buClr>
              <a:buSzPts val="1440"/>
              <a:buNone/>
              <a:defRPr b="0" sz="1440">
                <a:solidFill>
                  <a:schemeClr val="accent3"/>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542" name="Google Shape;542;p54"/>
          <p:cNvGrpSpPr/>
          <p:nvPr/>
        </p:nvGrpSpPr>
        <p:grpSpPr>
          <a:xfrm>
            <a:off x="101309" y="385540"/>
            <a:ext cx="383999" cy="342172"/>
            <a:chOff x="5270500" y="1460500"/>
            <a:chExt cx="1701800" cy="2705100"/>
          </a:xfrm>
        </p:grpSpPr>
        <p:sp>
          <p:nvSpPr>
            <p:cNvPr id="543" name="Google Shape;543;p54"/>
            <p:cNvSpPr/>
            <p:nvPr/>
          </p:nvSpPr>
          <p:spPr>
            <a:xfrm>
              <a:off x="5270500" y="1460500"/>
              <a:ext cx="457200" cy="27051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544" name="Google Shape;544;p54"/>
            <p:cNvSpPr/>
            <p:nvPr/>
          </p:nvSpPr>
          <p:spPr>
            <a:xfrm>
              <a:off x="5892800" y="1460500"/>
              <a:ext cx="457200" cy="2705100"/>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545" name="Google Shape;545;p54"/>
            <p:cNvSpPr/>
            <p:nvPr/>
          </p:nvSpPr>
          <p:spPr>
            <a:xfrm>
              <a:off x="6515100" y="1460500"/>
              <a:ext cx="457200" cy="2705100"/>
            </a:xfrm>
            <a:prstGeom prst="roundRect">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grpSp>
    </p:spTree>
  </p:cSld>
  <p:clrMapOvr>
    <a:masterClrMapping/>
  </p:clrMapOvr>
  <mc:AlternateContent>
    <mc:Choice Requires="p14">
      <p:transition spd="slow" p14:dur="125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42"/>
                                        </p:tgtEl>
                                        <p:attrNameLst>
                                          <p:attrName>style.visibility</p:attrName>
                                        </p:attrNameLst>
                                      </p:cBhvr>
                                      <p:to>
                                        <p:strVal val="visible"/>
                                      </p:to>
                                    </p:set>
                                    <p:animEffect filter="fade" transition="in">
                                      <p:cBhvr>
                                        <p:cTn dur="500"/>
                                        <p:tgtEl>
                                          <p:spTgt spid="542"/>
                                        </p:tgtEl>
                                      </p:cBhvr>
                                    </p:animEffect>
                                  </p:childTnLst>
                                </p:cTn>
                              </p:par>
                              <p:par>
                                <p:cTn fill="hold" nodeType="withEffect" presetClass="entr" presetID="10" presetSubtype="0">
                                  <p:stCondLst>
                                    <p:cond delay="200"/>
                                  </p:stCondLst>
                                  <p:childTnLst>
                                    <p:set>
                                      <p:cBhvr>
                                        <p:cTn dur="1" fill="hold">
                                          <p:stCondLst>
                                            <p:cond delay="0"/>
                                          </p:stCondLst>
                                        </p:cTn>
                                        <p:tgtEl>
                                          <p:spTgt spid="540">
                                            <p:txEl>
                                              <p:pRg end="0" st="0"/>
                                            </p:txEl>
                                          </p:spTgt>
                                        </p:tgtEl>
                                        <p:attrNameLst>
                                          <p:attrName>style.visibility</p:attrName>
                                        </p:attrNameLst>
                                      </p:cBhvr>
                                      <p:to>
                                        <p:strVal val="visible"/>
                                      </p:to>
                                    </p:set>
                                    <p:animEffect filter="fade" transition="in">
                                      <p:cBhvr>
                                        <p:cTn dur="400"/>
                                        <p:tgtEl>
                                          <p:spTgt spid="540">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40">
                                            <p:txEl>
                                              <p:pRg end="1" st="1"/>
                                            </p:txEl>
                                          </p:spTgt>
                                        </p:tgtEl>
                                        <p:attrNameLst>
                                          <p:attrName>style.visibility</p:attrName>
                                        </p:attrNameLst>
                                      </p:cBhvr>
                                      <p:to>
                                        <p:strVal val="visible"/>
                                      </p:to>
                                    </p:set>
                                    <p:animEffect filter="fade" transition="in">
                                      <p:cBhvr>
                                        <p:cTn dur="400"/>
                                        <p:tgtEl>
                                          <p:spTgt spid="540">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40">
                                            <p:txEl>
                                              <p:pRg end="2" st="2"/>
                                            </p:txEl>
                                          </p:spTgt>
                                        </p:tgtEl>
                                        <p:attrNameLst>
                                          <p:attrName>style.visibility</p:attrName>
                                        </p:attrNameLst>
                                      </p:cBhvr>
                                      <p:to>
                                        <p:strVal val="visible"/>
                                      </p:to>
                                    </p:set>
                                    <p:animEffect filter="fade" transition="in">
                                      <p:cBhvr>
                                        <p:cTn dur="400"/>
                                        <p:tgtEl>
                                          <p:spTgt spid="540">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40">
                                            <p:txEl>
                                              <p:pRg end="3" st="3"/>
                                            </p:txEl>
                                          </p:spTgt>
                                        </p:tgtEl>
                                        <p:attrNameLst>
                                          <p:attrName>style.visibility</p:attrName>
                                        </p:attrNameLst>
                                      </p:cBhvr>
                                      <p:to>
                                        <p:strVal val="visible"/>
                                      </p:to>
                                    </p:set>
                                    <p:animEffect filter="fade" transition="in">
                                      <p:cBhvr>
                                        <p:cTn dur="400"/>
                                        <p:tgtEl>
                                          <p:spTgt spid="540">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40">
                                            <p:txEl>
                                              <p:pRg end="4" st="4"/>
                                            </p:txEl>
                                          </p:spTgt>
                                        </p:tgtEl>
                                        <p:attrNameLst>
                                          <p:attrName>style.visibility</p:attrName>
                                        </p:attrNameLst>
                                      </p:cBhvr>
                                      <p:to>
                                        <p:strVal val="visible"/>
                                      </p:to>
                                    </p:set>
                                    <p:animEffect filter="fade" transition="in">
                                      <p:cBhvr>
                                        <p:cTn dur="400"/>
                                        <p:tgtEl>
                                          <p:spTgt spid="540">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40">
                                            <p:txEl>
                                              <p:pRg end="5" st="5"/>
                                            </p:txEl>
                                          </p:spTgt>
                                        </p:tgtEl>
                                        <p:attrNameLst>
                                          <p:attrName>style.visibility</p:attrName>
                                        </p:attrNameLst>
                                      </p:cBhvr>
                                      <p:to>
                                        <p:strVal val="visible"/>
                                      </p:to>
                                    </p:set>
                                    <p:animEffect filter="fade" transition="in">
                                      <p:cBhvr>
                                        <p:cTn dur="400"/>
                                        <p:tgtEl>
                                          <p:spTgt spid="540">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40">
                                            <p:txEl>
                                              <p:pRg end="6" st="6"/>
                                            </p:txEl>
                                          </p:spTgt>
                                        </p:tgtEl>
                                        <p:attrNameLst>
                                          <p:attrName>style.visibility</p:attrName>
                                        </p:attrNameLst>
                                      </p:cBhvr>
                                      <p:to>
                                        <p:strVal val="visible"/>
                                      </p:to>
                                    </p:set>
                                    <p:animEffect filter="fade" transition="in">
                                      <p:cBhvr>
                                        <p:cTn dur="400"/>
                                        <p:tgtEl>
                                          <p:spTgt spid="540">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40">
                                            <p:txEl>
                                              <p:pRg end="7" st="7"/>
                                            </p:txEl>
                                          </p:spTgt>
                                        </p:tgtEl>
                                        <p:attrNameLst>
                                          <p:attrName>style.visibility</p:attrName>
                                        </p:attrNameLst>
                                      </p:cBhvr>
                                      <p:to>
                                        <p:strVal val="visible"/>
                                      </p:to>
                                    </p:set>
                                    <p:animEffect filter="fade" transition="in">
                                      <p:cBhvr>
                                        <p:cTn dur="400"/>
                                        <p:tgtEl>
                                          <p:spTgt spid="540">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40">
                                            <p:txEl>
                                              <p:pRg end="8" st="8"/>
                                            </p:txEl>
                                          </p:spTgt>
                                        </p:tgtEl>
                                        <p:attrNameLst>
                                          <p:attrName>style.visibility</p:attrName>
                                        </p:attrNameLst>
                                      </p:cBhvr>
                                      <p:to>
                                        <p:strVal val="visible"/>
                                      </p:to>
                                    </p:set>
                                    <p:animEffect filter="fade" transition="in">
                                      <p:cBhvr>
                                        <p:cTn dur="400"/>
                                        <p:tgtEl>
                                          <p:spTgt spid="540">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41">
                                            <p:txEl>
                                              <p:pRg end="0" st="0"/>
                                            </p:txEl>
                                          </p:spTgt>
                                        </p:tgtEl>
                                        <p:attrNameLst>
                                          <p:attrName>style.visibility</p:attrName>
                                        </p:attrNameLst>
                                      </p:cBhvr>
                                      <p:to>
                                        <p:strVal val="visible"/>
                                      </p:to>
                                    </p:set>
                                    <p:animEffect filter="fade" transition="in">
                                      <p:cBhvr>
                                        <p:cTn dur="500"/>
                                        <p:tgtEl>
                                          <p:spTgt spid="541">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41">
                                            <p:txEl>
                                              <p:pRg end="1" st="1"/>
                                            </p:txEl>
                                          </p:spTgt>
                                        </p:tgtEl>
                                        <p:attrNameLst>
                                          <p:attrName>style.visibility</p:attrName>
                                        </p:attrNameLst>
                                      </p:cBhvr>
                                      <p:to>
                                        <p:strVal val="visible"/>
                                      </p:to>
                                    </p:set>
                                    <p:animEffect filter="fade" transition="in">
                                      <p:cBhvr>
                                        <p:cTn dur="500"/>
                                        <p:tgtEl>
                                          <p:spTgt spid="541">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41">
                                            <p:txEl>
                                              <p:pRg end="2" st="2"/>
                                            </p:txEl>
                                          </p:spTgt>
                                        </p:tgtEl>
                                        <p:attrNameLst>
                                          <p:attrName>style.visibility</p:attrName>
                                        </p:attrNameLst>
                                      </p:cBhvr>
                                      <p:to>
                                        <p:strVal val="visible"/>
                                      </p:to>
                                    </p:set>
                                    <p:animEffect filter="fade" transition="in">
                                      <p:cBhvr>
                                        <p:cTn dur="500"/>
                                        <p:tgtEl>
                                          <p:spTgt spid="541">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41">
                                            <p:txEl>
                                              <p:pRg end="3" st="3"/>
                                            </p:txEl>
                                          </p:spTgt>
                                        </p:tgtEl>
                                        <p:attrNameLst>
                                          <p:attrName>style.visibility</p:attrName>
                                        </p:attrNameLst>
                                      </p:cBhvr>
                                      <p:to>
                                        <p:strVal val="visible"/>
                                      </p:to>
                                    </p:set>
                                    <p:animEffect filter="fade" transition="in">
                                      <p:cBhvr>
                                        <p:cTn dur="500"/>
                                        <p:tgtEl>
                                          <p:spTgt spid="541">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41">
                                            <p:txEl>
                                              <p:pRg end="4" st="4"/>
                                            </p:txEl>
                                          </p:spTgt>
                                        </p:tgtEl>
                                        <p:attrNameLst>
                                          <p:attrName>style.visibility</p:attrName>
                                        </p:attrNameLst>
                                      </p:cBhvr>
                                      <p:to>
                                        <p:strVal val="visible"/>
                                      </p:to>
                                    </p:set>
                                    <p:animEffect filter="fade" transition="in">
                                      <p:cBhvr>
                                        <p:cTn dur="500"/>
                                        <p:tgtEl>
                                          <p:spTgt spid="541">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41">
                                            <p:txEl>
                                              <p:pRg end="5" st="5"/>
                                            </p:txEl>
                                          </p:spTgt>
                                        </p:tgtEl>
                                        <p:attrNameLst>
                                          <p:attrName>style.visibility</p:attrName>
                                        </p:attrNameLst>
                                      </p:cBhvr>
                                      <p:to>
                                        <p:strVal val="visible"/>
                                      </p:to>
                                    </p:set>
                                    <p:animEffect filter="fade" transition="in">
                                      <p:cBhvr>
                                        <p:cTn dur="500"/>
                                        <p:tgtEl>
                                          <p:spTgt spid="541">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41">
                                            <p:txEl>
                                              <p:pRg end="6" st="6"/>
                                            </p:txEl>
                                          </p:spTgt>
                                        </p:tgtEl>
                                        <p:attrNameLst>
                                          <p:attrName>style.visibility</p:attrName>
                                        </p:attrNameLst>
                                      </p:cBhvr>
                                      <p:to>
                                        <p:strVal val="visible"/>
                                      </p:to>
                                    </p:set>
                                    <p:animEffect filter="fade" transition="in">
                                      <p:cBhvr>
                                        <p:cTn dur="500"/>
                                        <p:tgtEl>
                                          <p:spTgt spid="541">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41">
                                            <p:txEl>
                                              <p:pRg end="7" st="7"/>
                                            </p:txEl>
                                          </p:spTgt>
                                        </p:tgtEl>
                                        <p:attrNameLst>
                                          <p:attrName>style.visibility</p:attrName>
                                        </p:attrNameLst>
                                      </p:cBhvr>
                                      <p:to>
                                        <p:strVal val="visible"/>
                                      </p:to>
                                    </p:set>
                                    <p:animEffect filter="fade" transition="in">
                                      <p:cBhvr>
                                        <p:cTn dur="500"/>
                                        <p:tgtEl>
                                          <p:spTgt spid="541">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41">
                                            <p:txEl>
                                              <p:pRg end="8" st="8"/>
                                            </p:txEl>
                                          </p:spTgt>
                                        </p:tgtEl>
                                        <p:attrNameLst>
                                          <p:attrName>style.visibility</p:attrName>
                                        </p:attrNameLst>
                                      </p:cBhvr>
                                      <p:to>
                                        <p:strVal val="visible"/>
                                      </p:to>
                                    </p:set>
                                    <p:animEffect filter="fade" transition="in">
                                      <p:cBhvr>
                                        <p:cTn dur="500"/>
                                        <p:tgtEl>
                                          <p:spTgt spid="541">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p slides">
  <p:cSld name="Map slides">
    <p:bg>
      <p:bgPr>
        <a:solidFill>
          <a:srgbClr val="960A10"/>
        </a:solidFill>
      </p:bgPr>
    </p:bg>
    <p:spTree>
      <p:nvGrpSpPr>
        <p:cNvPr id="546" name="Shape 546"/>
        <p:cNvGrpSpPr/>
        <p:nvPr/>
      </p:nvGrpSpPr>
      <p:grpSpPr>
        <a:xfrm>
          <a:off x="0" y="0"/>
          <a:ext cx="0" cy="0"/>
          <a:chOff x="0" y="0"/>
          <a:chExt cx="0" cy="0"/>
        </a:xfrm>
      </p:grpSpPr>
      <p:pic>
        <p:nvPicPr>
          <p:cNvPr descr="siluete-map.png" id="547" name="Google Shape;547;p55"/>
          <p:cNvPicPr preferRelativeResize="0"/>
          <p:nvPr/>
        </p:nvPicPr>
        <p:blipFill rotWithShape="1">
          <a:blip r:embed="rId2">
            <a:alphaModFix amt="16000"/>
          </a:blip>
          <a:srcRect b="0" l="0" r="0" t="0"/>
          <a:stretch/>
        </p:blipFill>
        <p:spPr>
          <a:xfrm>
            <a:off x="603251" y="1143410"/>
            <a:ext cx="10972800" cy="5402555"/>
          </a:xfrm>
          <a:prstGeom prst="rect">
            <a:avLst/>
          </a:prstGeom>
          <a:noFill/>
          <a:ln>
            <a:noFill/>
          </a:ln>
        </p:spPr>
      </p:pic>
      <p:sp>
        <p:nvSpPr>
          <p:cNvPr id="548" name="Google Shape;548;p55"/>
          <p:cNvSpPr txBox="1"/>
          <p:nvPr>
            <p:ph idx="1" type="body"/>
          </p:nvPr>
        </p:nvSpPr>
        <p:spPr>
          <a:xfrm>
            <a:off x="603251" y="324582"/>
            <a:ext cx="10972800" cy="4317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3000"/>
              <a:buNone/>
              <a:defRPr b="1" sz="300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9" name="Google Shape;549;p55"/>
          <p:cNvSpPr txBox="1"/>
          <p:nvPr>
            <p:ph idx="2" type="body"/>
          </p:nvPr>
        </p:nvSpPr>
        <p:spPr>
          <a:xfrm>
            <a:off x="603251" y="827103"/>
            <a:ext cx="10972800" cy="228451"/>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accent3"/>
              </a:buClr>
              <a:buSzPts val="1440"/>
              <a:buNone/>
              <a:defRPr b="0" sz="1440">
                <a:solidFill>
                  <a:schemeClr val="accent3"/>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550" name="Google Shape;550;p55"/>
          <p:cNvGrpSpPr/>
          <p:nvPr/>
        </p:nvGrpSpPr>
        <p:grpSpPr>
          <a:xfrm>
            <a:off x="101309" y="385540"/>
            <a:ext cx="383999" cy="342172"/>
            <a:chOff x="5270500" y="1460500"/>
            <a:chExt cx="1701800" cy="2705100"/>
          </a:xfrm>
        </p:grpSpPr>
        <p:sp>
          <p:nvSpPr>
            <p:cNvPr id="551" name="Google Shape;551;p55"/>
            <p:cNvSpPr/>
            <p:nvPr/>
          </p:nvSpPr>
          <p:spPr>
            <a:xfrm>
              <a:off x="5270500" y="1460500"/>
              <a:ext cx="457200" cy="27051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552" name="Google Shape;552;p55"/>
            <p:cNvSpPr/>
            <p:nvPr/>
          </p:nvSpPr>
          <p:spPr>
            <a:xfrm>
              <a:off x="5892800" y="1460500"/>
              <a:ext cx="457200" cy="2705100"/>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553" name="Google Shape;553;p55"/>
            <p:cNvSpPr/>
            <p:nvPr/>
          </p:nvSpPr>
          <p:spPr>
            <a:xfrm>
              <a:off x="6515100" y="1460500"/>
              <a:ext cx="457200" cy="2705100"/>
            </a:xfrm>
            <a:prstGeom prst="roundRect">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grpSp>
    </p:spTree>
  </p:cSld>
  <p:clrMapOvr>
    <a:masterClrMapping/>
  </p:clrMapOvr>
  <mc:AlternateContent>
    <mc:Choice Requires="p14">
      <p:transition spd="slow" p14:dur="125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50"/>
                                        </p:tgtEl>
                                        <p:attrNameLst>
                                          <p:attrName>style.visibility</p:attrName>
                                        </p:attrNameLst>
                                      </p:cBhvr>
                                      <p:to>
                                        <p:strVal val="visible"/>
                                      </p:to>
                                    </p:set>
                                    <p:animEffect filter="fade" transition="in">
                                      <p:cBhvr>
                                        <p:cTn dur="500"/>
                                        <p:tgtEl>
                                          <p:spTgt spid="550"/>
                                        </p:tgtEl>
                                      </p:cBhvr>
                                    </p:animEffect>
                                  </p:childTnLst>
                                </p:cTn>
                              </p:par>
                              <p:par>
                                <p:cTn fill="hold" nodeType="withEffect" presetClass="entr" presetID="10" presetSubtype="0">
                                  <p:stCondLst>
                                    <p:cond delay="200"/>
                                  </p:stCondLst>
                                  <p:childTnLst>
                                    <p:set>
                                      <p:cBhvr>
                                        <p:cTn dur="1" fill="hold">
                                          <p:stCondLst>
                                            <p:cond delay="0"/>
                                          </p:stCondLst>
                                        </p:cTn>
                                        <p:tgtEl>
                                          <p:spTgt spid="548">
                                            <p:txEl>
                                              <p:pRg end="0" st="0"/>
                                            </p:txEl>
                                          </p:spTgt>
                                        </p:tgtEl>
                                        <p:attrNameLst>
                                          <p:attrName>style.visibility</p:attrName>
                                        </p:attrNameLst>
                                      </p:cBhvr>
                                      <p:to>
                                        <p:strVal val="visible"/>
                                      </p:to>
                                    </p:set>
                                    <p:animEffect filter="fade" transition="in">
                                      <p:cBhvr>
                                        <p:cTn dur="400"/>
                                        <p:tgtEl>
                                          <p:spTgt spid="548">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48">
                                            <p:txEl>
                                              <p:pRg end="1" st="1"/>
                                            </p:txEl>
                                          </p:spTgt>
                                        </p:tgtEl>
                                        <p:attrNameLst>
                                          <p:attrName>style.visibility</p:attrName>
                                        </p:attrNameLst>
                                      </p:cBhvr>
                                      <p:to>
                                        <p:strVal val="visible"/>
                                      </p:to>
                                    </p:set>
                                    <p:animEffect filter="fade" transition="in">
                                      <p:cBhvr>
                                        <p:cTn dur="400"/>
                                        <p:tgtEl>
                                          <p:spTgt spid="548">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48">
                                            <p:txEl>
                                              <p:pRg end="2" st="2"/>
                                            </p:txEl>
                                          </p:spTgt>
                                        </p:tgtEl>
                                        <p:attrNameLst>
                                          <p:attrName>style.visibility</p:attrName>
                                        </p:attrNameLst>
                                      </p:cBhvr>
                                      <p:to>
                                        <p:strVal val="visible"/>
                                      </p:to>
                                    </p:set>
                                    <p:animEffect filter="fade" transition="in">
                                      <p:cBhvr>
                                        <p:cTn dur="400"/>
                                        <p:tgtEl>
                                          <p:spTgt spid="548">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48">
                                            <p:txEl>
                                              <p:pRg end="3" st="3"/>
                                            </p:txEl>
                                          </p:spTgt>
                                        </p:tgtEl>
                                        <p:attrNameLst>
                                          <p:attrName>style.visibility</p:attrName>
                                        </p:attrNameLst>
                                      </p:cBhvr>
                                      <p:to>
                                        <p:strVal val="visible"/>
                                      </p:to>
                                    </p:set>
                                    <p:animEffect filter="fade" transition="in">
                                      <p:cBhvr>
                                        <p:cTn dur="400"/>
                                        <p:tgtEl>
                                          <p:spTgt spid="548">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48">
                                            <p:txEl>
                                              <p:pRg end="4" st="4"/>
                                            </p:txEl>
                                          </p:spTgt>
                                        </p:tgtEl>
                                        <p:attrNameLst>
                                          <p:attrName>style.visibility</p:attrName>
                                        </p:attrNameLst>
                                      </p:cBhvr>
                                      <p:to>
                                        <p:strVal val="visible"/>
                                      </p:to>
                                    </p:set>
                                    <p:animEffect filter="fade" transition="in">
                                      <p:cBhvr>
                                        <p:cTn dur="400"/>
                                        <p:tgtEl>
                                          <p:spTgt spid="548">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48">
                                            <p:txEl>
                                              <p:pRg end="5" st="5"/>
                                            </p:txEl>
                                          </p:spTgt>
                                        </p:tgtEl>
                                        <p:attrNameLst>
                                          <p:attrName>style.visibility</p:attrName>
                                        </p:attrNameLst>
                                      </p:cBhvr>
                                      <p:to>
                                        <p:strVal val="visible"/>
                                      </p:to>
                                    </p:set>
                                    <p:animEffect filter="fade" transition="in">
                                      <p:cBhvr>
                                        <p:cTn dur="400"/>
                                        <p:tgtEl>
                                          <p:spTgt spid="548">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48">
                                            <p:txEl>
                                              <p:pRg end="6" st="6"/>
                                            </p:txEl>
                                          </p:spTgt>
                                        </p:tgtEl>
                                        <p:attrNameLst>
                                          <p:attrName>style.visibility</p:attrName>
                                        </p:attrNameLst>
                                      </p:cBhvr>
                                      <p:to>
                                        <p:strVal val="visible"/>
                                      </p:to>
                                    </p:set>
                                    <p:animEffect filter="fade" transition="in">
                                      <p:cBhvr>
                                        <p:cTn dur="400"/>
                                        <p:tgtEl>
                                          <p:spTgt spid="548">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48">
                                            <p:txEl>
                                              <p:pRg end="7" st="7"/>
                                            </p:txEl>
                                          </p:spTgt>
                                        </p:tgtEl>
                                        <p:attrNameLst>
                                          <p:attrName>style.visibility</p:attrName>
                                        </p:attrNameLst>
                                      </p:cBhvr>
                                      <p:to>
                                        <p:strVal val="visible"/>
                                      </p:to>
                                    </p:set>
                                    <p:animEffect filter="fade" transition="in">
                                      <p:cBhvr>
                                        <p:cTn dur="400"/>
                                        <p:tgtEl>
                                          <p:spTgt spid="548">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48">
                                            <p:txEl>
                                              <p:pRg end="8" st="8"/>
                                            </p:txEl>
                                          </p:spTgt>
                                        </p:tgtEl>
                                        <p:attrNameLst>
                                          <p:attrName>style.visibility</p:attrName>
                                        </p:attrNameLst>
                                      </p:cBhvr>
                                      <p:to>
                                        <p:strVal val="visible"/>
                                      </p:to>
                                    </p:set>
                                    <p:animEffect filter="fade" transition="in">
                                      <p:cBhvr>
                                        <p:cTn dur="400"/>
                                        <p:tgtEl>
                                          <p:spTgt spid="548">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49">
                                            <p:txEl>
                                              <p:pRg end="0" st="0"/>
                                            </p:txEl>
                                          </p:spTgt>
                                        </p:tgtEl>
                                        <p:attrNameLst>
                                          <p:attrName>style.visibility</p:attrName>
                                        </p:attrNameLst>
                                      </p:cBhvr>
                                      <p:to>
                                        <p:strVal val="visible"/>
                                      </p:to>
                                    </p:set>
                                    <p:animEffect filter="fade" transition="in">
                                      <p:cBhvr>
                                        <p:cTn dur="500"/>
                                        <p:tgtEl>
                                          <p:spTgt spid="549">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49">
                                            <p:txEl>
                                              <p:pRg end="1" st="1"/>
                                            </p:txEl>
                                          </p:spTgt>
                                        </p:tgtEl>
                                        <p:attrNameLst>
                                          <p:attrName>style.visibility</p:attrName>
                                        </p:attrNameLst>
                                      </p:cBhvr>
                                      <p:to>
                                        <p:strVal val="visible"/>
                                      </p:to>
                                    </p:set>
                                    <p:animEffect filter="fade" transition="in">
                                      <p:cBhvr>
                                        <p:cTn dur="500"/>
                                        <p:tgtEl>
                                          <p:spTgt spid="549">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49">
                                            <p:txEl>
                                              <p:pRg end="2" st="2"/>
                                            </p:txEl>
                                          </p:spTgt>
                                        </p:tgtEl>
                                        <p:attrNameLst>
                                          <p:attrName>style.visibility</p:attrName>
                                        </p:attrNameLst>
                                      </p:cBhvr>
                                      <p:to>
                                        <p:strVal val="visible"/>
                                      </p:to>
                                    </p:set>
                                    <p:animEffect filter="fade" transition="in">
                                      <p:cBhvr>
                                        <p:cTn dur="500"/>
                                        <p:tgtEl>
                                          <p:spTgt spid="549">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49">
                                            <p:txEl>
                                              <p:pRg end="3" st="3"/>
                                            </p:txEl>
                                          </p:spTgt>
                                        </p:tgtEl>
                                        <p:attrNameLst>
                                          <p:attrName>style.visibility</p:attrName>
                                        </p:attrNameLst>
                                      </p:cBhvr>
                                      <p:to>
                                        <p:strVal val="visible"/>
                                      </p:to>
                                    </p:set>
                                    <p:animEffect filter="fade" transition="in">
                                      <p:cBhvr>
                                        <p:cTn dur="500"/>
                                        <p:tgtEl>
                                          <p:spTgt spid="549">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49">
                                            <p:txEl>
                                              <p:pRg end="4" st="4"/>
                                            </p:txEl>
                                          </p:spTgt>
                                        </p:tgtEl>
                                        <p:attrNameLst>
                                          <p:attrName>style.visibility</p:attrName>
                                        </p:attrNameLst>
                                      </p:cBhvr>
                                      <p:to>
                                        <p:strVal val="visible"/>
                                      </p:to>
                                    </p:set>
                                    <p:animEffect filter="fade" transition="in">
                                      <p:cBhvr>
                                        <p:cTn dur="500"/>
                                        <p:tgtEl>
                                          <p:spTgt spid="549">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49">
                                            <p:txEl>
                                              <p:pRg end="5" st="5"/>
                                            </p:txEl>
                                          </p:spTgt>
                                        </p:tgtEl>
                                        <p:attrNameLst>
                                          <p:attrName>style.visibility</p:attrName>
                                        </p:attrNameLst>
                                      </p:cBhvr>
                                      <p:to>
                                        <p:strVal val="visible"/>
                                      </p:to>
                                    </p:set>
                                    <p:animEffect filter="fade" transition="in">
                                      <p:cBhvr>
                                        <p:cTn dur="500"/>
                                        <p:tgtEl>
                                          <p:spTgt spid="549">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49">
                                            <p:txEl>
                                              <p:pRg end="6" st="6"/>
                                            </p:txEl>
                                          </p:spTgt>
                                        </p:tgtEl>
                                        <p:attrNameLst>
                                          <p:attrName>style.visibility</p:attrName>
                                        </p:attrNameLst>
                                      </p:cBhvr>
                                      <p:to>
                                        <p:strVal val="visible"/>
                                      </p:to>
                                    </p:set>
                                    <p:animEffect filter="fade" transition="in">
                                      <p:cBhvr>
                                        <p:cTn dur="500"/>
                                        <p:tgtEl>
                                          <p:spTgt spid="549">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49">
                                            <p:txEl>
                                              <p:pRg end="7" st="7"/>
                                            </p:txEl>
                                          </p:spTgt>
                                        </p:tgtEl>
                                        <p:attrNameLst>
                                          <p:attrName>style.visibility</p:attrName>
                                        </p:attrNameLst>
                                      </p:cBhvr>
                                      <p:to>
                                        <p:strVal val="visible"/>
                                      </p:to>
                                    </p:set>
                                    <p:animEffect filter="fade" transition="in">
                                      <p:cBhvr>
                                        <p:cTn dur="500"/>
                                        <p:tgtEl>
                                          <p:spTgt spid="549">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49">
                                            <p:txEl>
                                              <p:pRg end="8" st="8"/>
                                            </p:txEl>
                                          </p:spTgt>
                                        </p:tgtEl>
                                        <p:attrNameLst>
                                          <p:attrName>style.visibility</p:attrName>
                                        </p:attrNameLst>
                                      </p:cBhvr>
                                      <p:to>
                                        <p:strVal val="visible"/>
                                      </p:to>
                                    </p:set>
                                    <p:animEffect filter="fade" transition="in">
                                      <p:cBhvr>
                                        <p:cTn dur="500"/>
                                        <p:tgtEl>
                                          <p:spTgt spid="549">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content Clear">
  <p:cSld name="Title with content Clear">
    <p:bg>
      <p:bgPr>
        <a:solidFill>
          <a:schemeClr val="lt1"/>
        </a:solidFill>
      </p:bgPr>
    </p:bg>
    <p:spTree>
      <p:nvGrpSpPr>
        <p:cNvPr id="554" name="Shape 554"/>
        <p:cNvGrpSpPr/>
        <p:nvPr/>
      </p:nvGrpSpPr>
      <p:grpSpPr>
        <a:xfrm>
          <a:off x="0" y="0"/>
          <a:ext cx="0" cy="0"/>
          <a:chOff x="0" y="0"/>
          <a:chExt cx="0" cy="0"/>
        </a:xfrm>
      </p:grpSpPr>
      <p:sp>
        <p:nvSpPr>
          <p:cNvPr id="555" name="Google Shape;555;p56"/>
          <p:cNvSpPr txBox="1"/>
          <p:nvPr>
            <p:ph idx="1" type="body"/>
          </p:nvPr>
        </p:nvSpPr>
        <p:spPr>
          <a:xfrm>
            <a:off x="603251" y="324582"/>
            <a:ext cx="10972800" cy="4317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rgbClr val="3F3F3F"/>
              </a:buClr>
              <a:buSzPts val="3000"/>
              <a:buNone/>
              <a:defRPr b="1" sz="3000">
                <a:solidFill>
                  <a:srgbClr val="3F3F3F"/>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6" name="Google Shape;556;p56"/>
          <p:cNvSpPr txBox="1"/>
          <p:nvPr>
            <p:ph idx="2" type="body"/>
          </p:nvPr>
        </p:nvSpPr>
        <p:spPr>
          <a:xfrm>
            <a:off x="603251" y="827103"/>
            <a:ext cx="10972800" cy="228451"/>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accent3"/>
              </a:buClr>
              <a:buSzPts val="1440"/>
              <a:buNone/>
              <a:defRPr b="0" sz="1440">
                <a:solidFill>
                  <a:schemeClr val="accent3"/>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557" name="Google Shape;557;p56"/>
          <p:cNvGrpSpPr/>
          <p:nvPr/>
        </p:nvGrpSpPr>
        <p:grpSpPr>
          <a:xfrm>
            <a:off x="101309" y="385540"/>
            <a:ext cx="383999" cy="342172"/>
            <a:chOff x="5270500" y="1460500"/>
            <a:chExt cx="1701800" cy="2705100"/>
          </a:xfrm>
        </p:grpSpPr>
        <p:sp>
          <p:nvSpPr>
            <p:cNvPr id="558" name="Google Shape;558;p56"/>
            <p:cNvSpPr/>
            <p:nvPr/>
          </p:nvSpPr>
          <p:spPr>
            <a:xfrm>
              <a:off x="5270500" y="1460500"/>
              <a:ext cx="457200" cy="27051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559" name="Google Shape;559;p56"/>
            <p:cNvSpPr/>
            <p:nvPr/>
          </p:nvSpPr>
          <p:spPr>
            <a:xfrm>
              <a:off x="5892800" y="1460500"/>
              <a:ext cx="457200" cy="2705100"/>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560" name="Google Shape;560;p56"/>
            <p:cNvSpPr/>
            <p:nvPr/>
          </p:nvSpPr>
          <p:spPr>
            <a:xfrm>
              <a:off x="6515100" y="1460500"/>
              <a:ext cx="457200" cy="2705100"/>
            </a:xfrm>
            <a:prstGeom prst="roundRect">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grpSp>
    </p:spTree>
  </p:cSld>
  <p:clrMapOvr>
    <a:masterClrMapping/>
  </p:clrMapOvr>
  <mc:AlternateContent>
    <mc:Choice Requires="p14">
      <p:transition spd="slow" p14:dur="125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57"/>
                                        </p:tgtEl>
                                        <p:attrNameLst>
                                          <p:attrName>style.visibility</p:attrName>
                                        </p:attrNameLst>
                                      </p:cBhvr>
                                      <p:to>
                                        <p:strVal val="visible"/>
                                      </p:to>
                                    </p:set>
                                    <p:animEffect filter="fade" transition="in">
                                      <p:cBhvr>
                                        <p:cTn dur="500"/>
                                        <p:tgtEl>
                                          <p:spTgt spid="557"/>
                                        </p:tgtEl>
                                      </p:cBhvr>
                                    </p:animEffect>
                                  </p:childTnLst>
                                </p:cTn>
                              </p:par>
                              <p:par>
                                <p:cTn fill="hold" nodeType="withEffect" presetClass="entr" presetID="10" presetSubtype="0">
                                  <p:stCondLst>
                                    <p:cond delay="200"/>
                                  </p:stCondLst>
                                  <p:childTnLst>
                                    <p:set>
                                      <p:cBhvr>
                                        <p:cTn dur="1" fill="hold">
                                          <p:stCondLst>
                                            <p:cond delay="0"/>
                                          </p:stCondLst>
                                        </p:cTn>
                                        <p:tgtEl>
                                          <p:spTgt spid="555">
                                            <p:txEl>
                                              <p:pRg end="0" st="0"/>
                                            </p:txEl>
                                          </p:spTgt>
                                        </p:tgtEl>
                                        <p:attrNameLst>
                                          <p:attrName>style.visibility</p:attrName>
                                        </p:attrNameLst>
                                      </p:cBhvr>
                                      <p:to>
                                        <p:strVal val="visible"/>
                                      </p:to>
                                    </p:set>
                                    <p:animEffect filter="fade" transition="in">
                                      <p:cBhvr>
                                        <p:cTn dur="400"/>
                                        <p:tgtEl>
                                          <p:spTgt spid="555">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55">
                                            <p:txEl>
                                              <p:pRg end="1" st="1"/>
                                            </p:txEl>
                                          </p:spTgt>
                                        </p:tgtEl>
                                        <p:attrNameLst>
                                          <p:attrName>style.visibility</p:attrName>
                                        </p:attrNameLst>
                                      </p:cBhvr>
                                      <p:to>
                                        <p:strVal val="visible"/>
                                      </p:to>
                                    </p:set>
                                    <p:animEffect filter="fade" transition="in">
                                      <p:cBhvr>
                                        <p:cTn dur="400"/>
                                        <p:tgtEl>
                                          <p:spTgt spid="555">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55">
                                            <p:txEl>
                                              <p:pRg end="2" st="2"/>
                                            </p:txEl>
                                          </p:spTgt>
                                        </p:tgtEl>
                                        <p:attrNameLst>
                                          <p:attrName>style.visibility</p:attrName>
                                        </p:attrNameLst>
                                      </p:cBhvr>
                                      <p:to>
                                        <p:strVal val="visible"/>
                                      </p:to>
                                    </p:set>
                                    <p:animEffect filter="fade" transition="in">
                                      <p:cBhvr>
                                        <p:cTn dur="400"/>
                                        <p:tgtEl>
                                          <p:spTgt spid="555">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55">
                                            <p:txEl>
                                              <p:pRg end="3" st="3"/>
                                            </p:txEl>
                                          </p:spTgt>
                                        </p:tgtEl>
                                        <p:attrNameLst>
                                          <p:attrName>style.visibility</p:attrName>
                                        </p:attrNameLst>
                                      </p:cBhvr>
                                      <p:to>
                                        <p:strVal val="visible"/>
                                      </p:to>
                                    </p:set>
                                    <p:animEffect filter="fade" transition="in">
                                      <p:cBhvr>
                                        <p:cTn dur="400"/>
                                        <p:tgtEl>
                                          <p:spTgt spid="555">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55">
                                            <p:txEl>
                                              <p:pRg end="4" st="4"/>
                                            </p:txEl>
                                          </p:spTgt>
                                        </p:tgtEl>
                                        <p:attrNameLst>
                                          <p:attrName>style.visibility</p:attrName>
                                        </p:attrNameLst>
                                      </p:cBhvr>
                                      <p:to>
                                        <p:strVal val="visible"/>
                                      </p:to>
                                    </p:set>
                                    <p:animEffect filter="fade" transition="in">
                                      <p:cBhvr>
                                        <p:cTn dur="400"/>
                                        <p:tgtEl>
                                          <p:spTgt spid="555">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55">
                                            <p:txEl>
                                              <p:pRg end="5" st="5"/>
                                            </p:txEl>
                                          </p:spTgt>
                                        </p:tgtEl>
                                        <p:attrNameLst>
                                          <p:attrName>style.visibility</p:attrName>
                                        </p:attrNameLst>
                                      </p:cBhvr>
                                      <p:to>
                                        <p:strVal val="visible"/>
                                      </p:to>
                                    </p:set>
                                    <p:animEffect filter="fade" transition="in">
                                      <p:cBhvr>
                                        <p:cTn dur="400"/>
                                        <p:tgtEl>
                                          <p:spTgt spid="555">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55">
                                            <p:txEl>
                                              <p:pRg end="6" st="6"/>
                                            </p:txEl>
                                          </p:spTgt>
                                        </p:tgtEl>
                                        <p:attrNameLst>
                                          <p:attrName>style.visibility</p:attrName>
                                        </p:attrNameLst>
                                      </p:cBhvr>
                                      <p:to>
                                        <p:strVal val="visible"/>
                                      </p:to>
                                    </p:set>
                                    <p:animEffect filter="fade" transition="in">
                                      <p:cBhvr>
                                        <p:cTn dur="400"/>
                                        <p:tgtEl>
                                          <p:spTgt spid="555">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55">
                                            <p:txEl>
                                              <p:pRg end="7" st="7"/>
                                            </p:txEl>
                                          </p:spTgt>
                                        </p:tgtEl>
                                        <p:attrNameLst>
                                          <p:attrName>style.visibility</p:attrName>
                                        </p:attrNameLst>
                                      </p:cBhvr>
                                      <p:to>
                                        <p:strVal val="visible"/>
                                      </p:to>
                                    </p:set>
                                    <p:animEffect filter="fade" transition="in">
                                      <p:cBhvr>
                                        <p:cTn dur="400"/>
                                        <p:tgtEl>
                                          <p:spTgt spid="555">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55">
                                            <p:txEl>
                                              <p:pRg end="8" st="8"/>
                                            </p:txEl>
                                          </p:spTgt>
                                        </p:tgtEl>
                                        <p:attrNameLst>
                                          <p:attrName>style.visibility</p:attrName>
                                        </p:attrNameLst>
                                      </p:cBhvr>
                                      <p:to>
                                        <p:strVal val="visible"/>
                                      </p:to>
                                    </p:set>
                                    <p:animEffect filter="fade" transition="in">
                                      <p:cBhvr>
                                        <p:cTn dur="400"/>
                                        <p:tgtEl>
                                          <p:spTgt spid="555">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56">
                                            <p:txEl>
                                              <p:pRg end="0" st="0"/>
                                            </p:txEl>
                                          </p:spTgt>
                                        </p:tgtEl>
                                        <p:attrNameLst>
                                          <p:attrName>style.visibility</p:attrName>
                                        </p:attrNameLst>
                                      </p:cBhvr>
                                      <p:to>
                                        <p:strVal val="visible"/>
                                      </p:to>
                                    </p:set>
                                    <p:animEffect filter="fade" transition="in">
                                      <p:cBhvr>
                                        <p:cTn dur="500"/>
                                        <p:tgtEl>
                                          <p:spTgt spid="556">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56">
                                            <p:txEl>
                                              <p:pRg end="1" st="1"/>
                                            </p:txEl>
                                          </p:spTgt>
                                        </p:tgtEl>
                                        <p:attrNameLst>
                                          <p:attrName>style.visibility</p:attrName>
                                        </p:attrNameLst>
                                      </p:cBhvr>
                                      <p:to>
                                        <p:strVal val="visible"/>
                                      </p:to>
                                    </p:set>
                                    <p:animEffect filter="fade" transition="in">
                                      <p:cBhvr>
                                        <p:cTn dur="500"/>
                                        <p:tgtEl>
                                          <p:spTgt spid="556">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56">
                                            <p:txEl>
                                              <p:pRg end="2" st="2"/>
                                            </p:txEl>
                                          </p:spTgt>
                                        </p:tgtEl>
                                        <p:attrNameLst>
                                          <p:attrName>style.visibility</p:attrName>
                                        </p:attrNameLst>
                                      </p:cBhvr>
                                      <p:to>
                                        <p:strVal val="visible"/>
                                      </p:to>
                                    </p:set>
                                    <p:animEffect filter="fade" transition="in">
                                      <p:cBhvr>
                                        <p:cTn dur="500"/>
                                        <p:tgtEl>
                                          <p:spTgt spid="556">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56">
                                            <p:txEl>
                                              <p:pRg end="3" st="3"/>
                                            </p:txEl>
                                          </p:spTgt>
                                        </p:tgtEl>
                                        <p:attrNameLst>
                                          <p:attrName>style.visibility</p:attrName>
                                        </p:attrNameLst>
                                      </p:cBhvr>
                                      <p:to>
                                        <p:strVal val="visible"/>
                                      </p:to>
                                    </p:set>
                                    <p:animEffect filter="fade" transition="in">
                                      <p:cBhvr>
                                        <p:cTn dur="500"/>
                                        <p:tgtEl>
                                          <p:spTgt spid="556">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56">
                                            <p:txEl>
                                              <p:pRg end="4" st="4"/>
                                            </p:txEl>
                                          </p:spTgt>
                                        </p:tgtEl>
                                        <p:attrNameLst>
                                          <p:attrName>style.visibility</p:attrName>
                                        </p:attrNameLst>
                                      </p:cBhvr>
                                      <p:to>
                                        <p:strVal val="visible"/>
                                      </p:to>
                                    </p:set>
                                    <p:animEffect filter="fade" transition="in">
                                      <p:cBhvr>
                                        <p:cTn dur="500"/>
                                        <p:tgtEl>
                                          <p:spTgt spid="556">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56">
                                            <p:txEl>
                                              <p:pRg end="5" st="5"/>
                                            </p:txEl>
                                          </p:spTgt>
                                        </p:tgtEl>
                                        <p:attrNameLst>
                                          <p:attrName>style.visibility</p:attrName>
                                        </p:attrNameLst>
                                      </p:cBhvr>
                                      <p:to>
                                        <p:strVal val="visible"/>
                                      </p:to>
                                    </p:set>
                                    <p:animEffect filter="fade" transition="in">
                                      <p:cBhvr>
                                        <p:cTn dur="500"/>
                                        <p:tgtEl>
                                          <p:spTgt spid="556">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56">
                                            <p:txEl>
                                              <p:pRg end="6" st="6"/>
                                            </p:txEl>
                                          </p:spTgt>
                                        </p:tgtEl>
                                        <p:attrNameLst>
                                          <p:attrName>style.visibility</p:attrName>
                                        </p:attrNameLst>
                                      </p:cBhvr>
                                      <p:to>
                                        <p:strVal val="visible"/>
                                      </p:to>
                                    </p:set>
                                    <p:animEffect filter="fade" transition="in">
                                      <p:cBhvr>
                                        <p:cTn dur="500"/>
                                        <p:tgtEl>
                                          <p:spTgt spid="556">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56">
                                            <p:txEl>
                                              <p:pRg end="7" st="7"/>
                                            </p:txEl>
                                          </p:spTgt>
                                        </p:tgtEl>
                                        <p:attrNameLst>
                                          <p:attrName>style.visibility</p:attrName>
                                        </p:attrNameLst>
                                      </p:cBhvr>
                                      <p:to>
                                        <p:strVal val="visible"/>
                                      </p:to>
                                    </p:set>
                                    <p:animEffect filter="fade" transition="in">
                                      <p:cBhvr>
                                        <p:cTn dur="500"/>
                                        <p:tgtEl>
                                          <p:spTgt spid="556">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56">
                                            <p:txEl>
                                              <p:pRg end="8" st="8"/>
                                            </p:txEl>
                                          </p:spTgt>
                                        </p:tgtEl>
                                        <p:attrNameLst>
                                          <p:attrName>style.visibility</p:attrName>
                                        </p:attrNameLst>
                                      </p:cBhvr>
                                      <p:to>
                                        <p:strVal val="visible"/>
                                      </p:to>
                                    </p:set>
                                    <p:animEffect filter="fade" transition="in">
                                      <p:cBhvr>
                                        <p:cTn dur="500"/>
                                        <p:tgtEl>
                                          <p:spTgt spid="556">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with content Clear">
  <p:cSld name="1_Title with content Clear">
    <p:spTree>
      <p:nvGrpSpPr>
        <p:cNvPr id="561" name="Shape 561"/>
        <p:cNvGrpSpPr/>
        <p:nvPr/>
      </p:nvGrpSpPr>
      <p:grpSpPr>
        <a:xfrm>
          <a:off x="0" y="0"/>
          <a:ext cx="0" cy="0"/>
          <a:chOff x="0" y="0"/>
          <a:chExt cx="0" cy="0"/>
        </a:xfrm>
      </p:grpSpPr>
      <p:sp>
        <p:nvSpPr>
          <p:cNvPr id="562" name="Google Shape;562;p57"/>
          <p:cNvSpPr txBox="1"/>
          <p:nvPr>
            <p:ph idx="1" type="body"/>
          </p:nvPr>
        </p:nvSpPr>
        <p:spPr>
          <a:xfrm>
            <a:off x="603251" y="324582"/>
            <a:ext cx="10972800" cy="4317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3000"/>
              <a:buNone/>
              <a:defRPr b="1" sz="300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3" name="Google Shape;563;p57"/>
          <p:cNvSpPr txBox="1"/>
          <p:nvPr>
            <p:ph idx="2" type="body"/>
          </p:nvPr>
        </p:nvSpPr>
        <p:spPr>
          <a:xfrm>
            <a:off x="603251" y="827103"/>
            <a:ext cx="10972800" cy="228451"/>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accent3"/>
              </a:buClr>
              <a:buSzPts val="1440"/>
              <a:buNone/>
              <a:defRPr b="0" sz="1440">
                <a:solidFill>
                  <a:schemeClr val="accent3"/>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4" name="Google Shape;564;p57"/>
          <p:cNvSpPr txBox="1"/>
          <p:nvPr>
            <p:ph idx="3" type="body"/>
          </p:nvPr>
        </p:nvSpPr>
        <p:spPr>
          <a:xfrm>
            <a:off x="603252" y="1467760"/>
            <a:ext cx="3931576" cy="4317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1920"/>
              <a:buNone/>
              <a:defRPr b="1" sz="192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5" name="Google Shape;565;p57"/>
          <p:cNvSpPr txBox="1"/>
          <p:nvPr>
            <p:ph idx="4" type="body"/>
          </p:nvPr>
        </p:nvSpPr>
        <p:spPr>
          <a:xfrm>
            <a:off x="603254" y="1949956"/>
            <a:ext cx="3931577" cy="228451"/>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accent3"/>
              </a:buClr>
              <a:buSzPts val="1440"/>
              <a:buNone/>
              <a:defRPr b="0" sz="1440">
                <a:solidFill>
                  <a:schemeClr val="accent3"/>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6" name="Google Shape;566;p57"/>
          <p:cNvSpPr txBox="1"/>
          <p:nvPr>
            <p:ph idx="5" type="body"/>
          </p:nvPr>
        </p:nvSpPr>
        <p:spPr>
          <a:xfrm>
            <a:off x="623715" y="2280931"/>
            <a:ext cx="3910188" cy="2152280"/>
          </a:xfrm>
          <a:prstGeom prst="rect">
            <a:avLst/>
          </a:prstGeom>
          <a:noFill/>
          <a:ln>
            <a:noFill/>
          </a:ln>
        </p:spPr>
        <p:txBody>
          <a:bodyPr anchorCtr="0" anchor="t" bIns="0" lIns="0" spcFirstLastPara="1" rIns="0" wrap="square" tIns="0">
            <a:normAutofit/>
          </a:bodyPr>
          <a:lstStyle>
            <a:lvl1pPr indent="-228600" lvl="0" marL="457200" marR="0" algn="just">
              <a:lnSpc>
                <a:spcPct val="130000"/>
              </a:lnSpc>
              <a:spcBef>
                <a:spcPts val="216"/>
              </a:spcBef>
              <a:spcAft>
                <a:spcPts val="0"/>
              </a:spcAft>
              <a:buClr>
                <a:srgbClr val="7F7F7F"/>
              </a:buClr>
              <a:buSzPts val="1080"/>
              <a:buFont typeface="Arial"/>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7" name="Google Shape;567;p57"/>
          <p:cNvSpPr txBox="1"/>
          <p:nvPr>
            <p:ph idx="6" type="body"/>
          </p:nvPr>
        </p:nvSpPr>
        <p:spPr>
          <a:xfrm>
            <a:off x="623714" y="5427908"/>
            <a:ext cx="3910188" cy="841393"/>
          </a:xfrm>
          <a:prstGeom prst="rect">
            <a:avLst/>
          </a:prstGeom>
          <a:noFill/>
          <a:ln>
            <a:noFill/>
          </a:ln>
        </p:spPr>
        <p:txBody>
          <a:bodyPr anchorCtr="0" anchor="t" bIns="0" lIns="0" spcFirstLastPara="1" rIns="0" wrap="square" tIns="0">
            <a:normAutofit/>
          </a:bodyPr>
          <a:lstStyle>
            <a:lvl1pPr indent="-228600" lvl="0" marL="457200" algn="just">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8" name="Google Shape;568;p57"/>
          <p:cNvSpPr txBox="1"/>
          <p:nvPr>
            <p:ph idx="7" type="body"/>
          </p:nvPr>
        </p:nvSpPr>
        <p:spPr>
          <a:xfrm>
            <a:off x="623714" y="4769500"/>
            <a:ext cx="3910188" cy="3453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2400"/>
              <a:buNone/>
              <a:defRPr b="1" sz="240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9" name="Google Shape;569;p57"/>
          <p:cNvSpPr txBox="1"/>
          <p:nvPr>
            <p:ph idx="8" type="body"/>
          </p:nvPr>
        </p:nvSpPr>
        <p:spPr>
          <a:xfrm>
            <a:off x="623714" y="5181089"/>
            <a:ext cx="3910188" cy="228451"/>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accent3"/>
              </a:buClr>
              <a:buSzPts val="1440"/>
              <a:buNone/>
              <a:defRPr b="0" sz="1440">
                <a:solidFill>
                  <a:schemeClr val="accent3"/>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570" name="Google Shape;570;p57"/>
          <p:cNvGrpSpPr/>
          <p:nvPr/>
        </p:nvGrpSpPr>
        <p:grpSpPr>
          <a:xfrm>
            <a:off x="101309" y="385540"/>
            <a:ext cx="383999" cy="342172"/>
            <a:chOff x="5270500" y="1460500"/>
            <a:chExt cx="1701800" cy="2705100"/>
          </a:xfrm>
        </p:grpSpPr>
        <p:sp>
          <p:nvSpPr>
            <p:cNvPr id="571" name="Google Shape;571;p57"/>
            <p:cNvSpPr/>
            <p:nvPr/>
          </p:nvSpPr>
          <p:spPr>
            <a:xfrm>
              <a:off x="5270500" y="1460500"/>
              <a:ext cx="457200" cy="27051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572" name="Google Shape;572;p57"/>
            <p:cNvSpPr/>
            <p:nvPr/>
          </p:nvSpPr>
          <p:spPr>
            <a:xfrm>
              <a:off x="5892800" y="1460500"/>
              <a:ext cx="457200" cy="2705100"/>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573" name="Google Shape;573;p57"/>
            <p:cNvSpPr/>
            <p:nvPr/>
          </p:nvSpPr>
          <p:spPr>
            <a:xfrm>
              <a:off x="6515100" y="1460500"/>
              <a:ext cx="457200" cy="2705100"/>
            </a:xfrm>
            <a:prstGeom prst="roundRect">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grpSp>
    </p:spTree>
  </p:cSld>
  <p:clrMapOvr>
    <a:masterClrMapping/>
  </p:clrMapOvr>
  <mc:AlternateContent>
    <mc:Choice Requires="p14">
      <p:transition spd="slow" p14:dur="125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70"/>
                                        </p:tgtEl>
                                        <p:attrNameLst>
                                          <p:attrName>style.visibility</p:attrName>
                                        </p:attrNameLst>
                                      </p:cBhvr>
                                      <p:to>
                                        <p:strVal val="visible"/>
                                      </p:to>
                                    </p:set>
                                    <p:animEffect filter="fade" transition="in">
                                      <p:cBhvr>
                                        <p:cTn dur="500"/>
                                        <p:tgtEl>
                                          <p:spTgt spid="570"/>
                                        </p:tgtEl>
                                      </p:cBhvr>
                                    </p:animEffect>
                                  </p:childTnLst>
                                </p:cTn>
                              </p:par>
                              <p:par>
                                <p:cTn fill="hold" nodeType="withEffect" presetClass="entr" presetID="10" presetSubtype="0">
                                  <p:stCondLst>
                                    <p:cond delay="200"/>
                                  </p:stCondLst>
                                  <p:childTnLst>
                                    <p:set>
                                      <p:cBhvr>
                                        <p:cTn dur="1" fill="hold">
                                          <p:stCondLst>
                                            <p:cond delay="0"/>
                                          </p:stCondLst>
                                        </p:cTn>
                                        <p:tgtEl>
                                          <p:spTgt spid="562">
                                            <p:txEl>
                                              <p:pRg end="0" st="0"/>
                                            </p:txEl>
                                          </p:spTgt>
                                        </p:tgtEl>
                                        <p:attrNameLst>
                                          <p:attrName>style.visibility</p:attrName>
                                        </p:attrNameLst>
                                      </p:cBhvr>
                                      <p:to>
                                        <p:strVal val="visible"/>
                                      </p:to>
                                    </p:set>
                                    <p:animEffect filter="fade" transition="in">
                                      <p:cBhvr>
                                        <p:cTn dur="400"/>
                                        <p:tgtEl>
                                          <p:spTgt spid="562">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62">
                                            <p:txEl>
                                              <p:pRg end="1" st="1"/>
                                            </p:txEl>
                                          </p:spTgt>
                                        </p:tgtEl>
                                        <p:attrNameLst>
                                          <p:attrName>style.visibility</p:attrName>
                                        </p:attrNameLst>
                                      </p:cBhvr>
                                      <p:to>
                                        <p:strVal val="visible"/>
                                      </p:to>
                                    </p:set>
                                    <p:animEffect filter="fade" transition="in">
                                      <p:cBhvr>
                                        <p:cTn dur="400"/>
                                        <p:tgtEl>
                                          <p:spTgt spid="562">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62">
                                            <p:txEl>
                                              <p:pRg end="2" st="2"/>
                                            </p:txEl>
                                          </p:spTgt>
                                        </p:tgtEl>
                                        <p:attrNameLst>
                                          <p:attrName>style.visibility</p:attrName>
                                        </p:attrNameLst>
                                      </p:cBhvr>
                                      <p:to>
                                        <p:strVal val="visible"/>
                                      </p:to>
                                    </p:set>
                                    <p:animEffect filter="fade" transition="in">
                                      <p:cBhvr>
                                        <p:cTn dur="400"/>
                                        <p:tgtEl>
                                          <p:spTgt spid="562">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62">
                                            <p:txEl>
                                              <p:pRg end="3" st="3"/>
                                            </p:txEl>
                                          </p:spTgt>
                                        </p:tgtEl>
                                        <p:attrNameLst>
                                          <p:attrName>style.visibility</p:attrName>
                                        </p:attrNameLst>
                                      </p:cBhvr>
                                      <p:to>
                                        <p:strVal val="visible"/>
                                      </p:to>
                                    </p:set>
                                    <p:animEffect filter="fade" transition="in">
                                      <p:cBhvr>
                                        <p:cTn dur="400"/>
                                        <p:tgtEl>
                                          <p:spTgt spid="562">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62">
                                            <p:txEl>
                                              <p:pRg end="4" st="4"/>
                                            </p:txEl>
                                          </p:spTgt>
                                        </p:tgtEl>
                                        <p:attrNameLst>
                                          <p:attrName>style.visibility</p:attrName>
                                        </p:attrNameLst>
                                      </p:cBhvr>
                                      <p:to>
                                        <p:strVal val="visible"/>
                                      </p:to>
                                    </p:set>
                                    <p:animEffect filter="fade" transition="in">
                                      <p:cBhvr>
                                        <p:cTn dur="400"/>
                                        <p:tgtEl>
                                          <p:spTgt spid="562">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62">
                                            <p:txEl>
                                              <p:pRg end="5" st="5"/>
                                            </p:txEl>
                                          </p:spTgt>
                                        </p:tgtEl>
                                        <p:attrNameLst>
                                          <p:attrName>style.visibility</p:attrName>
                                        </p:attrNameLst>
                                      </p:cBhvr>
                                      <p:to>
                                        <p:strVal val="visible"/>
                                      </p:to>
                                    </p:set>
                                    <p:animEffect filter="fade" transition="in">
                                      <p:cBhvr>
                                        <p:cTn dur="400"/>
                                        <p:tgtEl>
                                          <p:spTgt spid="562">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62">
                                            <p:txEl>
                                              <p:pRg end="6" st="6"/>
                                            </p:txEl>
                                          </p:spTgt>
                                        </p:tgtEl>
                                        <p:attrNameLst>
                                          <p:attrName>style.visibility</p:attrName>
                                        </p:attrNameLst>
                                      </p:cBhvr>
                                      <p:to>
                                        <p:strVal val="visible"/>
                                      </p:to>
                                    </p:set>
                                    <p:animEffect filter="fade" transition="in">
                                      <p:cBhvr>
                                        <p:cTn dur="400"/>
                                        <p:tgtEl>
                                          <p:spTgt spid="562">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62">
                                            <p:txEl>
                                              <p:pRg end="7" st="7"/>
                                            </p:txEl>
                                          </p:spTgt>
                                        </p:tgtEl>
                                        <p:attrNameLst>
                                          <p:attrName>style.visibility</p:attrName>
                                        </p:attrNameLst>
                                      </p:cBhvr>
                                      <p:to>
                                        <p:strVal val="visible"/>
                                      </p:to>
                                    </p:set>
                                    <p:animEffect filter="fade" transition="in">
                                      <p:cBhvr>
                                        <p:cTn dur="400"/>
                                        <p:tgtEl>
                                          <p:spTgt spid="562">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62">
                                            <p:txEl>
                                              <p:pRg end="8" st="8"/>
                                            </p:txEl>
                                          </p:spTgt>
                                        </p:tgtEl>
                                        <p:attrNameLst>
                                          <p:attrName>style.visibility</p:attrName>
                                        </p:attrNameLst>
                                      </p:cBhvr>
                                      <p:to>
                                        <p:strVal val="visible"/>
                                      </p:to>
                                    </p:set>
                                    <p:animEffect filter="fade" transition="in">
                                      <p:cBhvr>
                                        <p:cTn dur="400"/>
                                        <p:tgtEl>
                                          <p:spTgt spid="562">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63">
                                            <p:txEl>
                                              <p:pRg end="0" st="0"/>
                                            </p:txEl>
                                          </p:spTgt>
                                        </p:tgtEl>
                                        <p:attrNameLst>
                                          <p:attrName>style.visibility</p:attrName>
                                        </p:attrNameLst>
                                      </p:cBhvr>
                                      <p:to>
                                        <p:strVal val="visible"/>
                                      </p:to>
                                    </p:set>
                                    <p:animEffect filter="fade" transition="in">
                                      <p:cBhvr>
                                        <p:cTn dur="500"/>
                                        <p:tgtEl>
                                          <p:spTgt spid="563">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63">
                                            <p:txEl>
                                              <p:pRg end="1" st="1"/>
                                            </p:txEl>
                                          </p:spTgt>
                                        </p:tgtEl>
                                        <p:attrNameLst>
                                          <p:attrName>style.visibility</p:attrName>
                                        </p:attrNameLst>
                                      </p:cBhvr>
                                      <p:to>
                                        <p:strVal val="visible"/>
                                      </p:to>
                                    </p:set>
                                    <p:animEffect filter="fade" transition="in">
                                      <p:cBhvr>
                                        <p:cTn dur="500"/>
                                        <p:tgtEl>
                                          <p:spTgt spid="563">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63">
                                            <p:txEl>
                                              <p:pRg end="2" st="2"/>
                                            </p:txEl>
                                          </p:spTgt>
                                        </p:tgtEl>
                                        <p:attrNameLst>
                                          <p:attrName>style.visibility</p:attrName>
                                        </p:attrNameLst>
                                      </p:cBhvr>
                                      <p:to>
                                        <p:strVal val="visible"/>
                                      </p:to>
                                    </p:set>
                                    <p:animEffect filter="fade" transition="in">
                                      <p:cBhvr>
                                        <p:cTn dur="500"/>
                                        <p:tgtEl>
                                          <p:spTgt spid="563">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63">
                                            <p:txEl>
                                              <p:pRg end="3" st="3"/>
                                            </p:txEl>
                                          </p:spTgt>
                                        </p:tgtEl>
                                        <p:attrNameLst>
                                          <p:attrName>style.visibility</p:attrName>
                                        </p:attrNameLst>
                                      </p:cBhvr>
                                      <p:to>
                                        <p:strVal val="visible"/>
                                      </p:to>
                                    </p:set>
                                    <p:animEffect filter="fade" transition="in">
                                      <p:cBhvr>
                                        <p:cTn dur="500"/>
                                        <p:tgtEl>
                                          <p:spTgt spid="563">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63">
                                            <p:txEl>
                                              <p:pRg end="4" st="4"/>
                                            </p:txEl>
                                          </p:spTgt>
                                        </p:tgtEl>
                                        <p:attrNameLst>
                                          <p:attrName>style.visibility</p:attrName>
                                        </p:attrNameLst>
                                      </p:cBhvr>
                                      <p:to>
                                        <p:strVal val="visible"/>
                                      </p:to>
                                    </p:set>
                                    <p:animEffect filter="fade" transition="in">
                                      <p:cBhvr>
                                        <p:cTn dur="500"/>
                                        <p:tgtEl>
                                          <p:spTgt spid="563">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63">
                                            <p:txEl>
                                              <p:pRg end="5" st="5"/>
                                            </p:txEl>
                                          </p:spTgt>
                                        </p:tgtEl>
                                        <p:attrNameLst>
                                          <p:attrName>style.visibility</p:attrName>
                                        </p:attrNameLst>
                                      </p:cBhvr>
                                      <p:to>
                                        <p:strVal val="visible"/>
                                      </p:to>
                                    </p:set>
                                    <p:animEffect filter="fade" transition="in">
                                      <p:cBhvr>
                                        <p:cTn dur="500"/>
                                        <p:tgtEl>
                                          <p:spTgt spid="563">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63">
                                            <p:txEl>
                                              <p:pRg end="6" st="6"/>
                                            </p:txEl>
                                          </p:spTgt>
                                        </p:tgtEl>
                                        <p:attrNameLst>
                                          <p:attrName>style.visibility</p:attrName>
                                        </p:attrNameLst>
                                      </p:cBhvr>
                                      <p:to>
                                        <p:strVal val="visible"/>
                                      </p:to>
                                    </p:set>
                                    <p:animEffect filter="fade" transition="in">
                                      <p:cBhvr>
                                        <p:cTn dur="500"/>
                                        <p:tgtEl>
                                          <p:spTgt spid="563">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63">
                                            <p:txEl>
                                              <p:pRg end="7" st="7"/>
                                            </p:txEl>
                                          </p:spTgt>
                                        </p:tgtEl>
                                        <p:attrNameLst>
                                          <p:attrName>style.visibility</p:attrName>
                                        </p:attrNameLst>
                                      </p:cBhvr>
                                      <p:to>
                                        <p:strVal val="visible"/>
                                      </p:to>
                                    </p:set>
                                    <p:animEffect filter="fade" transition="in">
                                      <p:cBhvr>
                                        <p:cTn dur="500"/>
                                        <p:tgtEl>
                                          <p:spTgt spid="563">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63">
                                            <p:txEl>
                                              <p:pRg end="8" st="8"/>
                                            </p:txEl>
                                          </p:spTgt>
                                        </p:tgtEl>
                                        <p:attrNameLst>
                                          <p:attrName>style.visibility</p:attrName>
                                        </p:attrNameLst>
                                      </p:cBhvr>
                                      <p:to>
                                        <p:strVal val="visible"/>
                                      </p:to>
                                    </p:set>
                                    <p:animEffect filter="fade" transition="in">
                                      <p:cBhvr>
                                        <p:cTn dur="500"/>
                                        <p:tgtEl>
                                          <p:spTgt spid="563">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64">
                                            <p:txEl>
                                              <p:pRg end="0" st="0"/>
                                            </p:txEl>
                                          </p:spTgt>
                                        </p:tgtEl>
                                        <p:attrNameLst>
                                          <p:attrName>style.visibility</p:attrName>
                                        </p:attrNameLst>
                                      </p:cBhvr>
                                      <p:to>
                                        <p:strVal val="visible"/>
                                      </p:to>
                                    </p:set>
                                    <p:animEffect filter="fade" transition="in">
                                      <p:cBhvr>
                                        <p:cTn dur="400"/>
                                        <p:tgtEl>
                                          <p:spTgt spid="564">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64">
                                            <p:txEl>
                                              <p:pRg end="1" st="1"/>
                                            </p:txEl>
                                          </p:spTgt>
                                        </p:tgtEl>
                                        <p:attrNameLst>
                                          <p:attrName>style.visibility</p:attrName>
                                        </p:attrNameLst>
                                      </p:cBhvr>
                                      <p:to>
                                        <p:strVal val="visible"/>
                                      </p:to>
                                    </p:set>
                                    <p:animEffect filter="fade" transition="in">
                                      <p:cBhvr>
                                        <p:cTn dur="400"/>
                                        <p:tgtEl>
                                          <p:spTgt spid="564">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64">
                                            <p:txEl>
                                              <p:pRg end="2" st="2"/>
                                            </p:txEl>
                                          </p:spTgt>
                                        </p:tgtEl>
                                        <p:attrNameLst>
                                          <p:attrName>style.visibility</p:attrName>
                                        </p:attrNameLst>
                                      </p:cBhvr>
                                      <p:to>
                                        <p:strVal val="visible"/>
                                      </p:to>
                                    </p:set>
                                    <p:animEffect filter="fade" transition="in">
                                      <p:cBhvr>
                                        <p:cTn dur="400"/>
                                        <p:tgtEl>
                                          <p:spTgt spid="564">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64">
                                            <p:txEl>
                                              <p:pRg end="3" st="3"/>
                                            </p:txEl>
                                          </p:spTgt>
                                        </p:tgtEl>
                                        <p:attrNameLst>
                                          <p:attrName>style.visibility</p:attrName>
                                        </p:attrNameLst>
                                      </p:cBhvr>
                                      <p:to>
                                        <p:strVal val="visible"/>
                                      </p:to>
                                    </p:set>
                                    <p:animEffect filter="fade" transition="in">
                                      <p:cBhvr>
                                        <p:cTn dur="400"/>
                                        <p:tgtEl>
                                          <p:spTgt spid="564">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64">
                                            <p:txEl>
                                              <p:pRg end="4" st="4"/>
                                            </p:txEl>
                                          </p:spTgt>
                                        </p:tgtEl>
                                        <p:attrNameLst>
                                          <p:attrName>style.visibility</p:attrName>
                                        </p:attrNameLst>
                                      </p:cBhvr>
                                      <p:to>
                                        <p:strVal val="visible"/>
                                      </p:to>
                                    </p:set>
                                    <p:animEffect filter="fade" transition="in">
                                      <p:cBhvr>
                                        <p:cTn dur="400"/>
                                        <p:tgtEl>
                                          <p:spTgt spid="564">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64">
                                            <p:txEl>
                                              <p:pRg end="5" st="5"/>
                                            </p:txEl>
                                          </p:spTgt>
                                        </p:tgtEl>
                                        <p:attrNameLst>
                                          <p:attrName>style.visibility</p:attrName>
                                        </p:attrNameLst>
                                      </p:cBhvr>
                                      <p:to>
                                        <p:strVal val="visible"/>
                                      </p:to>
                                    </p:set>
                                    <p:animEffect filter="fade" transition="in">
                                      <p:cBhvr>
                                        <p:cTn dur="400"/>
                                        <p:tgtEl>
                                          <p:spTgt spid="564">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64">
                                            <p:txEl>
                                              <p:pRg end="6" st="6"/>
                                            </p:txEl>
                                          </p:spTgt>
                                        </p:tgtEl>
                                        <p:attrNameLst>
                                          <p:attrName>style.visibility</p:attrName>
                                        </p:attrNameLst>
                                      </p:cBhvr>
                                      <p:to>
                                        <p:strVal val="visible"/>
                                      </p:to>
                                    </p:set>
                                    <p:animEffect filter="fade" transition="in">
                                      <p:cBhvr>
                                        <p:cTn dur="400"/>
                                        <p:tgtEl>
                                          <p:spTgt spid="564">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64">
                                            <p:txEl>
                                              <p:pRg end="7" st="7"/>
                                            </p:txEl>
                                          </p:spTgt>
                                        </p:tgtEl>
                                        <p:attrNameLst>
                                          <p:attrName>style.visibility</p:attrName>
                                        </p:attrNameLst>
                                      </p:cBhvr>
                                      <p:to>
                                        <p:strVal val="visible"/>
                                      </p:to>
                                    </p:set>
                                    <p:animEffect filter="fade" transition="in">
                                      <p:cBhvr>
                                        <p:cTn dur="400"/>
                                        <p:tgtEl>
                                          <p:spTgt spid="564">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64">
                                            <p:txEl>
                                              <p:pRg end="8" st="8"/>
                                            </p:txEl>
                                          </p:spTgt>
                                        </p:tgtEl>
                                        <p:attrNameLst>
                                          <p:attrName>style.visibility</p:attrName>
                                        </p:attrNameLst>
                                      </p:cBhvr>
                                      <p:to>
                                        <p:strVal val="visible"/>
                                      </p:to>
                                    </p:set>
                                    <p:animEffect filter="fade" transition="in">
                                      <p:cBhvr>
                                        <p:cTn dur="400"/>
                                        <p:tgtEl>
                                          <p:spTgt spid="564">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65">
                                            <p:txEl>
                                              <p:pRg end="0" st="0"/>
                                            </p:txEl>
                                          </p:spTgt>
                                        </p:tgtEl>
                                        <p:attrNameLst>
                                          <p:attrName>style.visibility</p:attrName>
                                        </p:attrNameLst>
                                      </p:cBhvr>
                                      <p:to>
                                        <p:strVal val="visible"/>
                                      </p:to>
                                    </p:set>
                                    <p:animEffect filter="fade" transition="in">
                                      <p:cBhvr>
                                        <p:cTn dur="500"/>
                                        <p:tgtEl>
                                          <p:spTgt spid="565">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65">
                                            <p:txEl>
                                              <p:pRg end="1" st="1"/>
                                            </p:txEl>
                                          </p:spTgt>
                                        </p:tgtEl>
                                        <p:attrNameLst>
                                          <p:attrName>style.visibility</p:attrName>
                                        </p:attrNameLst>
                                      </p:cBhvr>
                                      <p:to>
                                        <p:strVal val="visible"/>
                                      </p:to>
                                    </p:set>
                                    <p:animEffect filter="fade" transition="in">
                                      <p:cBhvr>
                                        <p:cTn dur="500"/>
                                        <p:tgtEl>
                                          <p:spTgt spid="565">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65">
                                            <p:txEl>
                                              <p:pRg end="2" st="2"/>
                                            </p:txEl>
                                          </p:spTgt>
                                        </p:tgtEl>
                                        <p:attrNameLst>
                                          <p:attrName>style.visibility</p:attrName>
                                        </p:attrNameLst>
                                      </p:cBhvr>
                                      <p:to>
                                        <p:strVal val="visible"/>
                                      </p:to>
                                    </p:set>
                                    <p:animEffect filter="fade" transition="in">
                                      <p:cBhvr>
                                        <p:cTn dur="500"/>
                                        <p:tgtEl>
                                          <p:spTgt spid="565">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65">
                                            <p:txEl>
                                              <p:pRg end="3" st="3"/>
                                            </p:txEl>
                                          </p:spTgt>
                                        </p:tgtEl>
                                        <p:attrNameLst>
                                          <p:attrName>style.visibility</p:attrName>
                                        </p:attrNameLst>
                                      </p:cBhvr>
                                      <p:to>
                                        <p:strVal val="visible"/>
                                      </p:to>
                                    </p:set>
                                    <p:animEffect filter="fade" transition="in">
                                      <p:cBhvr>
                                        <p:cTn dur="500"/>
                                        <p:tgtEl>
                                          <p:spTgt spid="565">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65">
                                            <p:txEl>
                                              <p:pRg end="4" st="4"/>
                                            </p:txEl>
                                          </p:spTgt>
                                        </p:tgtEl>
                                        <p:attrNameLst>
                                          <p:attrName>style.visibility</p:attrName>
                                        </p:attrNameLst>
                                      </p:cBhvr>
                                      <p:to>
                                        <p:strVal val="visible"/>
                                      </p:to>
                                    </p:set>
                                    <p:animEffect filter="fade" transition="in">
                                      <p:cBhvr>
                                        <p:cTn dur="500"/>
                                        <p:tgtEl>
                                          <p:spTgt spid="565">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65">
                                            <p:txEl>
                                              <p:pRg end="5" st="5"/>
                                            </p:txEl>
                                          </p:spTgt>
                                        </p:tgtEl>
                                        <p:attrNameLst>
                                          <p:attrName>style.visibility</p:attrName>
                                        </p:attrNameLst>
                                      </p:cBhvr>
                                      <p:to>
                                        <p:strVal val="visible"/>
                                      </p:to>
                                    </p:set>
                                    <p:animEffect filter="fade" transition="in">
                                      <p:cBhvr>
                                        <p:cTn dur="500"/>
                                        <p:tgtEl>
                                          <p:spTgt spid="565">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65">
                                            <p:txEl>
                                              <p:pRg end="6" st="6"/>
                                            </p:txEl>
                                          </p:spTgt>
                                        </p:tgtEl>
                                        <p:attrNameLst>
                                          <p:attrName>style.visibility</p:attrName>
                                        </p:attrNameLst>
                                      </p:cBhvr>
                                      <p:to>
                                        <p:strVal val="visible"/>
                                      </p:to>
                                    </p:set>
                                    <p:animEffect filter="fade" transition="in">
                                      <p:cBhvr>
                                        <p:cTn dur="500"/>
                                        <p:tgtEl>
                                          <p:spTgt spid="565">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65">
                                            <p:txEl>
                                              <p:pRg end="7" st="7"/>
                                            </p:txEl>
                                          </p:spTgt>
                                        </p:tgtEl>
                                        <p:attrNameLst>
                                          <p:attrName>style.visibility</p:attrName>
                                        </p:attrNameLst>
                                      </p:cBhvr>
                                      <p:to>
                                        <p:strVal val="visible"/>
                                      </p:to>
                                    </p:set>
                                    <p:animEffect filter="fade" transition="in">
                                      <p:cBhvr>
                                        <p:cTn dur="500"/>
                                        <p:tgtEl>
                                          <p:spTgt spid="565">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65">
                                            <p:txEl>
                                              <p:pRg end="8" st="8"/>
                                            </p:txEl>
                                          </p:spTgt>
                                        </p:tgtEl>
                                        <p:attrNameLst>
                                          <p:attrName>style.visibility</p:attrName>
                                        </p:attrNameLst>
                                      </p:cBhvr>
                                      <p:to>
                                        <p:strVal val="visible"/>
                                      </p:to>
                                    </p:set>
                                    <p:animEffect filter="fade" transition="in">
                                      <p:cBhvr>
                                        <p:cTn dur="500"/>
                                        <p:tgtEl>
                                          <p:spTgt spid="565">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566">
                                            <p:txEl>
                                              <p:pRg end="0" st="0"/>
                                            </p:txEl>
                                          </p:spTgt>
                                        </p:tgtEl>
                                        <p:attrNameLst>
                                          <p:attrName>style.visibility</p:attrName>
                                        </p:attrNameLst>
                                      </p:cBhvr>
                                      <p:to>
                                        <p:strVal val="visible"/>
                                      </p:to>
                                    </p:set>
                                    <p:animEffect filter="fade" transition="in">
                                      <p:cBhvr>
                                        <p:cTn dur="500"/>
                                        <p:tgtEl>
                                          <p:spTgt spid="566">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566">
                                            <p:txEl>
                                              <p:pRg end="1" st="1"/>
                                            </p:txEl>
                                          </p:spTgt>
                                        </p:tgtEl>
                                        <p:attrNameLst>
                                          <p:attrName>style.visibility</p:attrName>
                                        </p:attrNameLst>
                                      </p:cBhvr>
                                      <p:to>
                                        <p:strVal val="visible"/>
                                      </p:to>
                                    </p:set>
                                    <p:animEffect filter="fade" transition="in">
                                      <p:cBhvr>
                                        <p:cTn dur="500"/>
                                        <p:tgtEl>
                                          <p:spTgt spid="566">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566">
                                            <p:txEl>
                                              <p:pRg end="2" st="2"/>
                                            </p:txEl>
                                          </p:spTgt>
                                        </p:tgtEl>
                                        <p:attrNameLst>
                                          <p:attrName>style.visibility</p:attrName>
                                        </p:attrNameLst>
                                      </p:cBhvr>
                                      <p:to>
                                        <p:strVal val="visible"/>
                                      </p:to>
                                    </p:set>
                                    <p:animEffect filter="fade" transition="in">
                                      <p:cBhvr>
                                        <p:cTn dur="500"/>
                                        <p:tgtEl>
                                          <p:spTgt spid="566">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566">
                                            <p:txEl>
                                              <p:pRg end="3" st="3"/>
                                            </p:txEl>
                                          </p:spTgt>
                                        </p:tgtEl>
                                        <p:attrNameLst>
                                          <p:attrName>style.visibility</p:attrName>
                                        </p:attrNameLst>
                                      </p:cBhvr>
                                      <p:to>
                                        <p:strVal val="visible"/>
                                      </p:to>
                                    </p:set>
                                    <p:animEffect filter="fade" transition="in">
                                      <p:cBhvr>
                                        <p:cTn dur="500"/>
                                        <p:tgtEl>
                                          <p:spTgt spid="566">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566">
                                            <p:txEl>
                                              <p:pRg end="4" st="4"/>
                                            </p:txEl>
                                          </p:spTgt>
                                        </p:tgtEl>
                                        <p:attrNameLst>
                                          <p:attrName>style.visibility</p:attrName>
                                        </p:attrNameLst>
                                      </p:cBhvr>
                                      <p:to>
                                        <p:strVal val="visible"/>
                                      </p:to>
                                    </p:set>
                                    <p:animEffect filter="fade" transition="in">
                                      <p:cBhvr>
                                        <p:cTn dur="500"/>
                                        <p:tgtEl>
                                          <p:spTgt spid="566">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566">
                                            <p:txEl>
                                              <p:pRg end="5" st="5"/>
                                            </p:txEl>
                                          </p:spTgt>
                                        </p:tgtEl>
                                        <p:attrNameLst>
                                          <p:attrName>style.visibility</p:attrName>
                                        </p:attrNameLst>
                                      </p:cBhvr>
                                      <p:to>
                                        <p:strVal val="visible"/>
                                      </p:to>
                                    </p:set>
                                    <p:animEffect filter="fade" transition="in">
                                      <p:cBhvr>
                                        <p:cTn dur="500"/>
                                        <p:tgtEl>
                                          <p:spTgt spid="566">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566">
                                            <p:txEl>
                                              <p:pRg end="6" st="6"/>
                                            </p:txEl>
                                          </p:spTgt>
                                        </p:tgtEl>
                                        <p:attrNameLst>
                                          <p:attrName>style.visibility</p:attrName>
                                        </p:attrNameLst>
                                      </p:cBhvr>
                                      <p:to>
                                        <p:strVal val="visible"/>
                                      </p:to>
                                    </p:set>
                                    <p:animEffect filter="fade" transition="in">
                                      <p:cBhvr>
                                        <p:cTn dur="500"/>
                                        <p:tgtEl>
                                          <p:spTgt spid="566">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566">
                                            <p:txEl>
                                              <p:pRg end="7" st="7"/>
                                            </p:txEl>
                                          </p:spTgt>
                                        </p:tgtEl>
                                        <p:attrNameLst>
                                          <p:attrName>style.visibility</p:attrName>
                                        </p:attrNameLst>
                                      </p:cBhvr>
                                      <p:to>
                                        <p:strVal val="visible"/>
                                      </p:to>
                                    </p:set>
                                    <p:animEffect filter="fade" transition="in">
                                      <p:cBhvr>
                                        <p:cTn dur="500"/>
                                        <p:tgtEl>
                                          <p:spTgt spid="566">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566">
                                            <p:txEl>
                                              <p:pRg end="8" st="8"/>
                                            </p:txEl>
                                          </p:spTgt>
                                        </p:tgtEl>
                                        <p:attrNameLst>
                                          <p:attrName>style.visibility</p:attrName>
                                        </p:attrNameLst>
                                      </p:cBhvr>
                                      <p:to>
                                        <p:strVal val="visible"/>
                                      </p:to>
                                    </p:set>
                                    <p:animEffect filter="fade" transition="in">
                                      <p:cBhvr>
                                        <p:cTn dur="500"/>
                                        <p:tgtEl>
                                          <p:spTgt spid="566">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567">
                                            <p:txEl>
                                              <p:pRg end="0" st="0"/>
                                            </p:txEl>
                                          </p:spTgt>
                                        </p:tgtEl>
                                        <p:attrNameLst>
                                          <p:attrName>style.visibility</p:attrName>
                                        </p:attrNameLst>
                                      </p:cBhvr>
                                      <p:to>
                                        <p:strVal val="visible"/>
                                      </p:to>
                                    </p:set>
                                    <p:animEffect filter="fade" transition="in">
                                      <p:cBhvr>
                                        <p:cTn dur="500"/>
                                        <p:tgtEl>
                                          <p:spTgt spid="567">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567">
                                            <p:txEl>
                                              <p:pRg end="1" st="1"/>
                                            </p:txEl>
                                          </p:spTgt>
                                        </p:tgtEl>
                                        <p:attrNameLst>
                                          <p:attrName>style.visibility</p:attrName>
                                        </p:attrNameLst>
                                      </p:cBhvr>
                                      <p:to>
                                        <p:strVal val="visible"/>
                                      </p:to>
                                    </p:set>
                                    <p:animEffect filter="fade" transition="in">
                                      <p:cBhvr>
                                        <p:cTn dur="500"/>
                                        <p:tgtEl>
                                          <p:spTgt spid="567">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567">
                                            <p:txEl>
                                              <p:pRg end="2" st="2"/>
                                            </p:txEl>
                                          </p:spTgt>
                                        </p:tgtEl>
                                        <p:attrNameLst>
                                          <p:attrName>style.visibility</p:attrName>
                                        </p:attrNameLst>
                                      </p:cBhvr>
                                      <p:to>
                                        <p:strVal val="visible"/>
                                      </p:to>
                                    </p:set>
                                    <p:animEffect filter="fade" transition="in">
                                      <p:cBhvr>
                                        <p:cTn dur="500"/>
                                        <p:tgtEl>
                                          <p:spTgt spid="567">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567">
                                            <p:txEl>
                                              <p:pRg end="3" st="3"/>
                                            </p:txEl>
                                          </p:spTgt>
                                        </p:tgtEl>
                                        <p:attrNameLst>
                                          <p:attrName>style.visibility</p:attrName>
                                        </p:attrNameLst>
                                      </p:cBhvr>
                                      <p:to>
                                        <p:strVal val="visible"/>
                                      </p:to>
                                    </p:set>
                                    <p:animEffect filter="fade" transition="in">
                                      <p:cBhvr>
                                        <p:cTn dur="500"/>
                                        <p:tgtEl>
                                          <p:spTgt spid="567">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567">
                                            <p:txEl>
                                              <p:pRg end="4" st="4"/>
                                            </p:txEl>
                                          </p:spTgt>
                                        </p:tgtEl>
                                        <p:attrNameLst>
                                          <p:attrName>style.visibility</p:attrName>
                                        </p:attrNameLst>
                                      </p:cBhvr>
                                      <p:to>
                                        <p:strVal val="visible"/>
                                      </p:to>
                                    </p:set>
                                    <p:animEffect filter="fade" transition="in">
                                      <p:cBhvr>
                                        <p:cTn dur="500"/>
                                        <p:tgtEl>
                                          <p:spTgt spid="567">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567">
                                            <p:txEl>
                                              <p:pRg end="5" st="5"/>
                                            </p:txEl>
                                          </p:spTgt>
                                        </p:tgtEl>
                                        <p:attrNameLst>
                                          <p:attrName>style.visibility</p:attrName>
                                        </p:attrNameLst>
                                      </p:cBhvr>
                                      <p:to>
                                        <p:strVal val="visible"/>
                                      </p:to>
                                    </p:set>
                                    <p:animEffect filter="fade" transition="in">
                                      <p:cBhvr>
                                        <p:cTn dur="500"/>
                                        <p:tgtEl>
                                          <p:spTgt spid="567">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567">
                                            <p:txEl>
                                              <p:pRg end="6" st="6"/>
                                            </p:txEl>
                                          </p:spTgt>
                                        </p:tgtEl>
                                        <p:attrNameLst>
                                          <p:attrName>style.visibility</p:attrName>
                                        </p:attrNameLst>
                                      </p:cBhvr>
                                      <p:to>
                                        <p:strVal val="visible"/>
                                      </p:to>
                                    </p:set>
                                    <p:animEffect filter="fade" transition="in">
                                      <p:cBhvr>
                                        <p:cTn dur="500"/>
                                        <p:tgtEl>
                                          <p:spTgt spid="567">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567">
                                            <p:txEl>
                                              <p:pRg end="7" st="7"/>
                                            </p:txEl>
                                          </p:spTgt>
                                        </p:tgtEl>
                                        <p:attrNameLst>
                                          <p:attrName>style.visibility</p:attrName>
                                        </p:attrNameLst>
                                      </p:cBhvr>
                                      <p:to>
                                        <p:strVal val="visible"/>
                                      </p:to>
                                    </p:set>
                                    <p:animEffect filter="fade" transition="in">
                                      <p:cBhvr>
                                        <p:cTn dur="500"/>
                                        <p:tgtEl>
                                          <p:spTgt spid="567">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567">
                                            <p:txEl>
                                              <p:pRg end="8" st="8"/>
                                            </p:txEl>
                                          </p:spTgt>
                                        </p:tgtEl>
                                        <p:attrNameLst>
                                          <p:attrName>style.visibility</p:attrName>
                                        </p:attrNameLst>
                                      </p:cBhvr>
                                      <p:to>
                                        <p:strVal val="visible"/>
                                      </p:to>
                                    </p:set>
                                    <p:animEffect filter="fade" transition="in">
                                      <p:cBhvr>
                                        <p:cTn dur="500"/>
                                        <p:tgtEl>
                                          <p:spTgt spid="567">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68">
                                            <p:txEl>
                                              <p:pRg end="0" st="0"/>
                                            </p:txEl>
                                          </p:spTgt>
                                        </p:tgtEl>
                                        <p:attrNameLst>
                                          <p:attrName>style.visibility</p:attrName>
                                        </p:attrNameLst>
                                      </p:cBhvr>
                                      <p:to>
                                        <p:strVal val="visible"/>
                                      </p:to>
                                    </p:set>
                                    <p:animEffect filter="fade" transition="in">
                                      <p:cBhvr>
                                        <p:cTn dur="400"/>
                                        <p:tgtEl>
                                          <p:spTgt spid="568">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68">
                                            <p:txEl>
                                              <p:pRg end="1" st="1"/>
                                            </p:txEl>
                                          </p:spTgt>
                                        </p:tgtEl>
                                        <p:attrNameLst>
                                          <p:attrName>style.visibility</p:attrName>
                                        </p:attrNameLst>
                                      </p:cBhvr>
                                      <p:to>
                                        <p:strVal val="visible"/>
                                      </p:to>
                                    </p:set>
                                    <p:animEffect filter="fade" transition="in">
                                      <p:cBhvr>
                                        <p:cTn dur="400"/>
                                        <p:tgtEl>
                                          <p:spTgt spid="568">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68">
                                            <p:txEl>
                                              <p:pRg end="2" st="2"/>
                                            </p:txEl>
                                          </p:spTgt>
                                        </p:tgtEl>
                                        <p:attrNameLst>
                                          <p:attrName>style.visibility</p:attrName>
                                        </p:attrNameLst>
                                      </p:cBhvr>
                                      <p:to>
                                        <p:strVal val="visible"/>
                                      </p:to>
                                    </p:set>
                                    <p:animEffect filter="fade" transition="in">
                                      <p:cBhvr>
                                        <p:cTn dur="400"/>
                                        <p:tgtEl>
                                          <p:spTgt spid="568">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68">
                                            <p:txEl>
                                              <p:pRg end="3" st="3"/>
                                            </p:txEl>
                                          </p:spTgt>
                                        </p:tgtEl>
                                        <p:attrNameLst>
                                          <p:attrName>style.visibility</p:attrName>
                                        </p:attrNameLst>
                                      </p:cBhvr>
                                      <p:to>
                                        <p:strVal val="visible"/>
                                      </p:to>
                                    </p:set>
                                    <p:animEffect filter="fade" transition="in">
                                      <p:cBhvr>
                                        <p:cTn dur="400"/>
                                        <p:tgtEl>
                                          <p:spTgt spid="568">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68">
                                            <p:txEl>
                                              <p:pRg end="4" st="4"/>
                                            </p:txEl>
                                          </p:spTgt>
                                        </p:tgtEl>
                                        <p:attrNameLst>
                                          <p:attrName>style.visibility</p:attrName>
                                        </p:attrNameLst>
                                      </p:cBhvr>
                                      <p:to>
                                        <p:strVal val="visible"/>
                                      </p:to>
                                    </p:set>
                                    <p:animEffect filter="fade" transition="in">
                                      <p:cBhvr>
                                        <p:cTn dur="400"/>
                                        <p:tgtEl>
                                          <p:spTgt spid="568">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68">
                                            <p:txEl>
                                              <p:pRg end="5" st="5"/>
                                            </p:txEl>
                                          </p:spTgt>
                                        </p:tgtEl>
                                        <p:attrNameLst>
                                          <p:attrName>style.visibility</p:attrName>
                                        </p:attrNameLst>
                                      </p:cBhvr>
                                      <p:to>
                                        <p:strVal val="visible"/>
                                      </p:to>
                                    </p:set>
                                    <p:animEffect filter="fade" transition="in">
                                      <p:cBhvr>
                                        <p:cTn dur="400"/>
                                        <p:tgtEl>
                                          <p:spTgt spid="568">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68">
                                            <p:txEl>
                                              <p:pRg end="6" st="6"/>
                                            </p:txEl>
                                          </p:spTgt>
                                        </p:tgtEl>
                                        <p:attrNameLst>
                                          <p:attrName>style.visibility</p:attrName>
                                        </p:attrNameLst>
                                      </p:cBhvr>
                                      <p:to>
                                        <p:strVal val="visible"/>
                                      </p:to>
                                    </p:set>
                                    <p:animEffect filter="fade" transition="in">
                                      <p:cBhvr>
                                        <p:cTn dur="400"/>
                                        <p:tgtEl>
                                          <p:spTgt spid="568">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68">
                                            <p:txEl>
                                              <p:pRg end="7" st="7"/>
                                            </p:txEl>
                                          </p:spTgt>
                                        </p:tgtEl>
                                        <p:attrNameLst>
                                          <p:attrName>style.visibility</p:attrName>
                                        </p:attrNameLst>
                                      </p:cBhvr>
                                      <p:to>
                                        <p:strVal val="visible"/>
                                      </p:to>
                                    </p:set>
                                    <p:animEffect filter="fade" transition="in">
                                      <p:cBhvr>
                                        <p:cTn dur="400"/>
                                        <p:tgtEl>
                                          <p:spTgt spid="568">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68">
                                            <p:txEl>
                                              <p:pRg end="8" st="8"/>
                                            </p:txEl>
                                          </p:spTgt>
                                        </p:tgtEl>
                                        <p:attrNameLst>
                                          <p:attrName>style.visibility</p:attrName>
                                        </p:attrNameLst>
                                      </p:cBhvr>
                                      <p:to>
                                        <p:strVal val="visible"/>
                                      </p:to>
                                    </p:set>
                                    <p:animEffect filter="fade" transition="in">
                                      <p:cBhvr>
                                        <p:cTn dur="400"/>
                                        <p:tgtEl>
                                          <p:spTgt spid="568">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69">
                                            <p:txEl>
                                              <p:pRg end="0" st="0"/>
                                            </p:txEl>
                                          </p:spTgt>
                                        </p:tgtEl>
                                        <p:attrNameLst>
                                          <p:attrName>style.visibility</p:attrName>
                                        </p:attrNameLst>
                                      </p:cBhvr>
                                      <p:to>
                                        <p:strVal val="visible"/>
                                      </p:to>
                                    </p:set>
                                    <p:animEffect filter="fade" transition="in">
                                      <p:cBhvr>
                                        <p:cTn dur="500"/>
                                        <p:tgtEl>
                                          <p:spTgt spid="569">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69">
                                            <p:txEl>
                                              <p:pRg end="1" st="1"/>
                                            </p:txEl>
                                          </p:spTgt>
                                        </p:tgtEl>
                                        <p:attrNameLst>
                                          <p:attrName>style.visibility</p:attrName>
                                        </p:attrNameLst>
                                      </p:cBhvr>
                                      <p:to>
                                        <p:strVal val="visible"/>
                                      </p:to>
                                    </p:set>
                                    <p:animEffect filter="fade" transition="in">
                                      <p:cBhvr>
                                        <p:cTn dur="500"/>
                                        <p:tgtEl>
                                          <p:spTgt spid="569">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69">
                                            <p:txEl>
                                              <p:pRg end="2" st="2"/>
                                            </p:txEl>
                                          </p:spTgt>
                                        </p:tgtEl>
                                        <p:attrNameLst>
                                          <p:attrName>style.visibility</p:attrName>
                                        </p:attrNameLst>
                                      </p:cBhvr>
                                      <p:to>
                                        <p:strVal val="visible"/>
                                      </p:to>
                                    </p:set>
                                    <p:animEffect filter="fade" transition="in">
                                      <p:cBhvr>
                                        <p:cTn dur="500"/>
                                        <p:tgtEl>
                                          <p:spTgt spid="569">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69">
                                            <p:txEl>
                                              <p:pRg end="3" st="3"/>
                                            </p:txEl>
                                          </p:spTgt>
                                        </p:tgtEl>
                                        <p:attrNameLst>
                                          <p:attrName>style.visibility</p:attrName>
                                        </p:attrNameLst>
                                      </p:cBhvr>
                                      <p:to>
                                        <p:strVal val="visible"/>
                                      </p:to>
                                    </p:set>
                                    <p:animEffect filter="fade" transition="in">
                                      <p:cBhvr>
                                        <p:cTn dur="500"/>
                                        <p:tgtEl>
                                          <p:spTgt spid="569">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69">
                                            <p:txEl>
                                              <p:pRg end="4" st="4"/>
                                            </p:txEl>
                                          </p:spTgt>
                                        </p:tgtEl>
                                        <p:attrNameLst>
                                          <p:attrName>style.visibility</p:attrName>
                                        </p:attrNameLst>
                                      </p:cBhvr>
                                      <p:to>
                                        <p:strVal val="visible"/>
                                      </p:to>
                                    </p:set>
                                    <p:animEffect filter="fade" transition="in">
                                      <p:cBhvr>
                                        <p:cTn dur="500"/>
                                        <p:tgtEl>
                                          <p:spTgt spid="569">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69">
                                            <p:txEl>
                                              <p:pRg end="5" st="5"/>
                                            </p:txEl>
                                          </p:spTgt>
                                        </p:tgtEl>
                                        <p:attrNameLst>
                                          <p:attrName>style.visibility</p:attrName>
                                        </p:attrNameLst>
                                      </p:cBhvr>
                                      <p:to>
                                        <p:strVal val="visible"/>
                                      </p:to>
                                    </p:set>
                                    <p:animEffect filter="fade" transition="in">
                                      <p:cBhvr>
                                        <p:cTn dur="500"/>
                                        <p:tgtEl>
                                          <p:spTgt spid="569">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69">
                                            <p:txEl>
                                              <p:pRg end="6" st="6"/>
                                            </p:txEl>
                                          </p:spTgt>
                                        </p:tgtEl>
                                        <p:attrNameLst>
                                          <p:attrName>style.visibility</p:attrName>
                                        </p:attrNameLst>
                                      </p:cBhvr>
                                      <p:to>
                                        <p:strVal val="visible"/>
                                      </p:to>
                                    </p:set>
                                    <p:animEffect filter="fade" transition="in">
                                      <p:cBhvr>
                                        <p:cTn dur="500"/>
                                        <p:tgtEl>
                                          <p:spTgt spid="569">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69">
                                            <p:txEl>
                                              <p:pRg end="7" st="7"/>
                                            </p:txEl>
                                          </p:spTgt>
                                        </p:tgtEl>
                                        <p:attrNameLst>
                                          <p:attrName>style.visibility</p:attrName>
                                        </p:attrNameLst>
                                      </p:cBhvr>
                                      <p:to>
                                        <p:strVal val="visible"/>
                                      </p:to>
                                    </p:set>
                                    <p:animEffect filter="fade" transition="in">
                                      <p:cBhvr>
                                        <p:cTn dur="500"/>
                                        <p:tgtEl>
                                          <p:spTgt spid="569">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69">
                                            <p:txEl>
                                              <p:pRg end="8" st="8"/>
                                            </p:txEl>
                                          </p:spTgt>
                                        </p:tgtEl>
                                        <p:attrNameLst>
                                          <p:attrName>style.visibility</p:attrName>
                                        </p:attrNameLst>
                                      </p:cBhvr>
                                      <p:to>
                                        <p:strVal val="visible"/>
                                      </p:to>
                                    </p:set>
                                    <p:animEffect filter="fade" transition="in">
                                      <p:cBhvr>
                                        <p:cTn dur="500"/>
                                        <p:tgtEl>
                                          <p:spTgt spid="569">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content Clear 2">
  <p:cSld name="Title with content Clear 2">
    <p:spTree>
      <p:nvGrpSpPr>
        <p:cNvPr id="574" name="Shape 574"/>
        <p:cNvGrpSpPr/>
        <p:nvPr/>
      </p:nvGrpSpPr>
      <p:grpSpPr>
        <a:xfrm>
          <a:off x="0" y="0"/>
          <a:ext cx="0" cy="0"/>
          <a:chOff x="0" y="0"/>
          <a:chExt cx="0" cy="0"/>
        </a:xfrm>
      </p:grpSpPr>
      <p:sp>
        <p:nvSpPr>
          <p:cNvPr id="575" name="Google Shape;575;p58"/>
          <p:cNvSpPr txBox="1"/>
          <p:nvPr>
            <p:ph idx="1" type="body"/>
          </p:nvPr>
        </p:nvSpPr>
        <p:spPr>
          <a:xfrm>
            <a:off x="603251" y="324582"/>
            <a:ext cx="10972800" cy="4317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3000"/>
              <a:buNone/>
              <a:defRPr b="1" sz="300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6" name="Google Shape;576;p58"/>
          <p:cNvSpPr txBox="1"/>
          <p:nvPr>
            <p:ph idx="2" type="body"/>
          </p:nvPr>
        </p:nvSpPr>
        <p:spPr>
          <a:xfrm>
            <a:off x="603251" y="827103"/>
            <a:ext cx="10972800" cy="228451"/>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accent3"/>
              </a:buClr>
              <a:buSzPts val="1440"/>
              <a:buNone/>
              <a:defRPr b="0" sz="1440">
                <a:solidFill>
                  <a:schemeClr val="accent3"/>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7" name="Google Shape;577;p58"/>
          <p:cNvSpPr txBox="1"/>
          <p:nvPr>
            <p:ph idx="3" type="body"/>
          </p:nvPr>
        </p:nvSpPr>
        <p:spPr>
          <a:xfrm>
            <a:off x="591965" y="5563772"/>
            <a:ext cx="10973505" cy="779972"/>
          </a:xfrm>
          <a:prstGeom prst="rect">
            <a:avLst/>
          </a:prstGeom>
          <a:noFill/>
          <a:ln>
            <a:noFill/>
          </a:ln>
        </p:spPr>
        <p:txBody>
          <a:bodyPr anchorCtr="0" anchor="t" bIns="0" lIns="0" spcFirstLastPara="1" rIns="0" wrap="square" tIns="0">
            <a:normAutofit/>
          </a:bodyPr>
          <a:lstStyle>
            <a:lvl1pPr indent="-228600" lvl="0" marL="457200" algn="just">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8" name="Google Shape;578;p58"/>
          <p:cNvSpPr txBox="1"/>
          <p:nvPr>
            <p:ph idx="4" type="body"/>
          </p:nvPr>
        </p:nvSpPr>
        <p:spPr>
          <a:xfrm>
            <a:off x="569384" y="5109393"/>
            <a:ext cx="10996083" cy="4317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1920"/>
              <a:buNone/>
              <a:defRPr b="1" sz="192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579" name="Google Shape;579;p58"/>
          <p:cNvGrpSpPr/>
          <p:nvPr/>
        </p:nvGrpSpPr>
        <p:grpSpPr>
          <a:xfrm>
            <a:off x="101309" y="385540"/>
            <a:ext cx="383999" cy="342172"/>
            <a:chOff x="5270500" y="1460500"/>
            <a:chExt cx="1701800" cy="2705100"/>
          </a:xfrm>
        </p:grpSpPr>
        <p:sp>
          <p:nvSpPr>
            <p:cNvPr id="580" name="Google Shape;580;p58"/>
            <p:cNvSpPr/>
            <p:nvPr/>
          </p:nvSpPr>
          <p:spPr>
            <a:xfrm>
              <a:off x="5270500" y="1460500"/>
              <a:ext cx="457200" cy="27051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581" name="Google Shape;581;p58"/>
            <p:cNvSpPr/>
            <p:nvPr/>
          </p:nvSpPr>
          <p:spPr>
            <a:xfrm>
              <a:off x="5892800" y="1460500"/>
              <a:ext cx="457200" cy="2705100"/>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582" name="Google Shape;582;p58"/>
            <p:cNvSpPr/>
            <p:nvPr/>
          </p:nvSpPr>
          <p:spPr>
            <a:xfrm>
              <a:off x="6515100" y="1460500"/>
              <a:ext cx="457200" cy="2705100"/>
            </a:xfrm>
            <a:prstGeom prst="roundRect">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grpSp>
    </p:spTree>
  </p:cSld>
  <p:clrMapOvr>
    <a:masterClrMapping/>
  </p:clrMapOvr>
  <mc:AlternateContent>
    <mc:Choice Requires="p14">
      <p:transition spd="slow" p14:dur="125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79"/>
                                        </p:tgtEl>
                                        <p:attrNameLst>
                                          <p:attrName>style.visibility</p:attrName>
                                        </p:attrNameLst>
                                      </p:cBhvr>
                                      <p:to>
                                        <p:strVal val="visible"/>
                                      </p:to>
                                    </p:set>
                                    <p:animEffect filter="fade" transition="in">
                                      <p:cBhvr>
                                        <p:cTn dur="500"/>
                                        <p:tgtEl>
                                          <p:spTgt spid="579"/>
                                        </p:tgtEl>
                                      </p:cBhvr>
                                    </p:animEffect>
                                  </p:childTnLst>
                                </p:cTn>
                              </p:par>
                              <p:par>
                                <p:cTn fill="hold" nodeType="withEffect" presetClass="entr" presetID="10" presetSubtype="0">
                                  <p:stCondLst>
                                    <p:cond delay="200"/>
                                  </p:stCondLst>
                                  <p:childTnLst>
                                    <p:set>
                                      <p:cBhvr>
                                        <p:cTn dur="1" fill="hold">
                                          <p:stCondLst>
                                            <p:cond delay="0"/>
                                          </p:stCondLst>
                                        </p:cTn>
                                        <p:tgtEl>
                                          <p:spTgt spid="575">
                                            <p:txEl>
                                              <p:pRg end="0" st="0"/>
                                            </p:txEl>
                                          </p:spTgt>
                                        </p:tgtEl>
                                        <p:attrNameLst>
                                          <p:attrName>style.visibility</p:attrName>
                                        </p:attrNameLst>
                                      </p:cBhvr>
                                      <p:to>
                                        <p:strVal val="visible"/>
                                      </p:to>
                                    </p:set>
                                    <p:animEffect filter="fade" transition="in">
                                      <p:cBhvr>
                                        <p:cTn dur="400"/>
                                        <p:tgtEl>
                                          <p:spTgt spid="575">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75">
                                            <p:txEl>
                                              <p:pRg end="1" st="1"/>
                                            </p:txEl>
                                          </p:spTgt>
                                        </p:tgtEl>
                                        <p:attrNameLst>
                                          <p:attrName>style.visibility</p:attrName>
                                        </p:attrNameLst>
                                      </p:cBhvr>
                                      <p:to>
                                        <p:strVal val="visible"/>
                                      </p:to>
                                    </p:set>
                                    <p:animEffect filter="fade" transition="in">
                                      <p:cBhvr>
                                        <p:cTn dur="400"/>
                                        <p:tgtEl>
                                          <p:spTgt spid="575">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75">
                                            <p:txEl>
                                              <p:pRg end="2" st="2"/>
                                            </p:txEl>
                                          </p:spTgt>
                                        </p:tgtEl>
                                        <p:attrNameLst>
                                          <p:attrName>style.visibility</p:attrName>
                                        </p:attrNameLst>
                                      </p:cBhvr>
                                      <p:to>
                                        <p:strVal val="visible"/>
                                      </p:to>
                                    </p:set>
                                    <p:animEffect filter="fade" transition="in">
                                      <p:cBhvr>
                                        <p:cTn dur="400"/>
                                        <p:tgtEl>
                                          <p:spTgt spid="575">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75">
                                            <p:txEl>
                                              <p:pRg end="3" st="3"/>
                                            </p:txEl>
                                          </p:spTgt>
                                        </p:tgtEl>
                                        <p:attrNameLst>
                                          <p:attrName>style.visibility</p:attrName>
                                        </p:attrNameLst>
                                      </p:cBhvr>
                                      <p:to>
                                        <p:strVal val="visible"/>
                                      </p:to>
                                    </p:set>
                                    <p:animEffect filter="fade" transition="in">
                                      <p:cBhvr>
                                        <p:cTn dur="400"/>
                                        <p:tgtEl>
                                          <p:spTgt spid="575">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75">
                                            <p:txEl>
                                              <p:pRg end="4" st="4"/>
                                            </p:txEl>
                                          </p:spTgt>
                                        </p:tgtEl>
                                        <p:attrNameLst>
                                          <p:attrName>style.visibility</p:attrName>
                                        </p:attrNameLst>
                                      </p:cBhvr>
                                      <p:to>
                                        <p:strVal val="visible"/>
                                      </p:to>
                                    </p:set>
                                    <p:animEffect filter="fade" transition="in">
                                      <p:cBhvr>
                                        <p:cTn dur="400"/>
                                        <p:tgtEl>
                                          <p:spTgt spid="575">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75">
                                            <p:txEl>
                                              <p:pRg end="5" st="5"/>
                                            </p:txEl>
                                          </p:spTgt>
                                        </p:tgtEl>
                                        <p:attrNameLst>
                                          <p:attrName>style.visibility</p:attrName>
                                        </p:attrNameLst>
                                      </p:cBhvr>
                                      <p:to>
                                        <p:strVal val="visible"/>
                                      </p:to>
                                    </p:set>
                                    <p:animEffect filter="fade" transition="in">
                                      <p:cBhvr>
                                        <p:cTn dur="400"/>
                                        <p:tgtEl>
                                          <p:spTgt spid="575">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75">
                                            <p:txEl>
                                              <p:pRg end="6" st="6"/>
                                            </p:txEl>
                                          </p:spTgt>
                                        </p:tgtEl>
                                        <p:attrNameLst>
                                          <p:attrName>style.visibility</p:attrName>
                                        </p:attrNameLst>
                                      </p:cBhvr>
                                      <p:to>
                                        <p:strVal val="visible"/>
                                      </p:to>
                                    </p:set>
                                    <p:animEffect filter="fade" transition="in">
                                      <p:cBhvr>
                                        <p:cTn dur="400"/>
                                        <p:tgtEl>
                                          <p:spTgt spid="575">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75">
                                            <p:txEl>
                                              <p:pRg end="7" st="7"/>
                                            </p:txEl>
                                          </p:spTgt>
                                        </p:tgtEl>
                                        <p:attrNameLst>
                                          <p:attrName>style.visibility</p:attrName>
                                        </p:attrNameLst>
                                      </p:cBhvr>
                                      <p:to>
                                        <p:strVal val="visible"/>
                                      </p:to>
                                    </p:set>
                                    <p:animEffect filter="fade" transition="in">
                                      <p:cBhvr>
                                        <p:cTn dur="400"/>
                                        <p:tgtEl>
                                          <p:spTgt spid="575">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75">
                                            <p:txEl>
                                              <p:pRg end="8" st="8"/>
                                            </p:txEl>
                                          </p:spTgt>
                                        </p:tgtEl>
                                        <p:attrNameLst>
                                          <p:attrName>style.visibility</p:attrName>
                                        </p:attrNameLst>
                                      </p:cBhvr>
                                      <p:to>
                                        <p:strVal val="visible"/>
                                      </p:to>
                                    </p:set>
                                    <p:animEffect filter="fade" transition="in">
                                      <p:cBhvr>
                                        <p:cTn dur="400"/>
                                        <p:tgtEl>
                                          <p:spTgt spid="575">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76">
                                            <p:txEl>
                                              <p:pRg end="0" st="0"/>
                                            </p:txEl>
                                          </p:spTgt>
                                        </p:tgtEl>
                                        <p:attrNameLst>
                                          <p:attrName>style.visibility</p:attrName>
                                        </p:attrNameLst>
                                      </p:cBhvr>
                                      <p:to>
                                        <p:strVal val="visible"/>
                                      </p:to>
                                    </p:set>
                                    <p:animEffect filter="fade" transition="in">
                                      <p:cBhvr>
                                        <p:cTn dur="500"/>
                                        <p:tgtEl>
                                          <p:spTgt spid="576">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76">
                                            <p:txEl>
                                              <p:pRg end="1" st="1"/>
                                            </p:txEl>
                                          </p:spTgt>
                                        </p:tgtEl>
                                        <p:attrNameLst>
                                          <p:attrName>style.visibility</p:attrName>
                                        </p:attrNameLst>
                                      </p:cBhvr>
                                      <p:to>
                                        <p:strVal val="visible"/>
                                      </p:to>
                                    </p:set>
                                    <p:animEffect filter="fade" transition="in">
                                      <p:cBhvr>
                                        <p:cTn dur="500"/>
                                        <p:tgtEl>
                                          <p:spTgt spid="576">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76">
                                            <p:txEl>
                                              <p:pRg end="2" st="2"/>
                                            </p:txEl>
                                          </p:spTgt>
                                        </p:tgtEl>
                                        <p:attrNameLst>
                                          <p:attrName>style.visibility</p:attrName>
                                        </p:attrNameLst>
                                      </p:cBhvr>
                                      <p:to>
                                        <p:strVal val="visible"/>
                                      </p:to>
                                    </p:set>
                                    <p:animEffect filter="fade" transition="in">
                                      <p:cBhvr>
                                        <p:cTn dur="500"/>
                                        <p:tgtEl>
                                          <p:spTgt spid="576">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76">
                                            <p:txEl>
                                              <p:pRg end="3" st="3"/>
                                            </p:txEl>
                                          </p:spTgt>
                                        </p:tgtEl>
                                        <p:attrNameLst>
                                          <p:attrName>style.visibility</p:attrName>
                                        </p:attrNameLst>
                                      </p:cBhvr>
                                      <p:to>
                                        <p:strVal val="visible"/>
                                      </p:to>
                                    </p:set>
                                    <p:animEffect filter="fade" transition="in">
                                      <p:cBhvr>
                                        <p:cTn dur="500"/>
                                        <p:tgtEl>
                                          <p:spTgt spid="576">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76">
                                            <p:txEl>
                                              <p:pRg end="4" st="4"/>
                                            </p:txEl>
                                          </p:spTgt>
                                        </p:tgtEl>
                                        <p:attrNameLst>
                                          <p:attrName>style.visibility</p:attrName>
                                        </p:attrNameLst>
                                      </p:cBhvr>
                                      <p:to>
                                        <p:strVal val="visible"/>
                                      </p:to>
                                    </p:set>
                                    <p:animEffect filter="fade" transition="in">
                                      <p:cBhvr>
                                        <p:cTn dur="500"/>
                                        <p:tgtEl>
                                          <p:spTgt spid="576">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76">
                                            <p:txEl>
                                              <p:pRg end="5" st="5"/>
                                            </p:txEl>
                                          </p:spTgt>
                                        </p:tgtEl>
                                        <p:attrNameLst>
                                          <p:attrName>style.visibility</p:attrName>
                                        </p:attrNameLst>
                                      </p:cBhvr>
                                      <p:to>
                                        <p:strVal val="visible"/>
                                      </p:to>
                                    </p:set>
                                    <p:animEffect filter="fade" transition="in">
                                      <p:cBhvr>
                                        <p:cTn dur="500"/>
                                        <p:tgtEl>
                                          <p:spTgt spid="576">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76">
                                            <p:txEl>
                                              <p:pRg end="6" st="6"/>
                                            </p:txEl>
                                          </p:spTgt>
                                        </p:tgtEl>
                                        <p:attrNameLst>
                                          <p:attrName>style.visibility</p:attrName>
                                        </p:attrNameLst>
                                      </p:cBhvr>
                                      <p:to>
                                        <p:strVal val="visible"/>
                                      </p:to>
                                    </p:set>
                                    <p:animEffect filter="fade" transition="in">
                                      <p:cBhvr>
                                        <p:cTn dur="500"/>
                                        <p:tgtEl>
                                          <p:spTgt spid="576">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76">
                                            <p:txEl>
                                              <p:pRg end="7" st="7"/>
                                            </p:txEl>
                                          </p:spTgt>
                                        </p:tgtEl>
                                        <p:attrNameLst>
                                          <p:attrName>style.visibility</p:attrName>
                                        </p:attrNameLst>
                                      </p:cBhvr>
                                      <p:to>
                                        <p:strVal val="visible"/>
                                      </p:to>
                                    </p:set>
                                    <p:animEffect filter="fade" transition="in">
                                      <p:cBhvr>
                                        <p:cTn dur="500"/>
                                        <p:tgtEl>
                                          <p:spTgt spid="576">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76">
                                            <p:txEl>
                                              <p:pRg end="8" st="8"/>
                                            </p:txEl>
                                          </p:spTgt>
                                        </p:tgtEl>
                                        <p:attrNameLst>
                                          <p:attrName>style.visibility</p:attrName>
                                        </p:attrNameLst>
                                      </p:cBhvr>
                                      <p:to>
                                        <p:strVal val="visible"/>
                                      </p:to>
                                    </p:set>
                                    <p:animEffect filter="fade" transition="in">
                                      <p:cBhvr>
                                        <p:cTn dur="500"/>
                                        <p:tgtEl>
                                          <p:spTgt spid="576">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577">
                                            <p:txEl>
                                              <p:pRg end="0" st="0"/>
                                            </p:txEl>
                                          </p:spTgt>
                                        </p:tgtEl>
                                        <p:attrNameLst>
                                          <p:attrName>style.visibility</p:attrName>
                                        </p:attrNameLst>
                                      </p:cBhvr>
                                      <p:to>
                                        <p:strVal val="visible"/>
                                      </p:to>
                                    </p:set>
                                    <p:animEffect filter="fade" transition="in">
                                      <p:cBhvr>
                                        <p:cTn dur="500"/>
                                        <p:tgtEl>
                                          <p:spTgt spid="577">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577">
                                            <p:txEl>
                                              <p:pRg end="1" st="1"/>
                                            </p:txEl>
                                          </p:spTgt>
                                        </p:tgtEl>
                                        <p:attrNameLst>
                                          <p:attrName>style.visibility</p:attrName>
                                        </p:attrNameLst>
                                      </p:cBhvr>
                                      <p:to>
                                        <p:strVal val="visible"/>
                                      </p:to>
                                    </p:set>
                                    <p:animEffect filter="fade" transition="in">
                                      <p:cBhvr>
                                        <p:cTn dur="500"/>
                                        <p:tgtEl>
                                          <p:spTgt spid="577">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577">
                                            <p:txEl>
                                              <p:pRg end="2" st="2"/>
                                            </p:txEl>
                                          </p:spTgt>
                                        </p:tgtEl>
                                        <p:attrNameLst>
                                          <p:attrName>style.visibility</p:attrName>
                                        </p:attrNameLst>
                                      </p:cBhvr>
                                      <p:to>
                                        <p:strVal val="visible"/>
                                      </p:to>
                                    </p:set>
                                    <p:animEffect filter="fade" transition="in">
                                      <p:cBhvr>
                                        <p:cTn dur="500"/>
                                        <p:tgtEl>
                                          <p:spTgt spid="577">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577">
                                            <p:txEl>
                                              <p:pRg end="3" st="3"/>
                                            </p:txEl>
                                          </p:spTgt>
                                        </p:tgtEl>
                                        <p:attrNameLst>
                                          <p:attrName>style.visibility</p:attrName>
                                        </p:attrNameLst>
                                      </p:cBhvr>
                                      <p:to>
                                        <p:strVal val="visible"/>
                                      </p:to>
                                    </p:set>
                                    <p:animEffect filter="fade" transition="in">
                                      <p:cBhvr>
                                        <p:cTn dur="500"/>
                                        <p:tgtEl>
                                          <p:spTgt spid="577">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577">
                                            <p:txEl>
                                              <p:pRg end="4" st="4"/>
                                            </p:txEl>
                                          </p:spTgt>
                                        </p:tgtEl>
                                        <p:attrNameLst>
                                          <p:attrName>style.visibility</p:attrName>
                                        </p:attrNameLst>
                                      </p:cBhvr>
                                      <p:to>
                                        <p:strVal val="visible"/>
                                      </p:to>
                                    </p:set>
                                    <p:animEffect filter="fade" transition="in">
                                      <p:cBhvr>
                                        <p:cTn dur="500"/>
                                        <p:tgtEl>
                                          <p:spTgt spid="577">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577">
                                            <p:txEl>
                                              <p:pRg end="5" st="5"/>
                                            </p:txEl>
                                          </p:spTgt>
                                        </p:tgtEl>
                                        <p:attrNameLst>
                                          <p:attrName>style.visibility</p:attrName>
                                        </p:attrNameLst>
                                      </p:cBhvr>
                                      <p:to>
                                        <p:strVal val="visible"/>
                                      </p:to>
                                    </p:set>
                                    <p:animEffect filter="fade" transition="in">
                                      <p:cBhvr>
                                        <p:cTn dur="500"/>
                                        <p:tgtEl>
                                          <p:spTgt spid="577">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577">
                                            <p:txEl>
                                              <p:pRg end="6" st="6"/>
                                            </p:txEl>
                                          </p:spTgt>
                                        </p:tgtEl>
                                        <p:attrNameLst>
                                          <p:attrName>style.visibility</p:attrName>
                                        </p:attrNameLst>
                                      </p:cBhvr>
                                      <p:to>
                                        <p:strVal val="visible"/>
                                      </p:to>
                                    </p:set>
                                    <p:animEffect filter="fade" transition="in">
                                      <p:cBhvr>
                                        <p:cTn dur="500"/>
                                        <p:tgtEl>
                                          <p:spTgt spid="577">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577">
                                            <p:txEl>
                                              <p:pRg end="7" st="7"/>
                                            </p:txEl>
                                          </p:spTgt>
                                        </p:tgtEl>
                                        <p:attrNameLst>
                                          <p:attrName>style.visibility</p:attrName>
                                        </p:attrNameLst>
                                      </p:cBhvr>
                                      <p:to>
                                        <p:strVal val="visible"/>
                                      </p:to>
                                    </p:set>
                                    <p:animEffect filter="fade" transition="in">
                                      <p:cBhvr>
                                        <p:cTn dur="500"/>
                                        <p:tgtEl>
                                          <p:spTgt spid="577">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577">
                                            <p:txEl>
                                              <p:pRg end="8" st="8"/>
                                            </p:txEl>
                                          </p:spTgt>
                                        </p:tgtEl>
                                        <p:attrNameLst>
                                          <p:attrName>style.visibility</p:attrName>
                                        </p:attrNameLst>
                                      </p:cBhvr>
                                      <p:to>
                                        <p:strVal val="visible"/>
                                      </p:to>
                                    </p:set>
                                    <p:animEffect filter="fade" transition="in">
                                      <p:cBhvr>
                                        <p:cTn dur="500"/>
                                        <p:tgtEl>
                                          <p:spTgt spid="577">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78">
                                            <p:txEl>
                                              <p:pRg end="0" st="0"/>
                                            </p:txEl>
                                          </p:spTgt>
                                        </p:tgtEl>
                                        <p:attrNameLst>
                                          <p:attrName>style.visibility</p:attrName>
                                        </p:attrNameLst>
                                      </p:cBhvr>
                                      <p:to>
                                        <p:strVal val="visible"/>
                                      </p:to>
                                    </p:set>
                                    <p:animEffect filter="fade" transition="in">
                                      <p:cBhvr>
                                        <p:cTn dur="400"/>
                                        <p:tgtEl>
                                          <p:spTgt spid="578">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78">
                                            <p:txEl>
                                              <p:pRg end="1" st="1"/>
                                            </p:txEl>
                                          </p:spTgt>
                                        </p:tgtEl>
                                        <p:attrNameLst>
                                          <p:attrName>style.visibility</p:attrName>
                                        </p:attrNameLst>
                                      </p:cBhvr>
                                      <p:to>
                                        <p:strVal val="visible"/>
                                      </p:to>
                                    </p:set>
                                    <p:animEffect filter="fade" transition="in">
                                      <p:cBhvr>
                                        <p:cTn dur="400"/>
                                        <p:tgtEl>
                                          <p:spTgt spid="578">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78">
                                            <p:txEl>
                                              <p:pRg end="2" st="2"/>
                                            </p:txEl>
                                          </p:spTgt>
                                        </p:tgtEl>
                                        <p:attrNameLst>
                                          <p:attrName>style.visibility</p:attrName>
                                        </p:attrNameLst>
                                      </p:cBhvr>
                                      <p:to>
                                        <p:strVal val="visible"/>
                                      </p:to>
                                    </p:set>
                                    <p:animEffect filter="fade" transition="in">
                                      <p:cBhvr>
                                        <p:cTn dur="400"/>
                                        <p:tgtEl>
                                          <p:spTgt spid="578">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78">
                                            <p:txEl>
                                              <p:pRg end="3" st="3"/>
                                            </p:txEl>
                                          </p:spTgt>
                                        </p:tgtEl>
                                        <p:attrNameLst>
                                          <p:attrName>style.visibility</p:attrName>
                                        </p:attrNameLst>
                                      </p:cBhvr>
                                      <p:to>
                                        <p:strVal val="visible"/>
                                      </p:to>
                                    </p:set>
                                    <p:animEffect filter="fade" transition="in">
                                      <p:cBhvr>
                                        <p:cTn dur="400"/>
                                        <p:tgtEl>
                                          <p:spTgt spid="578">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78">
                                            <p:txEl>
                                              <p:pRg end="4" st="4"/>
                                            </p:txEl>
                                          </p:spTgt>
                                        </p:tgtEl>
                                        <p:attrNameLst>
                                          <p:attrName>style.visibility</p:attrName>
                                        </p:attrNameLst>
                                      </p:cBhvr>
                                      <p:to>
                                        <p:strVal val="visible"/>
                                      </p:to>
                                    </p:set>
                                    <p:animEffect filter="fade" transition="in">
                                      <p:cBhvr>
                                        <p:cTn dur="400"/>
                                        <p:tgtEl>
                                          <p:spTgt spid="578">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78">
                                            <p:txEl>
                                              <p:pRg end="5" st="5"/>
                                            </p:txEl>
                                          </p:spTgt>
                                        </p:tgtEl>
                                        <p:attrNameLst>
                                          <p:attrName>style.visibility</p:attrName>
                                        </p:attrNameLst>
                                      </p:cBhvr>
                                      <p:to>
                                        <p:strVal val="visible"/>
                                      </p:to>
                                    </p:set>
                                    <p:animEffect filter="fade" transition="in">
                                      <p:cBhvr>
                                        <p:cTn dur="400"/>
                                        <p:tgtEl>
                                          <p:spTgt spid="578">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78">
                                            <p:txEl>
                                              <p:pRg end="6" st="6"/>
                                            </p:txEl>
                                          </p:spTgt>
                                        </p:tgtEl>
                                        <p:attrNameLst>
                                          <p:attrName>style.visibility</p:attrName>
                                        </p:attrNameLst>
                                      </p:cBhvr>
                                      <p:to>
                                        <p:strVal val="visible"/>
                                      </p:to>
                                    </p:set>
                                    <p:animEffect filter="fade" transition="in">
                                      <p:cBhvr>
                                        <p:cTn dur="400"/>
                                        <p:tgtEl>
                                          <p:spTgt spid="578">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78">
                                            <p:txEl>
                                              <p:pRg end="7" st="7"/>
                                            </p:txEl>
                                          </p:spTgt>
                                        </p:tgtEl>
                                        <p:attrNameLst>
                                          <p:attrName>style.visibility</p:attrName>
                                        </p:attrNameLst>
                                      </p:cBhvr>
                                      <p:to>
                                        <p:strVal val="visible"/>
                                      </p:to>
                                    </p:set>
                                    <p:animEffect filter="fade" transition="in">
                                      <p:cBhvr>
                                        <p:cTn dur="400"/>
                                        <p:tgtEl>
                                          <p:spTgt spid="578">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78">
                                            <p:txEl>
                                              <p:pRg end="8" st="8"/>
                                            </p:txEl>
                                          </p:spTgt>
                                        </p:tgtEl>
                                        <p:attrNameLst>
                                          <p:attrName>style.visibility</p:attrName>
                                        </p:attrNameLst>
                                      </p:cBhvr>
                                      <p:to>
                                        <p:strVal val="visible"/>
                                      </p:to>
                                    </p:set>
                                    <p:animEffect filter="fade" transition="in">
                                      <p:cBhvr>
                                        <p:cTn dur="400"/>
                                        <p:tgtEl>
                                          <p:spTgt spid="578">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仅标题" type="titleOnly">
  <p:cSld name="TITLE_ONLY">
    <p:spTree>
      <p:nvGrpSpPr>
        <p:cNvPr id="45" name="Shape 45"/>
        <p:cNvGrpSpPr/>
        <p:nvPr/>
      </p:nvGrpSpPr>
      <p:grpSpPr>
        <a:xfrm>
          <a:off x="0" y="0"/>
          <a:ext cx="0" cy="0"/>
          <a:chOff x="0" y="0"/>
          <a:chExt cx="0" cy="0"/>
        </a:xfrm>
      </p:grpSpPr>
      <p:sp>
        <p:nvSpPr>
          <p:cNvPr id="46" name="Google Shape;46;p32"/>
          <p:cNvSpPr txBox="1"/>
          <p:nvPr>
            <p:ph type="title"/>
          </p:nvPr>
        </p:nvSpPr>
        <p:spPr>
          <a:xfrm>
            <a:off x="670718" y="-514350"/>
            <a:ext cx="10850563" cy="102869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mc:AlternateContent>
    <mc:Choice Requires="p14">
      <p:transition spd="slow" p14:dur="1250">
        <p:push/>
      </p:transition>
    </mc:Choice>
    <mc:Fallback>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with dates">
  <p:cSld name="Two columns with dates">
    <p:spTree>
      <p:nvGrpSpPr>
        <p:cNvPr id="583" name="Shape 583"/>
        <p:cNvGrpSpPr/>
        <p:nvPr/>
      </p:nvGrpSpPr>
      <p:grpSpPr>
        <a:xfrm>
          <a:off x="0" y="0"/>
          <a:ext cx="0" cy="0"/>
          <a:chOff x="0" y="0"/>
          <a:chExt cx="0" cy="0"/>
        </a:xfrm>
      </p:grpSpPr>
      <p:sp>
        <p:nvSpPr>
          <p:cNvPr id="584" name="Google Shape;584;p59"/>
          <p:cNvSpPr txBox="1"/>
          <p:nvPr>
            <p:ph idx="1" type="body"/>
          </p:nvPr>
        </p:nvSpPr>
        <p:spPr>
          <a:xfrm>
            <a:off x="603251" y="324582"/>
            <a:ext cx="10972800" cy="4317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3000"/>
              <a:buNone/>
              <a:defRPr b="1" sz="300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5" name="Google Shape;585;p59"/>
          <p:cNvSpPr txBox="1"/>
          <p:nvPr>
            <p:ph idx="2" type="body"/>
          </p:nvPr>
        </p:nvSpPr>
        <p:spPr>
          <a:xfrm>
            <a:off x="603251" y="827103"/>
            <a:ext cx="10972800" cy="228451"/>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accent3"/>
              </a:buClr>
              <a:buSzPts val="1440"/>
              <a:buNone/>
              <a:defRPr b="0" sz="1440">
                <a:solidFill>
                  <a:schemeClr val="accent3"/>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6" name="Google Shape;586;p59"/>
          <p:cNvSpPr txBox="1"/>
          <p:nvPr>
            <p:ph idx="3" type="body"/>
          </p:nvPr>
        </p:nvSpPr>
        <p:spPr>
          <a:xfrm>
            <a:off x="591963" y="5482494"/>
            <a:ext cx="5210528" cy="779972"/>
          </a:xfrm>
          <a:prstGeom prst="rect">
            <a:avLst/>
          </a:prstGeom>
          <a:noFill/>
          <a:ln>
            <a:noFill/>
          </a:ln>
        </p:spPr>
        <p:txBody>
          <a:bodyPr anchorCtr="0" anchor="t" bIns="0" lIns="0" spcFirstLastPara="1" rIns="0" wrap="square" tIns="0">
            <a:normAutofit/>
          </a:bodyPr>
          <a:lstStyle>
            <a:lvl1pPr indent="-228600" lvl="0" marL="457200" algn="just">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7" name="Google Shape;587;p59"/>
          <p:cNvSpPr txBox="1"/>
          <p:nvPr>
            <p:ph idx="4" type="body"/>
          </p:nvPr>
        </p:nvSpPr>
        <p:spPr>
          <a:xfrm>
            <a:off x="569384" y="4664085"/>
            <a:ext cx="5233107" cy="454379"/>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2400"/>
              <a:buNone/>
              <a:defRPr b="1" sz="240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8" name="Google Shape;588;p59"/>
          <p:cNvSpPr txBox="1"/>
          <p:nvPr>
            <p:ph idx="5" type="body"/>
          </p:nvPr>
        </p:nvSpPr>
        <p:spPr>
          <a:xfrm>
            <a:off x="603251" y="5151355"/>
            <a:ext cx="5199240" cy="228451"/>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rgbClr val="7F7F7F"/>
              </a:buClr>
              <a:buSzPts val="1440"/>
              <a:buNone/>
              <a:defRPr b="0" sz="1440">
                <a:solidFill>
                  <a:srgbClr val="7F7F7F"/>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9" name="Google Shape;589;p59"/>
          <p:cNvSpPr txBox="1"/>
          <p:nvPr>
            <p:ph idx="6" type="body"/>
          </p:nvPr>
        </p:nvSpPr>
        <p:spPr>
          <a:xfrm>
            <a:off x="6365523" y="5482494"/>
            <a:ext cx="5210528" cy="779972"/>
          </a:xfrm>
          <a:prstGeom prst="rect">
            <a:avLst/>
          </a:prstGeom>
          <a:noFill/>
          <a:ln>
            <a:noFill/>
          </a:ln>
        </p:spPr>
        <p:txBody>
          <a:bodyPr anchorCtr="0" anchor="t" bIns="0" lIns="0" spcFirstLastPara="1" rIns="0" wrap="square" tIns="0">
            <a:normAutofit/>
          </a:bodyPr>
          <a:lstStyle>
            <a:lvl1pPr indent="-228600" lvl="0" marL="457200" algn="just">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0" name="Google Shape;590;p59"/>
          <p:cNvSpPr txBox="1"/>
          <p:nvPr>
            <p:ph idx="7" type="body"/>
          </p:nvPr>
        </p:nvSpPr>
        <p:spPr>
          <a:xfrm>
            <a:off x="6342944" y="4664085"/>
            <a:ext cx="5233107" cy="454379"/>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2400"/>
              <a:buNone/>
              <a:defRPr b="1" sz="240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1" name="Google Shape;591;p59"/>
          <p:cNvSpPr txBox="1"/>
          <p:nvPr>
            <p:ph idx="8" type="body"/>
          </p:nvPr>
        </p:nvSpPr>
        <p:spPr>
          <a:xfrm>
            <a:off x="6376811" y="5151355"/>
            <a:ext cx="5199240" cy="228451"/>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rgbClr val="7F7F7F"/>
              </a:buClr>
              <a:buSzPts val="1440"/>
              <a:buNone/>
              <a:defRPr b="0" sz="1440">
                <a:solidFill>
                  <a:srgbClr val="7F7F7F"/>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592" name="Google Shape;592;p59"/>
          <p:cNvGrpSpPr/>
          <p:nvPr/>
        </p:nvGrpSpPr>
        <p:grpSpPr>
          <a:xfrm>
            <a:off x="101309" y="385540"/>
            <a:ext cx="383999" cy="342172"/>
            <a:chOff x="5270500" y="1460500"/>
            <a:chExt cx="1701800" cy="2705100"/>
          </a:xfrm>
        </p:grpSpPr>
        <p:sp>
          <p:nvSpPr>
            <p:cNvPr id="593" name="Google Shape;593;p59"/>
            <p:cNvSpPr/>
            <p:nvPr/>
          </p:nvSpPr>
          <p:spPr>
            <a:xfrm>
              <a:off x="5270500" y="1460500"/>
              <a:ext cx="457200" cy="27051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594" name="Google Shape;594;p59"/>
            <p:cNvSpPr/>
            <p:nvPr/>
          </p:nvSpPr>
          <p:spPr>
            <a:xfrm>
              <a:off x="5892800" y="1460500"/>
              <a:ext cx="457200" cy="2705100"/>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595" name="Google Shape;595;p59"/>
            <p:cNvSpPr/>
            <p:nvPr/>
          </p:nvSpPr>
          <p:spPr>
            <a:xfrm>
              <a:off x="6515100" y="1460500"/>
              <a:ext cx="457200" cy="2705100"/>
            </a:xfrm>
            <a:prstGeom prst="roundRect">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grpSp>
    </p:spTree>
  </p:cSld>
  <p:clrMapOvr>
    <a:masterClrMapping/>
  </p:clrMapOvr>
  <mc:AlternateContent>
    <mc:Choice Requires="p14">
      <p:transition spd="slow" p14:dur="125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92"/>
                                        </p:tgtEl>
                                        <p:attrNameLst>
                                          <p:attrName>style.visibility</p:attrName>
                                        </p:attrNameLst>
                                      </p:cBhvr>
                                      <p:to>
                                        <p:strVal val="visible"/>
                                      </p:to>
                                    </p:set>
                                    <p:animEffect filter="fade" transition="in">
                                      <p:cBhvr>
                                        <p:cTn dur="500"/>
                                        <p:tgtEl>
                                          <p:spTgt spid="592"/>
                                        </p:tgtEl>
                                      </p:cBhvr>
                                    </p:animEffect>
                                  </p:childTnLst>
                                </p:cTn>
                              </p:par>
                              <p:par>
                                <p:cTn fill="hold" nodeType="withEffect" presetClass="entr" presetID="10" presetSubtype="0">
                                  <p:stCondLst>
                                    <p:cond delay="200"/>
                                  </p:stCondLst>
                                  <p:childTnLst>
                                    <p:set>
                                      <p:cBhvr>
                                        <p:cTn dur="1" fill="hold">
                                          <p:stCondLst>
                                            <p:cond delay="0"/>
                                          </p:stCondLst>
                                        </p:cTn>
                                        <p:tgtEl>
                                          <p:spTgt spid="584">
                                            <p:txEl>
                                              <p:pRg end="0" st="0"/>
                                            </p:txEl>
                                          </p:spTgt>
                                        </p:tgtEl>
                                        <p:attrNameLst>
                                          <p:attrName>style.visibility</p:attrName>
                                        </p:attrNameLst>
                                      </p:cBhvr>
                                      <p:to>
                                        <p:strVal val="visible"/>
                                      </p:to>
                                    </p:set>
                                    <p:animEffect filter="fade" transition="in">
                                      <p:cBhvr>
                                        <p:cTn dur="400"/>
                                        <p:tgtEl>
                                          <p:spTgt spid="584">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84">
                                            <p:txEl>
                                              <p:pRg end="1" st="1"/>
                                            </p:txEl>
                                          </p:spTgt>
                                        </p:tgtEl>
                                        <p:attrNameLst>
                                          <p:attrName>style.visibility</p:attrName>
                                        </p:attrNameLst>
                                      </p:cBhvr>
                                      <p:to>
                                        <p:strVal val="visible"/>
                                      </p:to>
                                    </p:set>
                                    <p:animEffect filter="fade" transition="in">
                                      <p:cBhvr>
                                        <p:cTn dur="400"/>
                                        <p:tgtEl>
                                          <p:spTgt spid="584">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84">
                                            <p:txEl>
                                              <p:pRg end="2" st="2"/>
                                            </p:txEl>
                                          </p:spTgt>
                                        </p:tgtEl>
                                        <p:attrNameLst>
                                          <p:attrName>style.visibility</p:attrName>
                                        </p:attrNameLst>
                                      </p:cBhvr>
                                      <p:to>
                                        <p:strVal val="visible"/>
                                      </p:to>
                                    </p:set>
                                    <p:animEffect filter="fade" transition="in">
                                      <p:cBhvr>
                                        <p:cTn dur="400"/>
                                        <p:tgtEl>
                                          <p:spTgt spid="584">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84">
                                            <p:txEl>
                                              <p:pRg end="3" st="3"/>
                                            </p:txEl>
                                          </p:spTgt>
                                        </p:tgtEl>
                                        <p:attrNameLst>
                                          <p:attrName>style.visibility</p:attrName>
                                        </p:attrNameLst>
                                      </p:cBhvr>
                                      <p:to>
                                        <p:strVal val="visible"/>
                                      </p:to>
                                    </p:set>
                                    <p:animEffect filter="fade" transition="in">
                                      <p:cBhvr>
                                        <p:cTn dur="400"/>
                                        <p:tgtEl>
                                          <p:spTgt spid="584">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84">
                                            <p:txEl>
                                              <p:pRg end="4" st="4"/>
                                            </p:txEl>
                                          </p:spTgt>
                                        </p:tgtEl>
                                        <p:attrNameLst>
                                          <p:attrName>style.visibility</p:attrName>
                                        </p:attrNameLst>
                                      </p:cBhvr>
                                      <p:to>
                                        <p:strVal val="visible"/>
                                      </p:to>
                                    </p:set>
                                    <p:animEffect filter="fade" transition="in">
                                      <p:cBhvr>
                                        <p:cTn dur="400"/>
                                        <p:tgtEl>
                                          <p:spTgt spid="584">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84">
                                            <p:txEl>
                                              <p:pRg end="5" st="5"/>
                                            </p:txEl>
                                          </p:spTgt>
                                        </p:tgtEl>
                                        <p:attrNameLst>
                                          <p:attrName>style.visibility</p:attrName>
                                        </p:attrNameLst>
                                      </p:cBhvr>
                                      <p:to>
                                        <p:strVal val="visible"/>
                                      </p:to>
                                    </p:set>
                                    <p:animEffect filter="fade" transition="in">
                                      <p:cBhvr>
                                        <p:cTn dur="400"/>
                                        <p:tgtEl>
                                          <p:spTgt spid="584">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84">
                                            <p:txEl>
                                              <p:pRg end="6" st="6"/>
                                            </p:txEl>
                                          </p:spTgt>
                                        </p:tgtEl>
                                        <p:attrNameLst>
                                          <p:attrName>style.visibility</p:attrName>
                                        </p:attrNameLst>
                                      </p:cBhvr>
                                      <p:to>
                                        <p:strVal val="visible"/>
                                      </p:to>
                                    </p:set>
                                    <p:animEffect filter="fade" transition="in">
                                      <p:cBhvr>
                                        <p:cTn dur="400"/>
                                        <p:tgtEl>
                                          <p:spTgt spid="584">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84">
                                            <p:txEl>
                                              <p:pRg end="7" st="7"/>
                                            </p:txEl>
                                          </p:spTgt>
                                        </p:tgtEl>
                                        <p:attrNameLst>
                                          <p:attrName>style.visibility</p:attrName>
                                        </p:attrNameLst>
                                      </p:cBhvr>
                                      <p:to>
                                        <p:strVal val="visible"/>
                                      </p:to>
                                    </p:set>
                                    <p:animEffect filter="fade" transition="in">
                                      <p:cBhvr>
                                        <p:cTn dur="400"/>
                                        <p:tgtEl>
                                          <p:spTgt spid="584">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84">
                                            <p:txEl>
                                              <p:pRg end="8" st="8"/>
                                            </p:txEl>
                                          </p:spTgt>
                                        </p:tgtEl>
                                        <p:attrNameLst>
                                          <p:attrName>style.visibility</p:attrName>
                                        </p:attrNameLst>
                                      </p:cBhvr>
                                      <p:to>
                                        <p:strVal val="visible"/>
                                      </p:to>
                                    </p:set>
                                    <p:animEffect filter="fade" transition="in">
                                      <p:cBhvr>
                                        <p:cTn dur="400"/>
                                        <p:tgtEl>
                                          <p:spTgt spid="584">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85">
                                            <p:txEl>
                                              <p:pRg end="0" st="0"/>
                                            </p:txEl>
                                          </p:spTgt>
                                        </p:tgtEl>
                                        <p:attrNameLst>
                                          <p:attrName>style.visibility</p:attrName>
                                        </p:attrNameLst>
                                      </p:cBhvr>
                                      <p:to>
                                        <p:strVal val="visible"/>
                                      </p:to>
                                    </p:set>
                                    <p:animEffect filter="fade" transition="in">
                                      <p:cBhvr>
                                        <p:cTn dur="500"/>
                                        <p:tgtEl>
                                          <p:spTgt spid="585">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85">
                                            <p:txEl>
                                              <p:pRg end="1" st="1"/>
                                            </p:txEl>
                                          </p:spTgt>
                                        </p:tgtEl>
                                        <p:attrNameLst>
                                          <p:attrName>style.visibility</p:attrName>
                                        </p:attrNameLst>
                                      </p:cBhvr>
                                      <p:to>
                                        <p:strVal val="visible"/>
                                      </p:to>
                                    </p:set>
                                    <p:animEffect filter="fade" transition="in">
                                      <p:cBhvr>
                                        <p:cTn dur="500"/>
                                        <p:tgtEl>
                                          <p:spTgt spid="585">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85">
                                            <p:txEl>
                                              <p:pRg end="2" st="2"/>
                                            </p:txEl>
                                          </p:spTgt>
                                        </p:tgtEl>
                                        <p:attrNameLst>
                                          <p:attrName>style.visibility</p:attrName>
                                        </p:attrNameLst>
                                      </p:cBhvr>
                                      <p:to>
                                        <p:strVal val="visible"/>
                                      </p:to>
                                    </p:set>
                                    <p:animEffect filter="fade" transition="in">
                                      <p:cBhvr>
                                        <p:cTn dur="500"/>
                                        <p:tgtEl>
                                          <p:spTgt spid="585">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85">
                                            <p:txEl>
                                              <p:pRg end="3" st="3"/>
                                            </p:txEl>
                                          </p:spTgt>
                                        </p:tgtEl>
                                        <p:attrNameLst>
                                          <p:attrName>style.visibility</p:attrName>
                                        </p:attrNameLst>
                                      </p:cBhvr>
                                      <p:to>
                                        <p:strVal val="visible"/>
                                      </p:to>
                                    </p:set>
                                    <p:animEffect filter="fade" transition="in">
                                      <p:cBhvr>
                                        <p:cTn dur="500"/>
                                        <p:tgtEl>
                                          <p:spTgt spid="585">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85">
                                            <p:txEl>
                                              <p:pRg end="4" st="4"/>
                                            </p:txEl>
                                          </p:spTgt>
                                        </p:tgtEl>
                                        <p:attrNameLst>
                                          <p:attrName>style.visibility</p:attrName>
                                        </p:attrNameLst>
                                      </p:cBhvr>
                                      <p:to>
                                        <p:strVal val="visible"/>
                                      </p:to>
                                    </p:set>
                                    <p:animEffect filter="fade" transition="in">
                                      <p:cBhvr>
                                        <p:cTn dur="500"/>
                                        <p:tgtEl>
                                          <p:spTgt spid="585">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85">
                                            <p:txEl>
                                              <p:pRg end="5" st="5"/>
                                            </p:txEl>
                                          </p:spTgt>
                                        </p:tgtEl>
                                        <p:attrNameLst>
                                          <p:attrName>style.visibility</p:attrName>
                                        </p:attrNameLst>
                                      </p:cBhvr>
                                      <p:to>
                                        <p:strVal val="visible"/>
                                      </p:to>
                                    </p:set>
                                    <p:animEffect filter="fade" transition="in">
                                      <p:cBhvr>
                                        <p:cTn dur="500"/>
                                        <p:tgtEl>
                                          <p:spTgt spid="585">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85">
                                            <p:txEl>
                                              <p:pRg end="6" st="6"/>
                                            </p:txEl>
                                          </p:spTgt>
                                        </p:tgtEl>
                                        <p:attrNameLst>
                                          <p:attrName>style.visibility</p:attrName>
                                        </p:attrNameLst>
                                      </p:cBhvr>
                                      <p:to>
                                        <p:strVal val="visible"/>
                                      </p:to>
                                    </p:set>
                                    <p:animEffect filter="fade" transition="in">
                                      <p:cBhvr>
                                        <p:cTn dur="500"/>
                                        <p:tgtEl>
                                          <p:spTgt spid="585">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85">
                                            <p:txEl>
                                              <p:pRg end="7" st="7"/>
                                            </p:txEl>
                                          </p:spTgt>
                                        </p:tgtEl>
                                        <p:attrNameLst>
                                          <p:attrName>style.visibility</p:attrName>
                                        </p:attrNameLst>
                                      </p:cBhvr>
                                      <p:to>
                                        <p:strVal val="visible"/>
                                      </p:to>
                                    </p:set>
                                    <p:animEffect filter="fade" transition="in">
                                      <p:cBhvr>
                                        <p:cTn dur="500"/>
                                        <p:tgtEl>
                                          <p:spTgt spid="585">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85">
                                            <p:txEl>
                                              <p:pRg end="8" st="8"/>
                                            </p:txEl>
                                          </p:spTgt>
                                        </p:tgtEl>
                                        <p:attrNameLst>
                                          <p:attrName>style.visibility</p:attrName>
                                        </p:attrNameLst>
                                      </p:cBhvr>
                                      <p:to>
                                        <p:strVal val="visible"/>
                                      </p:to>
                                    </p:set>
                                    <p:animEffect filter="fade" transition="in">
                                      <p:cBhvr>
                                        <p:cTn dur="500"/>
                                        <p:tgtEl>
                                          <p:spTgt spid="585">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586">
                                            <p:txEl>
                                              <p:pRg end="0" st="0"/>
                                            </p:txEl>
                                          </p:spTgt>
                                        </p:tgtEl>
                                        <p:attrNameLst>
                                          <p:attrName>style.visibility</p:attrName>
                                        </p:attrNameLst>
                                      </p:cBhvr>
                                      <p:to>
                                        <p:strVal val="visible"/>
                                      </p:to>
                                    </p:set>
                                    <p:animEffect filter="fade" transition="in">
                                      <p:cBhvr>
                                        <p:cTn dur="500"/>
                                        <p:tgtEl>
                                          <p:spTgt spid="586">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586">
                                            <p:txEl>
                                              <p:pRg end="1" st="1"/>
                                            </p:txEl>
                                          </p:spTgt>
                                        </p:tgtEl>
                                        <p:attrNameLst>
                                          <p:attrName>style.visibility</p:attrName>
                                        </p:attrNameLst>
                                      </p:cBhvr>
                                      <p:to>
                                        <p:strVal val="visible"/>
                                      </p:to>
                                    </p:set>
                                    <p:animEffect filter="fade" transition="in">
                                      <p:cBhvr>
                                        <p:cTn dur="500"/>
                                        <p:tgtEl>
                                          <p:spTgt spid="586">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586">
                                            <p:txEl>
                                              <p:pRg end="2" st="2"/>
                                            </p:txEl>
                                          </p:spTgt>
                                        </p:tgtEl>
                                        <p:attrNameLst>
                                          <p:attrName>style.visibility</p:attrName>
                                        </p:attrNameLst>
                                      </p:cBhvr>
                                      <p:to>
                                        <p:strVal val="visible"/>
                                      </p:to>
                                    </p:set>
                                    <p:animEffect filter="fade" transition="in">
                                      <p:cBhvr>
                                        <p:cTn dur="500"/>
                                        <p:tgtEl>
                                          <p:spTgt spid="586">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586">
                                            <p:txEl>
                                              <p:pRg end="3" st="3"/>
                                            </p:txEl>
                                          </p:spTgt>
                                        </p:tgtEl>
                                        <p:attrNameLst>
                                          <p:attrName>style.visibility</p:attrName>
                                        </p:attrNameLst>
                                      </p:cBhvr>
                                      <p:to>
                                        <p:strVal val="visible"/>
                                      </p:to>
                                    </p:set>
                                    <p:animEffect filter="fade" transition="in">
                                      <p:cBhvr>
                                        <p:cTn dur="500"/>
                                        <p:tgtEl>
                                          <p:spTgt spid="586">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586">
                                            <p:txEl>
                                              <p:pRg end="4" st="4"/>
                                            </p:txEl>
                                          </p:spTgt>
                                        </p:tgtEl>
                                        <p:attrNameLst>
                                          <p:attrName>style.visibility</p:attrName>
                                        </p:attrNameLst>
                                      </p:cBhvr>
                                      <p:to>
                                        <p:strVal val="visible"/>
                                      </p:to>
                                    </p:set>
                                    <p:animEffect filter="fade" transition="in">
                                      <p:cBhvr>
                                        <p:cTn dur="500"/>
                                        <p:tgtEl>
                                          <p:spTgt spid="586">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586">
                                            <p:txEl>
                                              <p:pRg end="5" st="5"/>
                                            </p:txEl>
                                          </p:spTgt>
                                        </p:tgtEl>
                                        <p:attrNameLst>
                                          <p:attrName>style.visibility</p:attrName>
                                        </p:attrNameLst>
                                      </p:cBhvr>
                                      <p:to>
                                        <p:strVal val="visible"/>
                                      </p:to>
                                    </p:set>
                                    <p:animEffect filter="fade" transition="in">
                                      <p:cBhvr>
                                        <p:cTn dur="500"/>
                                        <p:tgtEl>
                                          <p:spTgt spid="586">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586">
                                            <p:txEl>
                                              <p:pRg end="6" st="6"/>
                                            </p:txEl>
                                          </p:spTgt>
                                        </p:tgtEl>
                                        <p:attrNameLst>
                                          <p:attrName>style.visibility</p:attrName>
                                        </p:attrNameLst>
                                      </p:cBhvr>
                                      <p:to>
                                        <p:strVal val="visible"/>
                                      </p:to>
                                    </p:set>
                                    <p:animEffect filter="fade" transition="in">
                                      <p:cBhvr>
                                        <p:cTn dur="500"/>
                                        <p:tgtEl>
                                          <p:spTgt spid="586">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586">
                                            <p:txEl>
                                              <p:pRg end="7" st="7"/>
                                            </p:txEl>
                                          </p:spTgt>
                                        </p:tgtEl>
                                        <p:attrNameLst>
                                          <p:attrName>style.visibility</p:attrName>
                                        </p:attrNameLst>
                                      </p:cBhvr>
                                      <p:to>
                                        <p:strVal val="visible"/>
                                      </p:to>
                                    </p:set>
                                    <p:animEffect filter="fade" transition="in">
                                      <p:cBhvr>
                                        <p:cTn dur="500"/>
                                        <p:tgtEl>
                                          <p:spTgt spid="586">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586">
                                            <p:txEl>
                                              <p:pRg end="8" st="8"/>
                                            </p:txEl>
                                          </p:spTgt>
                                        </p:tgtEl>
                                        <p:attrNameLst>
                                          <p:attrName>style.visibility</p:attrName>
                                        </p:attrNameLst>
                                      </p:cBhvr>
                                      <p:to>
                                        <p:strVal val="visible"/>
                                      </p:to>
                                    </p:set>
                                    <p:animEffect filter="fade" transition="in">
                                      <p:cBhvr>
                                        <p:cTn dur="500"/>
                                        <p:tgtEl>
                                          <p:spTgt spid="586">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87">
                                            <p:txEl>
                                              <p:pRg end="0" st="0"/>
                                            </p:txEl>
                                          </p:spTgt>
                                        </p:tgtEl>
                                        <p:attrNameLst>
                                          <p:attrName>style.visibility</p:attrName>
                                        </p:attrNameLst>
                                      </p:cBhvr>
                                      <p:to>
                                        <p:strVal val="visible"/>
                                      </p:to>
                                    </p:set>
                                    <p:animEffect filter="fade" transition="in">
                                      <p:cBhvr>
                                        <p:cTn dur="400"/>
                                        <p:tgtEl>
                                          <p:spTgt spid="587">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87">
                                            <p:txEl>
                                              <p:pRg end="1" st="1"/>
                                            </p:txEl>
                                          </p:spTgt>
                                        </p:tgtEl>
                                        <p:attrNameLst>
                                          <p:attrName>style.visibility</p:attrName>
                                        </p:attrNameLst>
                                      </p:cBhvr>
                                      <p:to>
                                        <p:strVal val="visible"/>
                                      </p:to>
                                    </p:set>
                                    <p:animEffect filter="fade" transition="in">
                                      <p:cBhvr>
                                        <p:cTn dur="400"/>
                                        <p:tgtEl>
                                          <p:spTgt spid="587">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87">
                                            <p:txEl>
                                              <p:pRg end="2" st="2"/>
                                            </p:txEl>
                                          </p:spTgt>
                                        </p:tgtEl>
                                        <p:attrNameLst>
                                          <p:attrName>style.visibility</p:attrName>
                                        </p:attrNameLst>
                                      </p:cBhvr>
                                      <p:to>
                                        <p:strVal val="visible"/>
                                      </p:to>
                                    </p:set>
                                    <p:animEffect filter="fade" transition="in">
                                      <p:cBhvr>
                                        <p:cTn dur="400"/>
                                        <p:tgtEl>
                                          <p:spTgt spid="587">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87">
                                            <p:txEl>
                                              <p:pRg end="3" st="3"/>
                                            </p:txEl>
                                          </p:spTgt>
                                        </p:tgtEl>
                                        <p:attrNameLst>
                                          <p:attrName>style.visibility</p:attrName>
                                        </p:attrNameLst>
                                      </p:cBhvr>
                                      <p:to>
                                        <p:strVal val="visible"/>
                                      </p:to>
                                    </p:set>
                                    <p:animEffect filter="fade" transition="in">
                                      <p:cBhvr>
                                        <p:cTn dur="400"/>
                                        <p:tgtEl>
                                          <p:spTgt spid="587">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87">
                                            <p:txEl>
                                              <p:pRg end="4" st="4"/>
                                            </p:txEl>
                                          </p:spTgt>
                                        </p:tgtEl>
                                        <p:attrNameLst>
                                          <p:attrName>style.visibility</p:attrName>
                                        </p:attrNameLst>
                                      </p:cBhvr>
                                      <p:to>
                                        <p:strVal val="visible"/>
                                      </p:to>
                                    </p:set>
                                    <p:animEffect filter="fade" transition="in">
                                      <p:cBhvr>
                                        <p:cTn dur="400"/>
                                        <p:tgtEl>
                                          <p:spTgt spid="587">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87">
                                            <p:txEl>
                                              <p:pRg end="5" st="5"/>
                                            </p:txEl>
                                          </p:spTgt>
                                        </p:tgtEl>
                                        <p:attrNameLst>
                                          <p:attrName>style.visibility</p:attrName>
                                        </p:attrNameLst>
                                      </p:cBhvr>
                                      <p:to>
                                        <p:strVal val="visible"/>
                                      </p:to>
                                    </p:set>
                                    <p:animEffect filter="fade" transition="in">
                                      <p:cBhvr>
                                        <p:cTn dur="400"/>
                                        <p:tgtEl>
                                          <p:spTgt spid="587">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87">
                                            <p:txEl>
                                              <p:pRg end="6" st="6"/>
                                            </p:txEl>
                                          </p:spTgt>
                                        </p:tgtEl>
                                        <p:attrNameLst>
                                          <p:attrName>style.visibility</p:attrName>
                                        </p:attrNameLst>
                                      </p:cBhvr>
                                      <p:to>
                                        <p:strVal val="visible"/>
                                      </p:to>
                                    </p:set>
                                    <p:animEffect filter="fade" transition="in">
                                      <p:cBhvr>
                                        <p:cTn dur="400"/>
                                        <p:tgtEl>
                                          <p:spTgt spid="587">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87">
                                            <p:txEl>
                                              <p:pRg end="7" st="7"/>
                                            </p:txEl>
                                          </p:spTgt>
                                        </p:tgtEl>
                                        <p:attrNameLst>
                                          <p:attrName>style.visibility</p:attrName>
                                        </p:attrNameLst>
                                      </p:cBhvr>
                                      <p:to>
                                        <p:strVal val="visible"/>
                                      </p:to>
                                    </p:set>
                                    <p:animEffect filter="fade" transition="in">
                                      <p:cBhvr>
                                        <p:cTn dur="400"/>
                                        <p:tgtEl>
                                          <p:spTgt spid="587">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87">
                                            <p:txEl>
                                              <p:pRg end="8" st="8"/>
                                            </p:txEl>
                                          </p:spTgt>
                                        </p:tgtEl>
                                        <p:attrNameLst>
                                          <p:attrName>style.visibility</p:attrName>
                                        </p:attrNameLst>
                                      </p:cBhvr>
                                      <p:to>
                                        <p:strVal val="visible"/>
                                      </p:to>
                                    </p:set>
                                    <p:animEffect filter="fade" transition="in">
                                      <p:cBhvr>
                                        <p:cTn dur="400"/>
                                        <p:tgtEl>
                                          <p:spTgt spid="587">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88">
                                            <p:txEl>
                                              <p:pRg end="0" st="0"/>
                                            </p:txEl>
                                          </p:spTgt>
                                        </p:tgtEl>
                                        <p:attrNameLst>
                                          <p:attrName>style.visibility</p:attrName>
                                        </p:attrNameLst>
                                      </p:cBhvr>
                                      <p:to>
                                        <p:strVal val="visible"/>
                                      </p:to>
                                    </p:set>
                                    <p:animEffect filter="fade" transition="in">
                                      <p:cBhvr>
                                        <p:cTn dur="500"/>
                                        <p:tgtEl>
                                          <p:spTgt spid="588">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88">
                                            <p:txEl>
                                              <p:pRg end="1" st="1"/>
                                            </p:txEl>
                                          </p:spTgt>
                                        </p:tgtEl>
                                        <p:attrNameLst>
                                          <p:attrName>style.visibility</p:attrName>
                                        </p:attrNameLst>
                                      </p:cBhvr>
                                      <p:to>
                                        <p:strVal val="visible"/>
                                      </p:to>
                                    </p:set>
                                    <p:animEffect filter="fade" transition="in">
                                      <p:cBhvr>
                                        <p:cTn dur="500"/>
                                        <p:tgtEl>
                                          <p:spTgt spid="588">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88">
                                            <p:txEl>
                                              <p:pRg end="2" st="2"/>
                                            </p:txEl>
                                          </p:spTgt>
                                        </p:tgtEl>
                                        <p:attrNameLst>
                                          <p:attrName>style.visibility</p:attrName>
                                        </p:attrNameLst>
                                      </p:cBhvr>
                                      <p:to>
                                        <p:strVal val="visible"/>
                                      </p:to>
                                    </p:set>
                                    <p:animEffect filter="fade" transition="in">
                                      <p:cBhvr>
                                        <p:cTn dur="500"/>
                                        <p:tgtEl>
                                          <p:spTgt spid="588">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88">
                                            <p:txEl>
                                              <p:pRg end="3" st="3"/>
                                            </p:txEl>
                                          </p:spTgt>
                                        </p:tgtEl>
                                        <p:attrNameLst>
                                          <p:attrName>style.visibility</p:attrName>
                                        </p:attrNameLst>
                                      </p:cBhvr>
                                      <p:to>
                                        <p:strVal val="visible"/>
                                      </p:to>
                                    </p:set>
                                    <p:animEffect filter="fade" transition="in">
                                      <p:cBhvr>
                                        <p:cTn dur="500"/>
                                        <p:tgtEl>
                                          <p:spTgt spid="588">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88">
                                            <p:txEl>
                                              <p:pRg end="4" st="4"/>
                                            </p:txEl>
                                          </p:spTgt>
                                        </p:tgtEl>
                                        <p:attrNameLst>
                                          <p:attrName>style.visibility</p:attrName>
                                        </p:attrNameLst>
                                      </p:cBhvr>
                                      <p:to>
                                        <p:strVal val="visible"/>
                                      </p:to>
                                    </p:set>
                                    <p:animEffect filter="fade" transition="in">
                                      <p:cBhvr>
                                        <p:cTn dur="500"/>
                                        <p:tgtEl>
                                          <p:spTgt spid="588">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88">
                                            <p:txEl>
                                              <p:pRg end="5" st="5"/>
                                            </p:txEl>
                                          </p:spTgt>
                                        </p:tgtEl>
                                        <p:attrNameLst>
                                          <p:attrName>style.visibility</p:attrName>
                                        </p:attrNameLst>
                                      </p:cBhvr>
                                      <p:to>
                                        <p:strVal val="visible"/>
                                      </p:to>
                                    </p:set>
                                    <p:animEffect filter="fade" transition="in">
                                      <p:cBhvr>
                                        <p:cTn dur="500"/>
                                        <p:tgtEl>
                                          <p:spTgt spid="588">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88">
                                            <p:txEl>
                                              <p:pRg end="6" st="6"/>
                                            </p:txEl>
                                          </p:spTgt>
                                        </p:tgtEl>
                                        <p:attrNameLst>
                                          <p:attrName>style.visibility</p:attrName>
                                        </p:attrNameLst>
                                      </p:cBhvr>
                                      <p:to>
                                        <p:strVal val="visible"/>
                                      </p:to>
                                    </p:set>
                                    <p:animEffect filter="fade" transition="in">
                                      <p:cBhvr>
                                        <p:cTn dur="500"/>
                                        <p:tgtEl>
                                          <p:spTgt spid="588">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88">
                                            <p:txEl>
                                              <p:pRg end="7" st="7"/>
                                            </p:txEl>
                                          </p:spTgt>
                                        </p:tgtEl>
                                        <p:attrNameLst>
                                          <p:attrName>style.visibility</p:attrName>
                                        </p:attrNameLst>
                                      </p:cBhvr>
                                      <p:to>
                                        <p:strVal val="visible"/>
                                      </p:to>
                                    </p:set>
                                    <p:animEffect filter="fade" transition="in">
                                      <p:cBhvr>
                                        <p:cTn dur="500"/>
                                        <p:tgtEl>
                                          <p:spTgt spid="588">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88">
                                            <p:txEl>
                                              <p:pRg end="8" st="8"/>
                                            </p:txEl>
                                          </p:spTgt>
                                        </p:tgtEl>
                                        <p:attrNameLst>
                                          <p:attrName>style.visibility</p:attrName>
                                        </p:attrNameLst>
                                      </p:cBhvr>
                                      <p:to>
                                        <p:strVal val="visible"/>
                                      </p:to>
                                    </p:set>
                                    <p:animEffect filter="fade" transition="in">
                                      <p:cBhvr>
                                        <p:cTn dur="500"/>
                                        <p:tgtEl>
                                          <p:spTgt spid="588">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589">
                                            <p:txEl>
                                              <p:pRg end="0" st="0"/>
                                            </p:txEl>
                                          </p:spTgt>
                                        </p:tgtEl>
                                        <p:attrNameLst>
                                          <p:attrName>style.visibility</p:attrName>
                                        </p:attrNameLst>
                                      </p:cBhvr>
                                      <p:to>
                                        <p:strVal val="visible"/>
                                      </p:to>
                                    </p:set>
                                    <p:animEffect filter="fade" transition="in">
                                      <p:cBhvr>
                                        <p:cTn dur="500"/>
                                        <p:tgtEl>
                                          <p:spTgt spid="589">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589">
                                            <p:txEl>
                                              <p:pRg end="1" st="1"/>
                                            </p:txEl>
                                          </p:spTgt>
                                        </p:tgtEl>
                                        <p:attrNameLst>
                                          <p:attrName>style.visibility</p:attrName>
                                        </p:attrNameLst>
                                      </p:cBhvr>
                                      <p:to>
                                        <p:strVal val="visible"/>
                                      </p:to>
                                    </p:set>
                                    <p:animEffect filter="fade" transition="in">
                                      <p:cBhvr>
                                        <p:cTn dur="500"/>
                                        <p:tgtEl>
                                          <p:spTgt spid="589">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589">
                                            <p:txEl>
                                              <p:pRg end="2" st="2"/>
                                            </p:txEl>
                                          </p:spTgt>
                                        </p:tgtEl>
                                        <p:attrNameLst>
                                          <p:attrName>style.visibility</p:attrName>
                                        </p:attrNameLst>
                                      </p:cBhvr>
                                      <p:to>
                                        <p:strVal val="visible"/>
                                      </p:to>
                                    </p:set>
                                    <p:animEffect filter="fade" transition="in">
                                      <p:cBhvr>
                                        <p:cTn dur="500"/>
                                        <p:tgtEl>
                                          <p:spTgt spid="589">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589">
                                            <p:txEl>
                                              <p:pRg end="3" st="3"/>
                                            </p:txEl>
                                          </p:spTgt>
                                        </p:tgtEl>
                                        <p:attrNameLst>
                                          <p:attrName>style.visibility</p:attrName>
                                        </p:attrNameLst>
                                      </p:cBhvr>
                                      <p:to>
                                        <p:strVal val="visible"/>
                                      </p:to>
                                    </p:set>
                                    <p:animEffect filter="fade" transition="in">
                                      <p:cBhvr>
                                        <p:cTn dur="500"/>
                                        <p:tgtEl>
                                          <p:spTgt spid="589">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589">
                                            <p:txEl>
                                              <p:pRg end="4" st="4"/>
                                            </p:txEl>
                                          </p:spTgt>
                                        </p:tgtEl>
                                        <p:attrNameLst>
                                          <p:attrName>style.visibility</p:attrName>
                                        </p:attrNameLst>
                                      </p:cBhvr>
                                      <p:to>
                                        <p:strVal val="visible"/>
                                      </p:to>
                                    </p:set>
                                    <p:animEffect filter="fade" transition="in">
                                      <p:cBhvr>
                                        <p:cTn dur="500"/>
                                        <p:tgtEl>
                                          <p:spTgt spid="589">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589">
                                            <p:txEl>
                                              <p:pRg end="5" st="5"/>
                                            </p:txEl>
                                          </p:spTgt>
                                        </p:tgtEl>
                                        <p:attrNameLst>
                                          <p:attrName>style.visibility</p:attrName>
                                        </p:attrNameLst>
                                      </p:cBhvr>
                                      <p:to>
                                        <p:strVal val="visible"/>
                                      </p:to>
                                    </p:set>
                                    <p:animEffect filter="fade" transition="in">
                                      <p:cBhvr>
                                        <p:cTn dur="500"/>
                                        <p:tgtEl>
                                          <p:spTgt spid="589">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589">
                                            <p:txEl>
                                              <p:pRg end="6" st="6"/>
                                            </p:txEl>
                                          </p:spTgt>
                                        </p:tgtEl>
                                        <p:attrNameLst>
                                          <p:attrName>style.visibility</p:attrName>
                                        </p:attrNameLst>
                                      </p:cBhvr>
                                      <p:to>
                                        <p:strVal val="visible"/>
                                      </p:to>
                                    </p:set>
                                    <p:animEffect filter="fade" transition="in">
                                      <p:cBhvr>
                                        <p:cTn dur="500"/>
                                        <p:tgtEl>
                                          <p:spTgt spid="589">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589">
                                            <p:txEl>
                                              <p:pRg end="7" st="7"/>
                                            </p:txEl>
                                          </p:spTgt>
                                        </p:tgtEl>
                                        <p:attrNameLst>
                                          <p:attrName>style.visibility</p:attrName>
                                        </p:attrNameLst>
                                      </p:cBhvr>
                                      <p:to>
                                        <p:strVal val="visible"/>
                                      </p:to>
                                    </p:set>
                                    <p:animEffect filter="fade" transition="in">
                                      <p:cBhvr>
                                        <p:cTn dur="500"/>
                                        <p:tgtEl>
                                          <p:spTgt spid="589">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589">
                                            <p:txEl>
                                              <p:pRg end="8" st="8"/>
                                            </p:txEl>
                                          </p:spTgt>
                                        </p:tgtEl>
                                        <p:attrNameLst>
                                          <p:attrName>style.visibility</p:attrName>
                                        </p:attrNameLst>
                                      </p:cBhvr>
                                      <p:to>
                                        <p:strVal val="visible"/>
                                      </p:to>
                                    </p:set>
                                    <p:animEffect filter="fade" transition="in">
                                      <p:cBhvr>
                                        <p:cTn dur="500"/>
                                        <p:tgtEl>
                                          <p:spTgt spid="589">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90">
                                            <p:txEl>
                                              <p:pRg end="0" st="0"/>
                                            </p:txEl>
                                          </p:spTgt>
                                        </p:tgtEl>
                                        <p:attrNameLst>
                                          <p:attrName>style.visibility</p:attrName>
                                        </p:attrNameLst>
                                      </p:cBhvr>
                                      <p:to>
                                        <p:strVal val="visible"/>
                                      </p:to>
                                    </p:set>
                                    <p:animEffect filter="fade" transition="in">
                                      <p:cBhvr>
                                        <p:cTn dur="400"/>
                                        <p:tgtEl>
                                          <p:spTgt spid="590">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90">
                                            <p:txEl>
                                              <p:pRg end="1" st="1"/>
                                            </p:txEl>
                                          </p:spTgt>
                                        </p:tgtEl>
                                        <p:attrNameLst>
                                          <p:attrName>style.visibility</p:attrName>
                                        </p:attrNameLst>
                                      </p:cBhvr>
                                      <p:to>
                                        <p:strVal val="visible"/>
                                      </p:to>
                                    </p:set>
                                    <p:animEffect filter="fade" transition="in">
                                      <p:cBhvr>
                                        <p:cTn dur="400"/>
                                        <p:tgtEl>
                                          <p:spTgt spid="590">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90">
                                            <p:txEl>
                                              <p:pRg end="2" st="2"/>
                                            </p:txEl>
                                          </p:spTgt>
                                        </p:tgtEl>
                                        <p:attrNameLst>
                                          <p:attrName>style.visibility</p:attrName>
                                        </p:attrNameLst>
                                      </p:cBhvr>
                                      <p:to>
                                        <p:strVal val="visible"/>
                                      </p:to>
                                    </p:set>
                                    <p:animEffect filter="fade" transition="in">
                                      <p:cBhvr>
                                        <p:cTn dur="400"/>
                                        <p:tgtEl>
                                          <p:spTgt spid="590">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90">
                                            <p:txEl>
                                              <p:pRg end="3" st="3"/>
                                            </p:txEl>
                                          </p:spTgt>
                                        </p:tgtEl>
                                        <p:attrNameLst>
                                          <p:attrName>style.visibility</p:attrName>
                                        </p:attrNameLst>
                                      </p:cBhvr>
                                      <p:to>
                                        <p:strVal val="visible"/>
                                      </p:to>
                                    </p:set>
                                    <p:animEffect filter="fade" transition="in">
                                      <p:cBhvr>
                                        <p:cTn dur="400"/>
                                        <p:tgtEl>
                                          <p:spTgt spid="590">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90">
                                            <p:txEl>
                                              <p:pRg end="4" st="4"/>
                                            </p:txEl>
                                          </p:spTgt>
                                        </p:tgtEl>
                                        <p:attrNameLst>
                                          <p:attrName>style.visibility</p:attrName>
                                        </p:attrNameLst>
                                      </p:cBhvr>
                                      <p:to>
                                        <p:strVal val="visible"/>
                                      </p:to>
                                    </p:set>
                                    <p:animEffect filter="fade" transition="in">
                                      <p:cBhvr>
                                        <p:cTn dur="400"/>
                                        <p:tgtEl>
                                          <p:spTgt spid="590">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90">
                                            <p:txEl>
                                              <p:pRg end="5" st="5"/>
                                            </p:txEl>
                                          </p:spTgt>
                                        </p:tgtEl>
                                        <p:attrNameLst>
                                          <p:attrName>style.visibility</p:attrName>
                                        </p:attrNameLst>
                                      </p:cBhvr>
                                      <p:to>
                                        <p:strVal val="visible"/>
                                      </p:to>
                                    </p:set>
                                    <p:animEffect filter="fade" transition="in">
                                      <p:cBhvr>
                                        <p:cTn dur="400"/>
                                        <p:tgtEl>
                                          <p:spTgt spid="590">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90">
                                            <p:txEl>
                                              <p:pRg end="6" st="6"/>
                                            </p:txEl>
                                          </p:spTgt>
                                        </p:tgtEl>
                                        <p:attrNameLst>
                                          <p:attrName>style.visibility</p:attrName>
                                        </p:attrNameLst>
                                      </p:cBhvr>
                                      <p:to>
                                        <p:strVal val="visible"/>
                                      </p:to>
                                    </p:set>
                                    <p:animEffect filter="fade" transition="in">
                                      <p:cBhvr>
                                        <p:cTn dur="400"/>
                                        <p:tgtEl>
                                          <p:spTgt spid="590">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90">
                                            <p:txEl>
                                              <p:pRg end="7" st="7"/>
                                            </p:txEl>
                                          </p:spTgt>
                                        </p:tgtEl>
                                        <p:attrNameLst>
                                          <p:attrName>style.visibility</p:attrName>
                                        </p:attrNameLst>
                                      </p:cBhvr>
                                      <p:to>
                                        <p:strVal val="visible"/>
                                      </p:to>
                                    </p:set>
                                    <p:animEffect filter="fade" transition="in">
                                      <p:cBhvr>
                                        <p:cTn dur="400"/>
                                        <p:tgtEl>
                                          <p:spTgt spid="590">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90">
                                            <p:txEl>
                                              <p:pRg end="8" st="8"/>
                                            </p:txEl>
                                          </p:spTgt>
                                        </p:tgtEl>
                                        <p:attrNameLst>
                                          <p:attrName>style.visibility</p:attrName>
                                        </p:attrNameLst>
                                      </p:cBhvr>
                                      <p:to>
                                        <p:strVal val="visible"/>
                                      </p:to>
                                    </p:set>
                                    <p:animEffect filter="fade" transition="in">
                                      <p:cBhvr>
                                        <p:cTn dur="400"/>
                                        <p:tgtEl>
                                          <p:spTgt spid="590">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91">
                                            <p:txEl>
                                              <p:pRg end="0" st="0"/>
                                            </p:txEl>
                                          </p:spTgt>
                                        </p:tgtEl>
                                        <p:attrNameLst>
                                          <p:attrName>style.visibility</p:attrName>
                                        </p:attrNameLst>
                                      </p:cBhvr>
                                      <p:to>
                                        <p:strVal val="visible"/>
                                      </p:to>
                                    </p:set>
                                    <p:animEffect filter="fade" transition="in">
                                      <p:cBhvr>
                                        <p:cTn dur="500"/>
                                        <p:tgtEl>
                                          <p:spTgt spid="591">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91">
                                            <p:txEl>
                                              <p:pRg end="1" st="1"/>
                                            </p:txEl>
                                          </p:spTgt>
                                        </p:tgtEl>
                                        <p:attrNameLst>
                                          <p:attrName>style.visibility</p:attrName>
                                        </p:attrNameLst>
                                      </p:cBhvr>
                                      <p:to>
                                        <p:strVal val="visible"/>
                                      </p:to>
                                    </p:set>
                                    <p:animEffect filter="fade" transition="in">
                                      <p:cBhvr>
                                        <p:cTn dur="500"/>
                                        <p:tgtEl>
                                          <p:spTgt spid="591">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91">
                                            <p:txEl>
                                              <p:pRg end="2" st="2"/>
                                            </p:txEl>
                                          </p:spTgt>
                                        </p:tgtEl>
                                        <p:attrNameLst>
                                          <p:attrName>style.visibility</p:attrName>
                                        </p:attrNameLst>
                                      </p:cBhvr>
                                      <p:to>
                                        <p:strVal val="visible"/>
                                      </p:to>
                                    </p:set>
                                    <p:animEffect filter="fade" transition="in">
                                      <p:cBhvr>
                                        <p:cTn dur="500"/>
                                        <p:tgtEl>
                                          <p:spTgt spid="591">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91">
                                            <p:txEl>
                                              <p:pRg end="3" st="3"/>
                                            </p:txEl>
                                          </p:spTgt>
                                        </p:tgtEl>
                                        <p:attrNameLst>
                                          <p:attrName>style.visibility</p:attrName>
                                        </p:attrNameLst>
                                      </p:cBhvr>
                                      <p:to>
                                        <p:strVal val="visible"/>
                                      </p:to>
                                    </p:set>
                                    <p:animEffect filter="fade" transition="in">
                                      <p:cBhvr>
                                        <p:cTn dur="500"/>
                                        <p:tgtEl>
                                          <p:spTgt spid="591">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91">
                                            <p:txEl>
                                              <p:pRg end="4" st="4"/>
                                            </p:txEl>
                                          </p:spTgt>
                                        </p:tgtEl>
                                        <p:attrNameLst>
                                          <p:attrName>style.visibility</p:attrName>
                                        </p:attrNameLst>
                                      </p:cBhvr>
                                      <p:to>
                                        <p:strVal val="visible"/>
                                      </p:to>
                                    </p:set>
                                    <p:animEffect filter="fade" transition="in">
                                      <p:cBhvr>
                                        <p:cTn dur="500"/>
                                        <p:tgtEl>
                                          <p:spTgt spid="591">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91">
                                            <p:txEl>
                                              <p:pRg end="5" st="5"/>
                                            </p:txEl>
                                          </p:spTgt>
                                        </p:tgtEl>
                                        <p:attrNameLst>
                                          <p:attrName>style.visibility</p:attrName>
                                        </p:attrNameLst>
                                      </p:cBhvr>
                                      <p:to>
                                        <p:strVal val="visible"/>
                                      </p:to>
                                    </p:set>
                                    <p:animEffect filter="fade" transition="in">
                                      <p:cBhvr>
                                        <p:cTn dur="500"/>
                                        <p:tgtEl>
                                          <p:spTgt spid="591">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91">
                                            <p:txEl>
                                              <p:pRg end="6" st="6"/>
                                            </p:txEl>
                                          </p:spTgt>
                                        </p:tgtEl>
                                        <p:attrNameLst>
                                          <p:attrName>style.visibility</p:attrName>
                                        </p:attrNameLst>
                                      </p:cBhvr>
                                      <p:to>
                                        <p:strVal val="visible"/>
                                      </p:to>
                                    </p:set>
                                    <p:animEffect filter="fade" transition="in">
                                      <p:cBhvr>
                                        <p:cTn dur="500"/>
                                        <p:tgtEl>
                                          <p:spTgt spid="591">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91">
                                            <p:txEl>
                                              <p:pRg end="7" st="7"/>
                                            </p:txEl>
                                          </p:spTgt>
                                        </p:tgtEl>
                                        <p:attrNameLst>
                                          <p:attrName>style.visibility</p:attrName>
                                        </p:attrNameLst>
                                      </p:cBhvr>
                                      <p:to>
                                        <p:strVal val="visible"/>
                                      </p:to>
                                    </p:set>
                                    <p:animEffect filter="fade" transition="in">
                                      <p:cBhvr>
                                        <p:cTn dur="500"/>
                                        <p:tgtEl>
                                          <p:spTgt spid="591">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91">
                                            <p:txEl>
                                              <p:pRg end="8" st="8"/>
                                            </p:txEl>
                                          </p:spTgt>
                                        </p:tgtEl>
                                        <p:attrNameLst>
                                          <p:attrName>style.visibility</p:attrName>
                                        </p:attrNameLst>
                                      </p:cBhvr>
                                      <p:to>
                                        <p:strVal val="visible"/>
                                      </p:to>
                                    </p:set>
                                    <p:animEffect filter="fade" transition="in">
                                      <p:cBhvr>
                                        <p:cTn dur="500"/>
                                        <p:tgtEl>
                                          <p:spTgt spid="591">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Four columns results 1">
  <p:cSld name="1_Four columns results 1">
    <p:spTree>
      <p:nvGrpSpPr>
        <p:cNvPr id="596" name="Shape 596"/>
        <p:cNvGrpSpPr/>
        <p:nvPr/>
      </p:nvGrpSpPr>
      <p:grpSpPr>
        <a:xfrm>
          <a:off x="0" y="0"/>
          <a:ext cx="0" cy="0"/>
          <a:chOff x="0" y="0"/>
          <a:chExt cx="0" cy="0"/>
        </a:xfrm>
      </p:grpSpPr>
      <p:sp>
        <p:nvSpPr>
          <p:cNvPr id="597" name="Google Shape;597;p60"/>
          <p:cNvSpPr txBox="1"/>
          <p:nvPr>
            <p:ph idx="1" type="body"/>
          </p:nvPr>
        </p:nvSpPr>
        <p:spPr>
          <a:xfrm>
            <a:off x="603251" y="324582"/>
            <a:ext cx="10972800" cy="4317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3000"/>
              <a:buNone/>
              <a:defRPr b="1" sz="300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8" name="Google Shape;598;p60"/>
          <p:cNvSpPr txBox="1"/>
          <p:nvPr>
            <p:ph idx="2" type="body"/>
          </p:nvPr>
        </p:nvSpPr>
        <p:spPr>
          <a:xfrm>
            <a:off x="603251" y="827103"/>
            <a:ext cx="10972800" cy="228451"/>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accent3"/>
              </a:buClr>
              <a:buSzPts val="1440"/>
              <a:buNone/>
              <a:defRPr b="0" sz="1440">
                <a:solidFill>
                  <a:schemeClr val="accent3"/>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9" name="Google Shape;599;p60"/>
          <p:cNvSpPr txBox="1"/>
          <p:nvPr>
            <p:ph idx="3" type="body"/>
          </p:nvPr>
        </p:nvSpPr>
        <p:spPr>
          <a:xfrm>
            <a:off x="551748" y="4795537"/>
            <a:ext cx="2360789" cy="841393"/>
          </a:xfrm>
          <a:prstGeom prst="rect">
            <a:avLst/>
          </a:prstGeom>
          <a:noFill/>
          <a:ln>
            <a:noFill/>
          </a:ln>
        </p:spPr>
        <p:txBody>
          <a:bodyPr anchorCtr="0" anchor="t" bIns="0" lIns="0" spcFirstLastPara="1" rIns="0" wrap="square" tIns="0">
            <a:normAutofit/>
          </a:bodyPr>
          <a:lstStyle>
            <a:lvl1pPr indent="-228600" lvl="0" marL="457200" algn="ctr">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0" name="Google Shape;600;p60"/>
          <p:cNvSpPr txBox="1"/>
          <p:nvPr>
            <p:ph idx="4" type="body"/>
          </p:nvPr>
        </p:nvSpPr>
        <p:spPr>
          <a:xfrm>
            <a:off x="551748" y="4137128"/>
            <a:ext cx="2360789" cy="345380"/>
          </a:xfrm>
          <a:prstGeom prst="rect">
            <a:avLst/>
          </a:prstGeom>
          <a:noFill/>
          <a:ln>
            <a:noFill/>
          </a:ln>
        </p:spPr>
        <p:txBody>
          <a:bodyPr anchorCtr="0" anchor="ctr" bIns="40500" lIns="0" spcFirstLastPara="1" rIns="0" wrap="square" tIns="40500">
            <a:normAutofit/>
          </a:bodyPr>
          <a:lstStyle>
            <a:lvl1pPr indent="-228600" lvl="0" marL="457200" algn="ctr">
              <a:lnSpc>
                <a:spcPct val="100000"/>
              </a:lnSpc>
              <a:spcBef>
                <a:spcPts val="0"/>
              </a:spcBef>
              <a:spcAft>
                <a:spcPts val="0"/>
              </a:spcAft>
              <a:buClr>
                <a:schemeClr val="lt1"/>
              </a:buClr>
              <a:buSzPts val="2400"/>
              <a:buNone/>
              <a:defRPr b="1" sz="240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1" name="Google Shape;601;p60"/>
          <p:cNvSpPr txBox="1"/>
          <p:nvPr>
            <p:ph idx="5" type="body"/>
          </p:nvPr>
        </p:nvSpPr>
        <p:spPr>
          <a:xfrm>
            <a:off x="551748" y="4548718"/>
            <a:ext cx="2360789" cy="228451"/>
          </a:xfrm>
          <a:prstGeom prst="rect">
            <a:avLst/>
          </a:prstGeom>
          <a:noFill/>
          <a:ln>
            <a:noFill/>
          </a:ln>
        </p:spPr>
        <p:txBody>
          <a:bodyPr anchorCtr="0" anchor="ctr" bIns="40500" lIns="0" spcFirstLastPara="1" rIns="0" wrap="square" tIns="40500">
            <a:normAutofit/>
          </a:bodyPr>
          <a:lstStyle>
            <a:lvl1pPr indent="-228600" lvl="0" marL="457200" algn="ctr">
              <a:lnSpc>
                <a:spcPct val="100000"/>
              </a:lnSpc>
              <a:spcBef>
                <a:spcPts val="0"/>
              </a:spcBef>
              <a:spcAft>
                <a:spcPts val="0"/>
              </a:spcAft>
              <a:buClr>
                <a:schemeClr val="accent3"/>
              </a:buClr>
              <a:buSzPts val="1440"/>
              <a:buNone/>
              <a:defRPr b="0" sz="1440">
                <a:solidFill>
                  <a:schemeClr val="accent3"/>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2" name="Google Shape;602;p60"/>
          <p:cNvSpPr txBox="1"/>
          <p:nvPr>
            <p:ph idx="6" type="body"/>
          </p:nvPr>
        </p:nvSpPr>
        <p:spPr>
          <a:xfrm>
            <a:off x="3351388" y="4795537"/>
            <a:ext cx="2360789" cy="841393"/>
          </a:xfrm>
          <a:prstGeom prst="rect">
            <a:avLst/>
          </a:prstGeom>
          <a:noFill/>
          <a:ln>
            <a:noFill/>
          </a:ln>
        </p:spPr>
        <p:txBody>
          <a:bodyPr anchorCtr="0" anchor="t" bIns="0" lIns="0" spcFirstLastPara="1" rIns="0" wrap="square" tIns="0">
            <a:normAutofit/>
          </a:bodyPr>
          <a:lstStyle>
            <a:lvl1pPr indent="-228600" lvl="0" marL="457200" algn="ctr">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3" name="Google Shape;603;p60"/>
          <p:cNvSpPr txBox="1"/>
          <p:nvPr>
            <p:ph idx="7" type="body"/>
          </p:nvPr>
        </p:nvSpPr>
        <p:spPr>
          <a:xfrm>
            <a:off x="3351388" y="4137128"/>
            <a:ext cx="2360789" cy="345380"/>
          </a:xfrm>
          <a:prstGeom prst="rect">
            <a:avLst/>
          </a:prstGeom>
          <a:noFill/>
          <a:ln>
            <a:noFill/>
          </a:ln>
        </p:spPr>
        <p:txBody>
          <a:bodyPr anchorCtr="0" anchor="ctr" bIns="40500" lIns="0" spcFirstLastPara="1" rIns="0" wrap="square" tIns="40500">
            <a:normAutofit/>
          </a:bodyPr>
          <a:lstStyle>
            <a:lvl1pPr indent="-228600" lvl="0" marL="457200" algn="ctr">
              <a:lnSpc>
                <a:spcPct val="100000"/>
              </a:lnSpc>
              <a:spcBef>
                <a:spcPts val="0"/>
              </a:spcBef>
              <a:spcAft>
                <a:spcPts val="0"/>
              </a:spcAft>
              <a:buClr>
                <a:schemeClr val="lt1"/>
              </a:buClr>
              <a:buSzPts val="2400"/>
              <a:buNone/>
              <a:defRPr b="1" sz="240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4" name="Google Shape;604;p60"/>
          <p:cNvSpPr txBox="1"/>
          <p:nvPr>
            <p:ph idx="8" type="body"/>
          </p:nvPr>
        </p:nvSpPr>
        <p:spPr>
          <a:xfrm>
            <a:off x="3351388" y="4548718"/>
            <a:ext cx="2360789" cy="228451"/>
          </a:xfrm>
          <a:prstGeom prst="rect">
            <a:avLst/>
          </a:prstGeom>
          <a:noFill/>
          <a:ln>
            <a:noFill/>
          </a:ln>
        </p:spPr>
        <p:txBody>
          <a:bodyPr anchorCtr="0" anchor="ctr" bIns="40500" lIns="0" spcFirstLastPara="1" rIns="0" wrap="square" tIns="40500">
            <a:normAutofit/>
          </a:bodyPr>
          <a:lstStyle>
            <a:lvl1pPr indent="-228600" lvl="0" marL="457200" algn="ctr">
              <a:lnSpc>
                <a:spcPct val="100000"/>
              </a:lnSpc>
              <a:spcBef>
                <a:spcPts val="0"/>
              </a:spcBef>
              <a:spcAft>
                <a:spcPts val="0"/>
              </a:spcAft>
              <a:buClr>
                <a:schemeClr val="accent3"/>
              </a:buClr>
              <a:buSzPts val="1440"/>
              <a:buNone/>
              <a:defRPr b="0" sz="1440">
                <a:solidFill>
                  <a:schemeClr val="accent3"/>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5" name="Google Shape;605;p60"/>
          <p:cNvSpPr txBox="1"/>
          <p:nvPr>
            <p:ph idx="9" type="body"/>
          </p:nvPr>
        </p:nvSpPr>
        <p:spPr>
          <a:xfrm>
            <a:off x="6286494" y="4795537"/>
            <a:ext cx="2360789" cy="841393"/>
          </a:xfrm>
          <a:prstGeom prst="rect">
            <a:avLst/>
          </a:prstGeom>
          <a:noFill/>
          <a:ln>
            <a:noFill/>
          </a:ln>
        </p:spPr>
        <p:txBody>
          <a:bodyPr anchorCtr="0" anchor="t" bIns="0" lIns="0" spcFirstLastPara="1" rIns="0" wrap="square" tIns="0">
            <a:normAutofit/>
          </a:bodyPr>
          <a:lstStyle>
            <a:lvl1pPr indent="-228600" lvl="0" marL="457200" algn="ctr">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6" name="Google Shape;606;p60"/>
          <p:cNvSpPr txBox="1"/>
          <p:nvPr>
            <p:ph idx="13" type="body"/>
          </p:nvPr>
        </p:nvSpPr>
        <p:spPr>
          <a:xfrm>
            <a:off x="6286494" y="4137128"/>
            <a:ext cx="2360789" cy="345380"/>
          </a:xfrm>
          <a:prstGeom prst="rect">
            <a:avLst/>
          </a:prstGeom>
          <a:noFill/>
          <a:ln>
            <a:noFill/>
          </a:ln>
        </p:spPr>
        <p:txBody>
          <a:bodyPr anchorCtr="0" anchor="ctr" bIns="40500" lIns="0" spcFirstLastPara="1" rIns="0" wrap="square" tIns="40500">
            <a:normAutofit/>
          </a:bodyPr>
          <a:lstStyle>
            <a:lvl1pPr indent="-228600" lvl="0" marL="457200" algn="ctr">
              <a:lnSpc>
                <a:spcPct val="100000"/>
              </a:lnSpc>
              <a:spcBef>
                <a:spcPts val="0"/>
              </a:spcBef>
              <a:spcAft>
                <a:spcPts val="0"/>
              </a:spcAft>
              <a:buClr>
                <a:schemeClr val="lt1"/>
              </a:buClr>
              <a:buSzPts val="2400"/>
              <a:buNone/>
              <a:defRPr b="1" sz="240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7" name="Google Shape;607;p60"/>
          <p:cNvSpPr txBox="1"/>
          <p:nvPr>
            <p:ph idx="14" type="body"/>
          </p:nvPr>
        </p:nvSpPr>
        <p:spPr>
          <a:xfrm>
            <a:off x="6286494" y="4548718"/>
            <a:ext cx="2360789" cy="228451"/>
          </a:xfrm>
          <a:prstGeom prst="rect">
            <a:avLst/>
          </a:prstGeom>
          <a:noFill/>
          <a:ln>
            <a:noFill/>
          </a:ln>
        </p:spPr>
        <p:txBody>
          <a:bodyPr anchorCtr="0" anchor="ctr" bIns="40500" lIns="0" spcFirstLastPara="1" rIns="0" wrap="square" tIns="40500">
            <a:normAutofit/>
          </a:bodyPr>
          <a:lstStyle>
            <a:lvl1pPr indent="-228600" lvl="0" marL="457200" algn="ctr">
              <a:lnSpc>
                <a:spcPct val="100000"/>
              </a:lnSpc>
              <a:spcBef>
                <a:spcPts val="0"/>
              </a:spcBef>
              <a:spcAft>
                <a:spcPts val="0"/>
              </a:spcAft>
              <a:buClr>
                <a:schemeClr val="accent3"/>
              </a:buClr>
              <a:buSzPts val="1440"/>
              <a:buNone/>
              <a:defRPr b="0" sz="1440">
                <a:solidFill>
                  <a:schemeClr val="accent3"/>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8" name="Google Shape;608;p60"/>
          <p:cNvSpPr txBox="1"/>
          <p:nvPr>
            <p:ph idx="15" type="body"/>
          </p:nvPr>
        </p:nvSpPr>
        <p:spPr>
          <a:xfrm>
            <a:off x="9192684" y="4795537"/>
            <a:ext cx="2360789" cy="841393"/>
          </a:xfrm>
          <a:prstGeom prst="rect">
            <a:avLst/>
          </a:prstGeom>
          <a:noFill/>
          <a:ln>
            <a:noFill/>
          </a:ln>
        </p:spPr>
        <p:txBody>
          <a:bodyPr anchorCtr="0" anchor="t" bIns="0" lIns="0" spcFirstLastPara="1" rIns="0" wrap="square" tIns="0">
            <a:normAutofit/>
          </a:bodyPr>
          <a:lstStyle>
            <a:lvl1pPr indent="-228600" lvl="0" marL="457200" algn="ctr">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9" name="Google Shape;609;p60"/>
          <p:cNvSpPr txBox="1"/>
          <p:nvPr>
            <p:ph idx="16" type="body"/>
          </p:nvPr>
        </p:nvSpPr>
        <p:spPr>
          <a:xfrm>
            <a:off x="9192684" y="4137128"/>
            <a:ext cx="2360789" cy="345380"/>
          </a:xfrm>
          <a:prstGeom prst="rect">
            <a:avLst/>
          </a:prstGeom>
          <a:noFill/>
          <a:ln>
            <a:noFill/>
          </a:ln>
        </p:spPr>
        <p:txBody>
          <a:bodyPr anchorCtr="0" anchor="ctr" bIns="40500" lIns="0" spcFirstLastPara="1" rIns="0" wrap="square" tIns="40500">
            <a:normAutofit/>
          </a:bodyPr>
          <a:lstStyle>
            <a:lvl1pPr indent="-228600" lvl="0" marL="457200" algn="ctr">
              <a:lnSpc>
                <a:spcPct val="100000"/>
              </a:lnSpc>
              <a:spcBef>
                <a:spcPts val="0"/>
              </a:spcBef>
              <a:spcAft>
                <a:spcPts val="0"/>
              </a:spcAft>
              <a:buClr>
                <a:schemeClr val="lt1"/>
              </a:buClr>
              <a:buSzPts val="2400"/>
              <a:buNone/>
              <a:defRPr b="1" sz="240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0" name="Google Shape;610;p60"/>
          <p:cNvSpPr txBox="1"/>
          <p:nvPr>
            <p:ph idx="17" type="body"/>
          </p:nvPr>
        </p:nvSpPr>
        <p:spPr>
          <a:xfrm>
            <a:off x="9192684" y="4548718"/>
            <a:ext cx="2360789" cy="228451"/>
          </a:xfrm>
          <a:prstGeom prst="rect">
            <a:avLst/>
          </a:prstGeom>
          <a:noFill/>
          <a:ln>
            <a:noFill/>
          </a:ln>
        </p:spPr>
        <p:txBody>
          <a:bodyPr anchorCtr="0" anchor="ctr" bIns="40500" lIns="0" spcFirstLastPara="1" rIns="0" wrap="square" tIns="40500">
            <a:normAutofit/>
          </a:bodyPr>
          <a:lstStyle>
            <a:lvl1pPr indent="-228600" lvl="0" marL="457200" algn="ctr">
              <a:lnSpc>
                <a:spcPct val="100000"/>
              </a:lnSpc>
              <a:spcBef>
                <a:spcPts val="0"/>
              </a:spcBef>
              <a:spcAft>
                <a:spcPts val="0"/>
              </a:spcAft>
              <a:buClr>
                <a:schemeClr val="accent3"/>
              </a:buClr>
              <a:buSzPts val="1440"/>
              <a:buNone/>
              <a:defRPr b="0" sz="1440">
                <a:solidFill>
                  <a:schemeClr val="accent3"/>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611" name="Google Shape;611;p60"/>
          <p:cNvGrpSpPr/>
          <p:nvPr/>
        </p:nvGrpSpPr>
        <p:grpSpPr>
          <a:xfrm>
            <a:off x="101309" y="385540"/>
            <a:ext cx="383999" cy="342172"/>
            <a:chOff x="5270500" y="1460500"/>
            <a:chExt cx="1701800" cy="2705100"/>
          </a:xfrm>
        </p:grpSpPr>
        <p:sp>
          <p:nvSpPr>
            <p:cNvPr id="612" name="Google Shape;612;p60"/>
            <p:cNvSpPr/>
            <p:nvPr/>
          </p:nvSpPr>
          <p:spPr>
            <a:xfrm>
              <a:off x="5270500" y="1460500"/>
              <a:ext cx="457200" cy="27051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613" name="Google Shape;613;p60"/>
            <p:cNvSpPr/>
            <p:nvPr/>
          </p:nvSpPr>
          <p:spPr>
            <a:xfrm>
              <a:off x="5892800" y="1460500"/>
              <a:ext cx="457200" cy="2705100"/>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614" name="Google Shape;614;p60"/>
            <p:cNvSpPr/>
            <p:nvPr/>
          </p:nvSpPr>
          <p:spPr>
            <a:xfrm>
              <a:off x="6515100" y="1460500"/>
              <a:ext cx="457200" cy="2705100"/>
            </a:xfrm>
            <a:prstGeom prst="roundRect">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grpSp>
    </p:spTree>
  </p:cSld>
  <p:clrMapOvr>
    <a:masterClrMapping/>
  </p:clrMapOvr>
  <mc:AlternateContent>
    <mc:Choice Requires="p14">
      <p:transition spd="slow" p14:dur="125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11"/>
                                        </p:tgtEl>
                                        <p:attrNameLst>
                                          <p:attrName>style.visibility</p:attrName>
                                        </p:attrNameLst>
                                      </p:cBhvr>
                                      <p:to>
                                        <p:strVal val="visible"/>
                                      </p:to>
                                    </p:set>
                                    <p:animEffect filter="fade" transition="in">
                                      <p:cBhvr>
                                        <p:cTn dur="500"/>
                                        <p:tgtEl>
                                          <p:spTgt spid="611"/>
                                        </p:tgtEl>
                                      </p:cBhvr>
                                    </p:animEffect>
                                  </p:childTnLst>
                                </p:cTn>
                              </p:par>
                              <p:par>
                                <p:cTn fill="hold" nodeType="withEffect" presetClass="entr" presetID="10" presetSubtype="0">
                                  <p:stCondLst>
                                    <p:cond delay="200"/>
                                  </p:stCondLst>
                                  <p:childTnLst>
                                    <p:set>
                                      <p:cBhvr>
                                        <p:cTn dur="1" fill="hold">
                                          <p:stCondLst>
                                            <p:cond delay="0"/>
                                          </p:stCondLst>
                                        </p:cTn>
                                        <p:tgtEl>
                                          <p:spTgt spid="597">
                                            <p:txEl>
                                              <p:pRg end="0" st="0"/>
                                            </p:txEl>
                                          </p:spTgt>
                                        </p:tgtEl>
                                        <p:attrNameLst>
                                          <p:attrName>style.visibility</p:attrName>
                                        </p:attrNameLst>
                                      </p:cBhvr>
                                      <p:to>
                                        <p:strVal val="visible"/>
                                      </p:to>
                                    </p:set>
                                    <p:animEffect filter="fade" transition="in">
                                      <p:cBhvr>
                                        <p:cTn dur="400"/>
                                        <p:tgtEl>
                                          <p:spTgt spid="597">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97">
                                            <p:txEl>
                                              <p:pRg end="1" st="1"/>
                                            </p:txEl>
                                          </p:spTgt>
                                        </p:tgtEl>
                                        <p:attrNameLst>
                                          <p:attrName>style.visibility</p:attrName>
                                        </p:attrNameLst>
                                      </p:cBhvr>
                                      <p:to>
                                        <p:strVal val="visible"/>
                                      </p:to>
                                    </p:set>
                                    <p:animEffect filter="fade" transition="in">
                                      <p:cBhvr>
                                        <p:cTn dur="400"/>
                                        <p:tgtEl>
                                          <p:spTgt spid="597">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97">
                                            <p:txEl>
                                              <p:pRg end="2" st="2"/>
                                            </p:txEl>
                                          </p:spTgt>
                                        </p:tgtEl>
                                        <p:attrNameLst>
                                          <p:attrName>style.visibility</p:attrName>
                                        </p:attrNameLst>
                                      </p:cBhvr>
                                      <p:to>
                                        <p:strVal val="visible"/>
                                      </p:to>
                                    </p:set>
                                    <p:animEffect filter="fade" transition="in">
                                      <p:cBhvr>
                                        <p:cTn dur="400"/>
                                        <p:tgtEl>
                                          <p:spTgt spid="597">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97">
                                            <p:txEl>
                                              <p:pRg end="3" st="3"/>
                                            </p:txEl>
                                          </p:spTgt>
                                        </p:tgtEl>
                                        <p:attrNameLst>
                                          <p:attrName>style.visibility</p:attrName>
                                        </p:attrNameLst>
                                      </p:cBhvr>
                                      <p:to>
                                        <p:strVal val="visible"/>
                                      </p:to>
                                    </p:set>
                                    <p:animEffect filter="fade" transition="in">
                                      <p:cBhvr>
                                        <p:cTn dur="400"/>
                                        <p:tgtEl>
                                          <p:spTgt spid="597">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97">
                                            <p:txEl>
                                              <p:pRg end="4" st="4"/>
                                            </p:txEl>
                                          </p:spTgt>
                                        </p:tgtEl>
                                        <p:attrNameLst>
                                          <p:attrName>style.visibility</p:attrName>
                                        </p:attrNameLst>
                                      </p:cBhvr>
                                      <p:to>
                                        <p:strVal val="visible"/>
                                      </p:to>
                                    </p:set>
                                    <p:animEffect filter="fade" transition="in">
                                      <p:cBhvr>
                                        <p:cTn dur="400"/>
                                        <p:tgtEl>
                                          <p:spTgt spid="597">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97">
                                            <p:txEl>
                                              <p:pRg end="5" st="5"/>
                                            </p:txEl>
                                          </p:spTgt>
                                        </p:tgtEl>
                                        <p:attrNameLst>
                                          <p:attrName>style.visibility</p:attrName>
                                        </p:attrNameLst>
                                      </p:cBhvr>
                                      <p:to>
                                        <p:strVal val="visible"/>
                                      </p:to>
                                    </p:set>
                                    <p:animEffect filter="fade" transition="in">
                                      <p:cBhvr>
                                        <p:cTn dur="400"/>
                                        <p:tgtEl>
                                          <p:spTgt spid="597">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97">
                                            <p:txEl>
                                              <p:pRg end="6" st="6"/>
                                            </p:txEl>
                                          </p:spTgt>
                                        </p:tgtEl>
                                        <p:attrNameLst>
                                          <p:attrName>style.visibility</p:attrName>
                                        </p:attrNameLst>
                                      </p:cBhvr>
                                      <p:to>
                                        <p:strVal val="visible"/>
                                      </p:to>
                                    </p:set>
                                    <p:animEffect filter="fade" transition="in">
                                      <p:cBhvr>
                                        <p:cTn dur="400"/>
                                        <p:tgtEl>
                                          <p:spTgt spid="597">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97">
                                            <p:txEl>
                                              <p:pRg end="7" st="7"/>
                                            </p:txEl>
                                          </p:spTgt>
                                        </p:tgtEl>
                                        <p:attrNameLst>
                                          <p:attrName>style.visibility</p:attrName>
                                        </p:attrNameLst>
                                      </p:cBhvr>
                                      <p:to>
                                        <p:strVal val="visible"/>
                                      </p:to>
                                    </p:set>
                                    <p:animEffect filter="fade" transition="in">
                                      <p:cBhvr>
                                        <p:cTn dur="400"/>
                                        <p:tgtEl>
                                          <p:spTgt spid="597">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97">
                                            <p:txEl>
                                              <p:pRg end="8" st="8"/>
                                            </p:txEl>
                                          </p:spTgt>
                                        </p:tgtEl>
                                        <p:attrNameLst>
                                          <p:attrName>style.visibility</p:attrName>
                                        </p:attrNameLst>
                                      </p:cBhvr>
                                      <p:to>
                                        <p:strVal val="visible"/>
                                      </p:to>
                                    </p:set>
                                    <p:animEffect filter="fade" transition="in">
                                      <p:cBhvr>
                                        <p:cTn dur="400"/>
                                        <p:tgtEl>
                                          <p:spTgt spid="597">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98">
                                            <p:txEl>
                                              <p:pRg end="0" st="0"/>
                                            </p:txEl>
                                          </p:spTgt>
                                        </p:tgtEl>
                                        <p:attrNameLst>
                                          <p:attrName>style.visibility</p:attrName>
                                        </p:attrNameLst>
                                      </p:cBhvr>
                                      <p:to>
                                        <p:strVal val="visible"/>
                                      </p:to>
                                    </p:set>
                                    <p:animEffect filter="fade" transition="in">
                                      <p:cBhvr>
                                        <p:cTn dur="500"/>
                                        <p:tgtEl>
                                          <p:spTgt spid="598">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98">
                                            <p:txEl>
                                              <p:pRg end="1" st="1"/>
                                            </p:txEl>
                                          </p:spTgt>
                                        </p:tgtEl>
                                        <p:attrNameLst>
                                          <p:attrName>style.visibility</p:attrName>
                                        </p:attrNameLst>
                                      </p:cBhvr>
                                      <p:to>
                                        <p:strVal val="visible"/>
                                      </p:to>
                                    </p:set>
                                    <p:animEffect filter="fade" transition="in">
                                      <p:cBhvr>
                                        <p:cTn dur="500"/>
                                        <p:tgtEl>
                                          <p:spTgt spid="598">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98">
                                            <p:txEl>
                                              <p:pRg end="2" st="2"/>
                                            </p:txEl>
                                          </p:spTgt>
                                        </p:tgtEl>
                                        <p:attrNameLst>
                                          <p:attrName>style.visibility</p:attrName>
                                        </p:attrNameLst>
                                      </p:cBhvr>
                                      <p:to>
                                        <p:strVal val="visible"/>
                                      </p:to>
                                    </p:set>
                                    <p:animEffect filter="fade" transition="in">
                                      <p:cBhvr>
                                        <p:cTn dur="500"/>
                                        <p:tgtEl>
                                          <p:spTgt spid="598">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98">
                                            <p:txEl>
                                              <p:pRg end="3" st="3"/>
                                            </p:txEl>
                                          </p:spTgt>
                                        </p:tgtEl>
                                        <p:attrNameLst>
                                          <p:attrName>style.visibility</p:attrName>
                                        </p:attrNameLst>
                                      </p:cBhvr>
                                      <p:to>
                                        <p:strVal val="visible"/>
                                      </p:to>
                                    </p:set>
                                    <p:animEffect filter="fade" transition="in">
                                      <p:cBhvr>
                                        <p:cTn dur="500"/>
                                        <p:tgtEl>
                                          <p:spTgt spid="598">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98">
                                            <p:txEl>
                                              <p:pRg end="4" st="4"/>
                                            </p:txEl>
                                          </p:spTgt>
                                        </p:tgtEl>
                                        <p:attrNameLst>
                                          <p:attrName>style.visibility</p:attrName>
                                        </p:attrNameLst>
                                      </p:cBhvr>
                                      <p:to>
                                        <p:strVal val="visible"/>
                                      </p:to>
                                    </p:set>
                                    <p:animEffect filter="fade" transition="in">
                                      <p:cBhvr>
                                        <p:cTn dur="500"/>
                                        <p:tgtEl>
                                          <p:spTgt spid="598">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98">
                                            <p:txEl>
                                              <p:pRg end="5" st="5"/>
                                            </p:txEl>
                                          </p:spTgt>
                                        </p:tgtEl>
                                        <p:attrNameLst>
                                          <p:attrName>style.visibility</p:attrName>
                                        </p:attrNameLst>
                                      </p:cBhvr>
                                      <p:to>
                                        <p:strVal val="visible"/>
                                      </p:to>
                                    </p:set>
                                    <p:animEffect filter="fade" transition="in">
                                      <p:cBhvr>
                                        <p:cTn dur="500"/>
                                        <p:tgtEl>
                                          <p:spTgt spid="598">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98">
                                            <p:txEl>
                                              <p:pRg end="6" st="6"/>
                                            </p:txEl>
                                          </p:spTgt>
                                        </p:tgtEl>
                                        <p:attrNameLst>
                                          <p:attrName>style.visibility</p:attrName>
                                        </p:attrNameLst>
                                      </p:cBhvr>
                                      <p:to>
                                        <p:strVal val="visible"/>
                                      </p:to>
                                    </p:set>
                                    <p:animEffect filter="fade" transition="in">
                                      <p:cBhvr>
                                        <p:cTn dur="500"/>
                                        <p:tgtEl>
                                          <p:spTgt spid="598">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98">
                                            <p:txEl>
                                              <p:pRg end="7" st="7"/>
                                            </p:txEl>
                                          </p:spTgt>
                                        </p:tgtEl>
                                        <p:attrNameLst>
                                          <p:attrName>style.visibility</p:attrName>
                                        </p:attrNameLst>
                                      </p:cBhvr>
                                      <p:to>
                                        <p:strVal val="visible"/>
                                      </p:to>
                                    </p:set>
                                    <p:animEffect filter="fade" transition="in">
                                      <p:cBhvr>
                                        <p:cTn dur="500"/>
                                        <p:tgtEl>
                                          <p:spTgt spid="598">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598">
                                            <p:txEl>
                                              <p:pRg end="8" st="8"/>
                                            </p:txEl>
                                          </p:spTgt>
                                        </p:tgtEl>
                                        <p:attrNameLst>
                                          <p:attrName>style.visibility</p:attrName>
                                        </p:attrNameLst>
                                      </p:cBhvr>
                                      <p:to>
                                        <p:strVal val="visible"/>
                                      </p:to>
                                    </p:set>
                                    <p:animEffect filter="fade" transition="in">
                                      <p:cBhvr>
                                        <p:cTn dur="500"/>
                                        <p:tgtEl>
                                          <p:spTgt spid="598">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599">
                                            <p:txEl>
                                              <p:pRg end="0" st="0"/>
                                            </p:txEl>
                                          </p:spTgt>
                                        </p:tgtEl>
                                        <p:attrNameLst>
                                          <p:attrName>style.visibility</p:attrName>
                                        </p:attrNameLst>
                                      </p:cBhvr>
                                      <p:to>
                                        <p:strVal val="visible"/>
                                      </p:to>
                                    </p:set>
                                    <p:animEffect filter="fade" transition="in">
                                      <p:cBhvr>
                                        <p:cTn dur="500"/>
                                        <p:tgtEl>
                                          <p:spTgt spid="599">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599">
                                            <p:txEl>
                                              <p:pRg end="1" st="1"/>
                                            </p:txEl>
                                          </p:spTgt>
                                        </p:tgtEl>
                                        <p:attrNameLst>
                                          <p:attrName>style.visibility</p:attrName>
                                        </p:attrNameLst>
                                      </p:cBhvr>
                                      <p:to>
                                        <p:strVal val="visible"/>
                                      </p:to>
                                    </p:set>
                                    <p:animEffect filter="fade" transition="in">
                                      <p:cBhvr>
                                        <p:cTn dur="500"/>
                                        <p:tgtEl>
                                          <p:spTgt spid="599">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599">
                                            <p:txEl>
                                              <p:pRg end="2" st="2"/>
                                            </p:txEl>
                                          </p:spTgt>
                                        </p:tgtEl>
                                        <p:attrNameLst>
                                          <p:attrName>style.visibility</p:attrName>
                                        </p:attrNameLst>
                                      </p:cBhvr>
                                      <p:to>
                                        <p:strVal val="visible"/>
                                      </p:to>
                                    </p:set>
                                    <p:animEffect filter="fade" transition="in">
                                      <p:cBhvr>
                                        <p:cTn dur="500"/>
                                        <p:tgtEl>
                                          <p:spTgt spid="599">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599">
                                            <p:txEl>
                                              <p:pRg end="3" st="3"/>
                                            </p:txEl>
                                          </p:spTgt>
                                        </p:tgtEl>
                                        <p:attrNameLst>
                                          <p:attrName>style.visibility</p:attrName>
                                        </p:attrNameLst>
                                      </p:cBhvr>
                                      <p:to>
                                        <p:strVal val="visible"/>
                                      </p:to>
                                    </p:set>
                                    <p:animEffect filter="fade" transition="in">
                                      <p:cBhvr>
                                        <p:cTn dur="500"/>
                                        <p:tgtEl>
                                          <p:spTgt spid="599">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599">
                                            <p:txEl>
                                              <p:pRg end="4" st="4"/>
                                            </p:txEl>
                                          </p:spTgt>
                                        </p:tgtEl>
                                        <p:attrNameLst>
                                          <p:attrName>style.visibility</p:attrName>
                                        </p:attrNameLst>
                                      </p:cBhvr>
                                      <p:to>
                                        <p:strVal val="visible"/>
                                      </p:to>
                                    </p:set>
                                    <p:animEffect filter="fade" transition="in">
                                      <p:cBhvr>
                                        <p:cTn dur="500"/>
                                        <p:tgtEl>
                                          <p:spTgt spid="599">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599">
                                            <p:txEl>
                                              <p:pRg end="5" st="5"/>
                                            </p:txEl>
                                          </p:spTgt>
                                        </p:tgtEl>
                                        <p:attrNameLst>
                                          <p:attrName>style.visibility</p:attrName>
                                        </p:attrNameLst>
                                      </p:cBhvr>
                                      <p:to>
                                        <p:strVal val="visible"/>
                                      </p:to>
                                    </p:set>
                                    <p:animEffect filter="fade" transition="in">
                                      <p:cBhvr>
                                        <p:cTn dur="500"/>
                                        <p:tgtEl>
                                          <p:spTgt spid="599">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599">
                                            <p:txEl>
                                              <p:pRg end="6" st="6"/>
                                            </p:txEl>
                                          </p:spTgt>
                                        </p:tgtEl>
                                        <p:attrNameLst>
                                          <p:attrName>style.visibility</p:attrName>
                                        </p:attrNameLst>
                                      </p:cBhvr>
                                      <p:to>
                                        <p:strVal val="visible"/>
                                      </p:to>
                                    </p:set>
                                    <p:animEffect filter="fade" transition="in">
                                      <p:cBhvr>
                                        <p:cTn dur="500"/>
                                        <p:tgtEl>
                                          <p:spTgt spid="599">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599">
                                            <p:txEl>
                                              <p:pRg end="7" st="7"/>
                                            </p:txEl>
                                          </p:spTgt>
                                        </p:tgtEl>
                                        <p:attrNameLst>
                                          <p:attrName>style.visibility</p:attrName>
                                        </p:attrNameLst>
                                      </p:cBhvr>
                                      <p:to>
                                        <p:strVal val="visible"/>
                                      </p:to>
                                    </p:set>
                                    <p:animEffect filter="fade" transition="in">
                                      <p:cBhvr>
                                        <p:cTn dur="500"/>
                                        <p:tgtEl>
                                          <p:spTgt spid="599">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599">
                                            <p:txEl>
                                              <p:pRg end="8" st="8"/>
                                            </p:txEl>
                                          </p:spTgt>
                                        </p:tgtEl>
                                        <p:attrNameLst>
                                          <p:attrName>style.visibility</p:attrName>
                                        </p:attrNameLst>
                                      </p:cBhvr>
                                      <p:to>
                                        <p:strVal val="visible"/>
                                      </p:to>
                                    </p:set>
                                    <p:animEffect filter="fade" transition="in">
                                      <p:cBhvr>
                                        <p:cTn dur="500"/>
                                        <p:tgtEl>
                                          <p:spTgt spid="599">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00">
                                            <p:txEl>
                                              <p:pRg end="0" st="0"/>
                                            </p:txEl>
                                          </p:spTgt>
                                        </p:tgtEl>
                                        <p:attrNameLst>
                                          <p:attrName>style.visibility</p:attrName>
                                        </p:attrNameLst>
                                      </p:cBhvr>
                                      <p:to>
                                        <p:strVal val="visible"/>
                                      </p:to>
                                    </p:set>
                                    <p:animEffect filter="fade" transition="in">
                                      <p:cBhvr>
                                        <p:cTn dur="400"/>
                                        <p:tgtEl>
                                          <p:spTgt spid="600">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00">
                                            <p:txEl>
                                              <p:pRg end="1" st="1"/>
                                            </p:txEl>
                                          </p:spTgt>
                                        </p:tgtEl>
                                        <p:attrNameLst>
                                          <p:attrName>style.visibility</p:attrName>
                                        </p:attrNameLst>
                                      </p:cBhvr>
                                      <p:to>
                                        <p:strVal val="visible"/>
                                      </p:to>
                                    </p:set>
                                    <p:animEffect filter="fade" transition="in">
                                      <p:cBhvr>
                                        <p:cTn dur="400"/>
                                        <p:tgtEl>
                                          <p:spTgt spid="600">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00">
                                            <p:txEl>
                                              <p:pRg end="2" st="2"/>
                                            </p:txEl>
                                          </p:spTgt>
                                        </p:tgtEl>
                                        <p:attrNameLst>
                                          <p:attrName>style.visibility</p:attrName>
                                        </p:attrNameLst>
                                      </p:cBhvr>
                                      <p:to>
                                        <p:strVal val="visible"/>
                                      </p:to>
                                    </p:set>
                                    <p:animEffect filter="fade" transition="in">
                                      <p:cBhvr>
                                        <p:cTn dur="400"/>
                                        <p:tgtEl>
                                          <p:spTgt spid="600">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00">
                                            <p:txEl>
                                              <p:pRg end="3" st="3"/>
                                            </p:txEl>
                                          </p:spTgt>
                                        </p:tgtEl>
                                        <p:attrNameLst>
                                          <p:attrName>style.visibility</p:attrName>
                                        </p:attrNameLst>
                                      </p:cBhvr>
                                      <p:to>
                                        <p:strVal val="visible"/>
                                      </p:to>
                                    </p:set>
                                    <p:animEffect filter="fade" transition="in">
                                      <p:cBhvr>
                                        <p:cTn dur="400"/>
                                        <p:tgtEl>
                                          <p:spTgt spid="600">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00">
                                            <p:txEl>
                                              <p:pRg end="4" st="4"/>
                                            </p:txEl>
                                          </p:spTgt>
                                        </p:tgtEl>
                                        <p:attrNameLst>
                                          <p:attrName>style.visibility</p:attrName>
                                        </p:attrNameLst>
                                      </p:cBhvr>
                                      <p:to>
                                        <p:strVal val="visible"/>
                                      </p:to>
                                    </p:set>
                                    <p:animEffect filter="fade" transition="in">
                                      <p:cBhvr>
                                        <p:cTn dur="400"/>
                                        <p:tgtEl>
                                          <p:spTgt spid="600">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00">
                                            <p:txEl>
                                              <p:pRg end="5" st="5"/>
                                            </p:txEl>
                                          </p:spTgt>
                                        </p:tgtEl>
                                        <p:attrNameLst>
                                          <p:attrName>style.visibility</p:attrName>
                                        </p:attrNameLst>
                                      </p:cBhvr>
                                      <p:to>
                                        <p:strVal val="visible"/>
                                      </p:to>
                                    </p:set>
                                    <p:animEffect filter="fade" transition="in">
                                      <p:cBhvr>
                                        <p:cTn dur="400"/>
                                        <p:tgtEl>
                                          <p:spTgt spid="600">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00">
                                            <p:txEl>
                                              <p:pRg end="6" st="6"/>
                                            </p:txEl>
                                          </p:spTgt>
                                        </p:tgtEl>
                                        <p:attrNameLst>
                                          <p:attrName>style.visibility</p:attrName>
                                        </p:attrNameLst>
                                      </p:cBhvr>
                                      <p:to>
                                        <p:strVal val="visible"/>
                                      </p:to>
                                    </p:set>
                                    <p:animEffect filter="fade" transition="in">
                                      <p:cBhvr>
                                        <p:cTn dur="400"/>
                                        <p:tgtEl>
                                          <p:spTgt spid="600">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00">
                                            <p:txEl>
                                              <p:pRg end="7" st="7"/>
                                            </p:txEl>
                                          </p:spTgt>
                                        </p:tgtEl>
                                        <p:attrNameLst>
                                          <p:attrName>style.visibility</p:attrName>
                                        </p:attrNameLst>
                                      </p:cBhvr>
                                      <p:to>
                                        <p:strVal val="visible"/>
                                      </p:to>
                                    </p:set>
                                    <p:animEffect filter="fade" transition="in">
                                      <p:cBhvr>
                                        <p:cTn dur="400"/>
                                        <p:tgtEl>
                                          <p:spTgt spid="600">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00">
                                            <p:txEl>
                                              <p:pRg end="8" st="8"/>
                                            </p:txEl>
                                          </p:spTgt>
                                        </p:tgtEl>
                                        <p:attrNameLst>
                                          <p:attrName>style.visibility</p:attrName>
                                        </p:attrNameLst>
                                      </p:cBhvr>
                                      <p:to>
                                        <p:strVal val="visible"/>
                                      </p:to>
                                    </p:set>
                                    <p:animEffect filter="fade" transition="in">
                                      <p:cBhvr>
                                        <p:cTn dur="400"/>
                                        <p:tgtEl>
                                          <p:spTgt spid="600">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01">
                                            <p:txEl>
                                              <p:pRg end="0" st="0"/>
                                            </p:txEl>
                                          </p:spTgt>
                                        </p:tgtEl>
                                        <p:attrNameLst>
                                          <p:attrName>style.visibility</p:attrName>
                                        </p:attrNameLst>
                                      </p:cBhvr>
                                      <p:to>
                                        <p:strVal val="visible"/>
                                      </p:to>
                                    </p:set>
                                    <p:animEffect filter="fade" transition="in">
                                      <p:cBhvr>
                                        <p:cTn dur="500"/>
                                        <p:tgtEl>
                                          <p:spTgt spid="601">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01">
                                            <p:txEl>
                                              <p:pRg end="1" st="1"/>
                                            </p:txEl>
                                          </p:spTgt>
                                        </p:tgtEl>
                                        <p:attrNameLst>
                                          <p:attrName>style.visibility</p:attrName>
                                        </p:attrNameLst>
                                      </p:cBhvr>
                                      <p:to>
                                        <p:strVal val="visible"/>
                                      </p:to>
                                    </p:set>
                                    <p:animEffect filter="fade" transition="in">
                                      <p:cBhvr>
                                        <p:cTn dur="500"/>
                                        <p:tgtEl>
                                          <p:spTgt spid="601">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01">
                                            <p:txEl>
                                              <p:pRg end="2" st="2"/>
                                            </p:txEl>
                                          </p:spTgt>
                                        </p:tgtEl>
                                        <p:attrNameLst>
                                          <p:attrName>style.visibility</p:attrName>
                                        </p:attrNameLst>
                                      </p:cBhvr>
                                      <p:to>
                                        <p:strVal val="visible"/>
                                      </p:to>
                                    </p:set>
                                    <p:animEffect filter="fade" transition="in">
                                      <p:cBhvr>
                                        <p:cTn dur="500"/>
                                        <p:tgtEl>
                                          <p:spTgt spid="601">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01">
                                            <p:txEl>
                                              <p:pRg end="3" st="3"/>
                                            </p:txEl>
                                          </p:spTgt>
                                        </p:tgtEl>
                                        <p:attrNameLst>
                                          <p:attrName>style.visibility</p:attrName>
                                        </p:attrNameLst>
                                      </p:cBhvr>
                                      <p:to>
                                        <p:strVal val="visible"/>
                                      </p:to>
                                    </p:set>
                                    <p:animEffect filter="fade" transition="in">
                                      <p:cBhvr>
                                        <p:cTn dur="500"/>
                                        <p:tgtEl>
                                          <p:spTgt spid="601">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01">
                                            <p:txEl>
                                              <p:pRg end="4" st="4"/>
                                            </p:txEl>
                                          </p:spTgt>
                                        </p:tgtEl>
                                        <p:attrNameLst>
                                          <p:attrName>style.visibility</p:attrName>
                                        </p:attrNameLst>
                                      </p:cBhvr>
                                      <p:to>
                                        <p:strVal val="visible"/>
                                      </p:to>
                                    </p:set>
                                    <p:animEffect filter="fade" transition="in">
                                      <p:cBhvr>
                                        <p:cTn dur="500"/>
                                        <p:tgtEl>
                                          <p:spTgt spid="601">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01">
                                            <p:txEl>
                                              <p:pRg end="5" st="5"/>
                                            </p:txEl>
                                          </p:spTgt>
                                        </p:tgtEl>
                                        <p:attrNameLst>
                                          <p:attrName>style.visibility</p:attrName>
                                        </p:attrNameLst>
                                      </p:cBhvr>
                                      <p:to>
                                        <p:strVal val="visible"/>
                                      </p:to>
                                    </p:set>
                                    <p:animEffect filter="fade" transition="in">
                                      <p:cBhvr>
                                        <p:cTn dur="500"/>
                                        <p:tgtEl>
                                          <p:spTgt spid="601">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01">
                                            <p:txEl>
                                              <p:pRg end="6" st="6"/>
                                            </p:txEl>
                                          </p:spTgt>
                                        </p:tgtEl>
                                        <p:attrNameLst>
                                          <p:attrName>style.visibility</p:attrName>
                                        </p:attrNameLst>
                                      </p:cBhvr>
                                      <p:to>
                                        <p:strVal val="visible"/>
                                      </p:to>
                                    </p:set>
                                    <p:animEffect filter="fade" transition="in">
                                      <p:cBhvr>
                                        <p:cTn dur="500"/>
                                        <p:tgtEl>
                                          <p:spTgt spid="601">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01">
                                            <p:txEl>
                                              <p:pRg end="7" st="7"/>
                                            </p:txEl>
                                          </p:spTgt>
                                        </p:tgtEl>
                                        <p:attrNameLst>
                                          <p:attrName>style.visibility</p:attrName>
                                        </p:attrNameLst>
                                      </p:cBhvr>
                                      <p:to>
                                        <p:strVal val="visible"/>
                                      </p:to>
                                    </p:set>
                                    <p:animEffect filter="fade" transition="in">
                                      <p:cBhvr>
                                        <p:cTn dur="500"/>
                                        <p:tgtEl>
                                          <p:spTgt spid="601">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01">
                                            <p:txEl>
                                              <p:pRg end="8" st="8"/>
                                            </p:txEl>
                                          </p:spTgt>
                                        </p:tgtEl>
                                        <p:attrNameLst>
                                          <p:attrName>style.visibility</p:attrName>
                                        </p:attrNameLst>
                                      </p:cBhvr>
                                      <p:to>
                                        <p:strVal val="visible"/>
                                      </p:to>
                                    </p:set>
                                    <p:animEffect filter="fade" transition="in">
                                      <p:cBhvr>
                                        <p:cTn dur="500"/>
                                        <p:tgtEl>
                                          <p:spTgt spid="601">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02">
                                            <p:txEl>
                                              <p:pRg end="0" st="0"/>
                                            </p:txEl>
                                          </p:spTgt>
                                        </p:tgtEl>
                                        <p:attrNameLst>
                                          <p:attrName>style.visibility</p:attrName>
                                        </p:attrNameLst>
                                      </p:cBhvr>
                                      <p:to>
                                        <p:strVal val="visible"/>
                                      </p:to>
                                    </p:set>
                                    <p:animEffect filter="fade" transition="in">
                                      <p:cBhvr>
                                        <p:cTn dur="500"/>
                                        <p:tgtEl>
                                          <p:spTgt spid="602">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02">
                                            <p:txEl>
                                              <p:pRg end="1" st="1"/>
                                            </p:txEl>
                                          </p:spTgt>
                                        </p:tgtEl>
                                        <p:attrNameLst>
                                          <p:attrName>style.visibility</p:attrName>
                                        </p:attrNameLst>
                                      </p:cBhvr>
                                      <p:to>
                                        <p:strVal val="visible"/>
                                      </p:to>
                                    </p:set>
                                    <p:animEffect filter="fade" transition="in">
                                      <p:cBhvr>
                                        <p:cTn dur="500"/>
                                        <p:tgtEl>
                                          <p:spTgt spid="602">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02">
                                            <p:txEl>
                                              <p:pRg end="2" st="2"/>
                                            </p:txEl>
                                          </p:spTgt>
                                        </p:tgtEl>
                                        <p:attrNameLst>
                                          <p:attrName>style.visibility</p:attrName>
                                        </p:attrNameLst>
                                      </p:cBhvr>
                                      <p:to>
                                        <p:strVal val="visible"/>
                                      </p:to>
                                    </p:set>
                                    <p:animEffect filter="fade" transition="in">
                                      <p:cBhvr>
                                        <p:cTn dur="500"/>
                                        <p:tgtEl>
                                          <p:spTgt spid="602">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02">
                                            <p:txEl>
                                              <p:pRg end="3" st="3"/>
                                            </p:txEl>
                                          </p:spTgt>
                                        </p:tgtEl>
                                        <p:attrNameLst>
                                          <p:attrName>style.visibility</p:attrName>
                                        </p:attrNameLst>
                                      </p:cBhvr>
                                      <p:to>
                                        <p:strVal val="visible"/>
                                      </p:to>
                                    </p:set>
                                    <p:animEffect filter="fade" transition="in">
                                      <p:cBhvr>
                                        <p:cTn dur="500"/>
                                        <p:tgtEl>
                                          <p:spTgt spid="602">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02">
                                            <p:txEl>
                                              <p:pRg end="4" st="4"/>
                                            </p:txEl>
                                          </p:spTgt>
                                        </p:tgtEl>
                                        <p:attrNameLst>
                                          <p:attrName>style.visibility</p:attrName>
                                        </p:attrNameLst>
                                      </p:cBhvr>
                                      <p:to>
                                        <p:strVal val="visible"/>
                                      </p:to>
                                    </p:set>
                                    <p:animEffect filter="fade" transition="in">
                                      <p:cBhvr>
                                        <p:cTn dur="500"/>
                                        <p:tgtEl>
                                          <p:spTgt spid="602">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02">
                                            <p:txEl>
                                              <p:pRg end="5" st="5"/>
                                            </p:txEl>
                                          </p:spTgt>
                                        </p:tgtEl>
                                        <p:attrNameLst>
                                          <p:attrName>style.visibility</p:attrName>
                                        </p:attrNameLst>
                                      </p:cBhvr>
                                      <p:to>
                                        <p:strVal val="visible"/>
                                      </p:to>
                                    </p:set>
                                    <p:animEffect filter="fade" transition="in">
                                      <p:cBhvr>
                                        <p:cTn dur="500"/>
                                        <p:tgtEl>
                                          <p:spTgt spid="602">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02">
                                            <p:txEl>
                                              <p:pRg end="6" st="6"/>
                                            </p:txEl>
                                          </p:spTgt>
                                        </p:tgtEl>
                                        <p:attrNameLst>
                                          <p:attrName>style.visibility</p:attrName>
                                        </p:attrNameLst>
                                      </p:cBhvr>
                                      <p:to>
                                        <p:strVal val="visible"/>
                                      </p:to>
                                    </p:set>
                                    <p:animEffect filter="fade" transition="in">
                                      <p:cBhvr>
                                        <p:cTn dur="500"/>
                                        <p:tgtEl>
                                          <p:spTgt spid="602">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02">
                                            <p:txEl>
                                              <p:pRg end="7" st="7"/>
                                            </p:txEl>
                                          </p:spTgt>
                                        </p:tgtEl>
                                        <p:attrNameLst>
                                          <p:attrName>style.visibility</p:attrName>
                                        </p:attrNameLst>
                                      </p:cBhvr>
                                      <p:to>
                                        <p:strVal val="visible"/>
                                      </p:to>
                                    </p:set>
                                    <p:animEffect filter="fade" transition="in">
                                      <p:cBhvr>
                                        <p:cTn dur="500"/>
                                        <p:tgtEl>
                                          <p:spTgt spid="602">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02">
                                            <p:txEl>
                                              <p:pRg end="8" st="8"/>
                                            </p:txEl>
                                          </p:spTgt>
                                        </p:tgtEl>
                                        <p:attrNameLst>
                                          <p:attrName>style.visibility</p:attrName>
                                        </p:attrNameLst>
                                      </p:cBhvr>
                                      <p:to>
                                        <p:strVal val="visible"/>
                                      </p:to>
                                    </p:set>
                                    <p:animEffect filter="fade" transition="in">
                                      <p:cBhvr>
                                        <p:cTn dur="500"/>
                                        <p:tgtEl>
                                          <p:spTgt spid="602">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03">
                                            <p:txEl>
                                              <p:pRg end="0" st="0"/>
                                            </p:txEl>
                                          </p:spTgt>
                                        </p:tgtEl>
                                        <p:attrNameLst>
                                          <p:attrName>style.visibility</p:attrName>
                                        </p:attrNameLst>
                                      </p:cBhvr>
                                      <p:to>
                                        <p:strVal val="visible"/>
                                      </p:to>
                                    </p:set>
                                    <p:animEffect filter="fade" transition="in">
                                      <p:cBhvr>
                                        <p:cTn dur="400"/>
                                        <p:tgtEl>
                                          <p:spTgt spid="603">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03">
                                            <p:txEl>
                                              <p:pRg end="1" st="1"/>
                                            </p:txEl>
                                          </p:spTgt>
                                        </p:tgtEl>
                                        <p:attrNameLst>
                                          <p:attrName>style.visibility</p:attrName>
                                        </p:attrNameLst>
                                      </p:cBhvr>
                                      <p:to>
                                        <p:strVal val="visible"/>
                                      </p:to>
                                    </p:set>
                                    <p:animEffect filter="fade" transition="in">
                                      <p:cBhvr>
                                        <p:cTn dur="400"/>
                                        <p:tgtEl>
                                          <p:spTgt spid="603">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03">
                                            <p:txEl>
                                              <p:pRg end="2" st="2"/>
                                            </p:txEl>
                                          </p:spTgt>
                                        </p:tgtEl>
                                        <p:attrNameLst>
                                          <p:attrName>style.visibility</p:attrName>
                                        </p:attrNameLst>
                                      </p:cBhvr>
                                      <p:to>
                                        <p:strVal val="visible"/>
                                      </p:to>
                                    </p:set>
                                    <p:animEffect filter="fade" transition="in">
                                      <p:cBhvr>
                                        <p:cTn dur="400"/>
                                        <p:tgtEl>
                                          <p:spTgt spid="603">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03">
                                            <p:txEl>
                                              <p:pRg end="3" st="3"/>
                                            </p:txEl>
                                          </p:spTgt>
                                        </p:tgtEl>
                                        <p:attrNameLst>
                                          <p:attrName>style.visibility</p:attrName>
                                        </p:attrNameLst>
                                      </p:cBhvr>
                                      <p:to>
                                        <p:strVal val="visible"/>
                                      </p:to>
                                    </p:set>
                                    <p:animEffect filter="fade" transition="in">
                                      <p:cBhvr>
                                        <p:cTn dur="400"/>
                                        <p:tgtEl>
                                          <p:spTgt spid="603">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03">
                                            <p:txEl>
                                              <p:pRg end="4" st="4"/>
                                            </p:txEl>
                                          </p:spTgt>
                                        </p:tgtEl>
                                        <p:attrNameLst>
                                          <p:attrName>style.visibility</p:attrName>
                                        </p:attrNameLst>
                                      </p:cBhvr>
                                      <p:to>
                                        <p:strVal val="visible"/>
                                      </p:to>
                                    </p:set>
                                    <p:animEffect filter="fade" transition="in">
                                      <p:cBhvr>
                                        <p:cTn dur="400"/>
                                        <p:tgtEl>
                                          <p:spTgt spid="603">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03">
                                            <p:txEl>
                                              <p:pRg end="5" st="5"/>
                                            </p:txEl>
                                          </p:spTgt>
                                        </p:tgtEl>
                                        <p:attrNameLst>
                                          <p:attrName>style.visibility</p:attrName>
                                        </p:attrNameLst>
                                      </p:cBhvr>
                                      <p:to>
                                        <p:strVal val="visible"/>
                                      </p:to>
                                    </p:set>
                                    <p:animEffect filter="fade" transition="in">
                                      <p:cBhvr>
                                        <p:cTn dur="400"/>
                                        <p:tgtEl>
                                          <p:spTgt spid="603">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03">
                                            <p:txEl>
                                              <p:pRg end="6" st="6"/>
                                            </p:txEl>
                                          </p:spTgt>
                                        </p:tgtEl>
                                        <p:attrNameLst>
                                          <p:attrName>style.visibility</p:attrName>
                                        </p:attrNameLst>
                                      </p:cBhvr>
                                      <p:to>
                                        <p:strVal val="visible"/>
                                      </p:to>
                                    </p:set>
                                    <p:animEffect filter="fade" transition="in">
                                      <p:cBhvr>
                                        <p:cTn dur="400"/>
                                        <p:tgtEl>
                                          <p:spTgt spid="603">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03">
                                            <p:txEl>
                                              <p:pRg end="7" st="7"/>
                                            </p:txEl>
                                          </p:spTgt>
                                        </p:tgtEl>
                                        <p:attrNameLst>
                                          <p:attrName>style.visibility</p:attrName>
                                        </p:attrNameLst>
                                      </p:cBhvr>
                                      <p:to>
                                        <p:strVal val="visible"/>
                                      </p:to>
                                    </p:set>
                                    <p:animEffect filter="fade" transition="in">
                                      <p:cBhvr>
                                        <p:cTn dur="400"/>
                                        <p:tgtEl>
                                          <p:spTgt spid="603">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03">
                                            <p:txEl>
                                              <p:pRg end="8" st="8"/>
                                            </p:txEl>
                                          </p:spTgt>
                                        </p:tgtEl>
                                        <p:attrNameLst>
                                          <p:attrName>style.visibility</p:attrName>
                                        </p:attrNameLst>
                                      </p:cBhvr>
                                      <p:to>
                                        <p:strVal val="visible"/>
                                      </p:to>
                                    </p:set>
                                    <p:animEffect filter="fade" transition="in">
                                      <p:cBhvr>
                                        <p:cTn dur="400"/>
                                        <p:tgtEl>
                                          <p:spTgt spid="603">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04">
                                            <p:txEl>
                                              <p:pRg end="0" st="0"/>
                                            </p:txEl>
                                          </p:spTgt>
                                        </p:tgtEl>
                                        <p:attrNameLst>
                                          <p:attrName>style.visibility</p:attrName>
                                        </p:attrNameLst>
                                      </p:cBhvr>
                                      <p:to>
                                        <p:strVal val="visible"/>
                                      </p:to>
                                    </p:set>
                                    <p:animEffect filter="fade" transition="in">
                                      <p:cBhvr>
                                        <p:cTn dur="500"/>
                                        <p:tgtEl>
                                          <p:spTgt spid="604">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04">
                                            <p:txEl>
                                              <p:pRg end="1" st="1"/>
                                            </p:txEl>
                                          </p:spTgt>
                                        </p:tgtEl>
                                        <p:attrNameLst>
                                          <p:attrName>style.visibility</p:attrName>
                                        </p:attrNameLst>
                                      </p:cBhvr>
                                      <p:to>
                                        <p:strVal val="visible"/>
                                      </p:to>
                                    </p:set>
                                    <p:animEffect filter="fade" transition="in">
                                      <p:cBhvr>
                                        <p:cTn dur="500"/>
                                        <p:tgtEl>
                                          <p:spTgt spid="604">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04">
                                            <p:txEl>
                                              <p:pRg end="2" st="2"/>
                                            </p:txEl>
                                          </p:spTgt>
                                        </p:tgtEl>
                                        <p:attrNameLst>
                                          <p:attrName>style.visibility</p:attrName>
                                        </p:attrNameLst>
                                      </p:cBhvr>
                                      <p:to>
                                        <p:strVal val="visible"/>
                                      </p:to>
                                    </p:set>
                                    <p:animEffect filter="fade" transition="in">
                                      <p:cBhvr>
                                        <p:cTn dur="500"/>
                                        <p:tgtEl>
                                          <p:spTgt spid="604">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04">
                                            <p:txEl>
                                              <p:pRg end="3" st="3"/>
                                            </p:txEl>
                                          </p:spTgt>
                                        </p:tgtEl>
                                        <p:attrNameLst>
                                          <p:attrName>style.visibility</p:attrName>
                                        </p:attrNameLst>
                                      </p:cBhvr>
                                      <p:to>
                                        <p:strVal val="visible"/>
                                      </p:to>
                                    </p:set>
                                    <p:animEffect filter="fade" transition="in">
                                      <p:cBhvr>
                                        <p:cTn dur="500"/>
                                        <p:tgtEl>
                                          <p:spTgt spid="604">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04">
                                            <p:txEl>
                                              <p:pRg end="4" st="4"/>
                                            </p:txEl>
                                          </p:spTgt>
                                        </p:tgtEl>
                                        <p:attrNameLst>
                                          <p:attrName>style.visibility</p:attrName>
                                        </p:attrNameLst>
                                      </p:cBhvr>
                                      <p:to>
                                        <p:strVal val="visible"/>
                                      </p:to>
                                    </p:set>
                                    <p:animEffect filter="fade" transition="in">
                                      <p:cBhvr>
                                        <p:cTn dur="500"/>
                                        <p:tgtEl>
                                          <p:spTgt spid="604">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04">
                                            <p:txEl>
                                              <p:pRg end="5" st="5"/>
                                            </p:txEl>
                                          </p:spTgt>
                                        </p:tgtEl>
                                        <p:attrNameLst>
                                          <p:attrName>style.visibility</p:attrName>
                                        </p:attrNameLst>
                                      </p:cBhvr>
                                      <p:to>
                                        <p:strVal val="visible"/>
                                      </p:to>
                                    </p:set>
                                    <p:animEffect filter="fade" transition="in">
                                      <p:cBhvr>
                                        <p:cTn dur="500"/>
                                        <p:tgtEl>
                                          <p:spTgt spid="604">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04">
                                            <p:txEl>
                                              <p:pRg end="6" st="6"/>
                                            </p:txEl>
                                          </p:spTgt>
                                        </p:tgtEl>
                                        <p:attrNameLst>
                                          <p:attrName>style.visibility</p:attrName>
                                        </p:attrNameLst>
                                      </p:cBhvr>
                                      <p:to>
                                        <p:strVal val="visible"/>
                                      </p:to>
                                    </p:set>
                                    <p:animEffect filter="fade" transition="in">
                                      <p:cBhvr>
                                        <p:cTn dur="500"/>
                                        <p:tgtEl>
                                          <p:spTgt spid="604">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04">
                                            <p:txEl>
                                              <p:pRg end="7" st="7"/>
                                            </p:txEl>
                                          </p:spTgt>
                                        </p:tgtEl>
                                        <p:attrNameLst>
                                          <p:attrName>style.visibility</p:attrName>
                                        </p:attrNameLst>
                                      </p:cBhvr>
                                      <p:to>
                                        <p:strVal val="visible"/>
                                      </p:to>
                                    </p:set>
                                    <p:animEffect filter="fade" transition="in">
                                      <p:cBhvr>
                                        <p:cTn dur="500"/>
                                        <p:tgtEl>
                                          <p:spTgt spid="604">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04">
                                            <p:txEl>
                                              <p:pRg end="8" st="8"/>
                                            </p:txEl>
                                          </p:spTgt>
                                        </p:tgtEl>
                                        <p:attrNameLst>
                                          <p:attrName>style.visibility</p:attrName>
                                        </p:attrNameLst>
                                      </p:cBhvr>
                                      <p:to>
                                        <p:strVal val="visible"/>
                                      </p:to>
                                    </p:set>
                                    <p:animEffect filter="fade" transition="in">
                                      <p:cBhvr>
                                        <p:cTn dur="500"/>
                                        <p:tgtEl>
                                          <p:spTgt spid="604">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05">
                                            <p:txEl>
                                              <p:pRg end="0" st="0"/>
                                            </p:txEl>
                                          </p:spTgt>
                                        </p:tgtEl>
                                        <p:attrNameLst>
                                          <p:attrName>style.visibility</p:attrName>
                                        </p:attrNameLst>
                                      </p:cBhvr>
                                      <p:to>
                                        <p:strVal val="visible"/>
                                      </p:to>
                                    </p:set>
                                    <p:animEffect filter="fade" transition="in">
                                      <p:cBhvr>
                                        <p:cTn dur="500"/>
                                        <p:tgtEl>
                                          <p:spTgt spid="605">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05">
                                            <p:txEl>
                                              <p:pRg end="1" st="1"/>
                                            </p:txEl>
                                          </p:spTgt>
                                        </p:tgtEl>
                                        <p:attrNameLst>
                                          <p:attrName>style.visibility</p:attrName>
                                        </p:attrNameLst>
                                      </p:cBhvr>
                                      <p:to>
                                        <p:strVal val="visible"/>
                                      </p:to>
                                    </p:set>
                                    <p:animEffect filter="fade" transition="in">
                                      <p:cBhvr>
                                        <p:cTn dur="500"/>
                                        <p:tgtEl>
                                          <p:spTgt spid="605">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05">
                                            <p:txEl>
                                              <p:pRg end="2" st="2"/>
                                            </p:txEl>
                                          </p:spTgt>
                                        </p:tgtEl>
                                        <p:attrNameLst>
                                          <p:attrName>style.visibility</p:attrName>
                                        </p:attrNameLst>
                                      </p:cBhvr>
                                      <p:to>
                                        <p:strVal val="visible"/>
                                      </p:to>
                                    </p:set>
                                    <p:animEffect filter="fade" transition="in">
                                      <p:cBhvr>
                                        <p:cTn dur="500"/>
                                        <p:tgtEl>
                                          <p:spTgt spid="605">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05">
                                            <p:txEl>
                                              <p:pRg end="3" st="3"/>
                                            </p:txEl>
                                          </p:spTgt>
                                        </p:tgtEl>
                                        <p:attrNameLst>
                                          <p:attrName>style.visibility</p:attrName>
                                        </p:attrNameLst>
                                      </p:cBhvr>
                                      <p:to>
                                        <p:strVal val="visible"/>
                                      </p:to>
                                    </p:set>
                                    <p:animEffect filter="fade" transition="in">
                                      <p:cBhvr>
                                        <p:cTn dur="500"/>
                                        <p:tgtEl>
                                          <p:spTgt spid="605">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05">
                                            <p:txEl>
                                              <p:pRg end="4" st="4"/>
                                            </p:txEl>
                                          </p:spTgt>
                                        </p:tgtEl>
                                        <p:attrNameLst>
                                          <p:attrName>style.visibility</p:attrName>
                                        </p:attrNameLst>
                                      </p:cBhvr>
                                      <p:to>
                                        <p:strVal val="visible"/>
                                      </p:to>
                                    </p:set>
                                    <p:animEffect filter="fade" transition="in">
                                      <p:cBhvr>
                                        <p:cTn dur="500"/>
                                        <p:tgtEl>
                                          <p:spTgt spid="605">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05">
                                            <p:txEl>
                                              <p:pRg end="5" st="5"/>
                                            </p:txEl>
                                          </p:spTgt>
                                        </p:tgtEl>
                                        <p:attrNameLst>
                                          <p:attrName>style.visibility</p:attrName>
                                        </p:attrNameLst>
                                      </p:cBhvr>
                                      <p:to>
                                        <p:strVal val="visible"/>
                                      </p:to>
                                    </p:set>
                                    <p:animEffect filter="fade" transition="in">
                                      <p:cBhvr>
                                        <p:cTn dur="500"/>
                                        <p:tgtEl>
                                          <p:spTgt spid="605">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05">
                                            <p:txEl>
                                              <p:pRg end="6" st="6"/>
                                            </p:txEl>
                                          </p:spTgt>
                                        </p:tgtEl>
                                        <p:attrNameLst>
                                          <p:attrName>style.visibility</p:attrName>
                                        </p:attrNameLst>
                                      </p:cBhvr>
                                      <p:to>
                                        <p:strVal val="visible"/>
                                      </p:to>
                                    </p:set>
                                    <p:animEffect filter="fade" transition="in">
                                      <p:cBhvr>
                                        <p:cTn dur="500"/>
                                        <p:tgtEl>
                                          <p:spTgt spid="605">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05">
                                            <p:txEl>
                                              <p:pRg end="7" st="7"/>
                                            </p:txEl>
                                          </p:spTgt>
                                        </p:tgtEl>
                                        <p:attrNameLst>
                                          <p:attrName>style.visibility</p:attrName>
                                        </p:attrNameLst>
                                      </p:cBhvr>
                                      <p:to>
                                        <p:strVal val="visible"/>
                                      </p:to>
                                    </p:set>
                                    <p:animEffect filter="fade" transition="in">
                                      <p:cBhvr>
                                        <p:cTn dur="500"/>
                                        <p:tgtEl>
                                          <p:spTgt spid="605">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05">
                                            <p:txEl>
                                              <p:pRg end="8" st="8"/>
                                            </p:txEl>
                                          </p:spTgt>
                                        </p:tgtEl>
                                        <p:attrNameLst>
                                          <p:attrName>style.visibility</p:attrName>
                                        </p:attrNameLst>
                                      </p:cBhvr>
                                      <p:to>
                                        <p:strVal val="visible"/>
                                      </p:to>
                                    </p:set>
                                    <p:animEffect filter="fade" transition="in">
                                      <p:cBhvr>
                                        <p:cTn dur="500"/>
                                        <p:tgtEl>
                                          <p:spTgt spid="605">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06">
                                            <p:txEl>
                                              <p:pRg end="0" st="0"/>
                                            </p:txEl>
                                          </p:spTgt>
                                        </p:tgtEl>
                                        <p:attrNameLst>
                                          <p:attrName>style.visibility</p:attrName>
                                        </p:attrNameLst>
                                      </p:cBhvr>
                                      <p:to>
                                        <p:strVal val="visible"/>
                                      </p:to>
                                    </p:set>
                                    <p:animEffect filter="fade" transition="in">
                                      <p:cBhvr>
                                        <p:cTn dur="400"/>
                                        <p:tgtEl>
                                          <p:spTgt spid="606">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06">
                                            <p:txEl>
                                              <p:pRg end="1" st="1"/>
                                            </p:txEl>
                                          </p:spTgt>
                                        </p:tgtEl>
                                        <p:attrNameLst>
                                          <p:attrName>style.visibility</p:attrName>
                                        </p:attrNameLst>
                                      </p:cBhvr>
                                      <p:to>
                                        <p:strVal val="visible"/>
                                      </p:to>
                                    </p:set>
                                    <p:animEffect filter="fade" transition="in">
                                      <p:cBhvr>
                                        <p:cTn dur="400"/>
                                        <p:tgtEl>
                                          <p:spTgt spid="606">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06">
                                            <p:txEl>
                                              <p:pRg end="2" st="2"/>
                                            </p:txEl>
                                          </p:spTgt>
                                        </p:tgtEl>
                                        <p:attrNameLst>
                                          <p:attrName>style.visibility</p:attrName>
                                        </p:attrNameLst>
                                      </p:cBhvr>
                                      <p:to>
                                        <p:strVal val="visible"/>
                                      </p:to>
                                    </p:set>
                                    <p:animEffect filter="fade" transition="in">
                                      <p:cBhvr>
                                        <p:cTn dur="400"/>
                                        <p:tgtEl>
                                          <p:spTgt spid="606">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06">
                                            <p:txEl>
                                              <p:pRg end="3" st="3"/>
                                            </p:txEl>
                                          </p:spTgt>
                                        </p:tgtEl>
                                        <p:attrNameLst>
                                          <p:attrName>style.visibility</p:attrName>
                                        </p:attrNameLst>
                                      </p:cBhvr>
                                      <p:to>
                                        <p:strVal val="visible"/>
                                      </p:to>
                                    </p:set>
                                    <p:animEffect filter="fade" transition="in">
                                      <p:cBhvr>
                                        <p:cTn dur="400"/>
                                        <p:tgtEl>
                                          <p:spTgt spid="606">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06">
                                            <p:txEl>
                                              <p:pRg end="4" st="4"/>
                                            </p:txEl>
                                          </p:spTgt>
                                        </p:tgtEl>
                                        <p:attrNameLst>
                                          <p:attrName>style.visibility</p:attrName>
                                        </p:attrNameLst>
                                      </p:cBhvr>
                                      <p:to>
                                        <p:strVal val="visible"/>
                                      </p:to>
                                    </p:set>
                                    <p:animEffect filter="fade" transition="in">
                                      <p:cBhvr>
                                        <p:cTn dur="400"/>
                                        <p:tgtEl>
                                          <p:spTgt spid="606">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06">
                                            <p:txEl>
                                              <p:pRg end="5" st="5"/>
                                            </p:txEl>
                                          </p:spTgt>
                                        </p:tgtEl>
                                        <p:attrNameLst>
                                          <p:attrName>style.visibility</p:attrName>
                                        </p:attrNameLst>
                                      </p:cBhvr>
                                      <p:to>
                                        <p:strVal val="visible"/>
                                      </p:to>
                                    </p:set>
                                    <p:animEffect filter="fade" transition="in">
                                      <p:cBhvr>
                                        <p:cTn dur="400"/>
                                        <p:tgtEl>
                                          <p:spTgt spid="606">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06">
                                            <p:txEl>
                                              <p:pRg end="6" st="6"/>
                                            </p:txEl>
                                          </p:spTgt>
                                        </p:tgtEl>
                                        <p:attrNameLst>
                                          <p:attrName>style.visibility</p:attrName>
                                        </p:attrNameLst>
                                      </p:cBhvr>
                                      <p:to>
                                        <p:strVal val="visible"/>
                                      </p:to>
                                    </p:set>
                                    <p:animEffect filter="fade" transition="in">
                                      <p:cBhvr>
                                        <p:cTn dur="400"/>
                                        <p:tgtEl>
                                          <p:spTgt spid="606">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06">
                                            <p:txEl>
                                              <p:pRg end="7" st="7"/>
                                            </p:txEl>
                                          </p:spTgt>
                                        </p:tgtEl>
                                        <p:attrNameLst>
                                          <p:attrName>style.visibility</p:attrName>
                                        </p:attrNameLst>
                                      </p:cBhvr>
                                      <p:to>
                                        <p:strVal val="visible"/>
                                      </p:to>
                                    </p:set>
                                    <p:animEffect filter="fade" transition="in">
                                      <p:cBhvr>
                                        <p:cTn dur="400"/>
                                        <p:tgtEl>
                                          <p:spTgt spid="606">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06">
                                            <p:txEl>
                                              <p:pRg end="8" st="8"/>
                                            </p:txEl>
                                          </p:spTgt>
                                        </p:tgtEl>
                                        <p:attrNameLst>
                                          <p:attrName>style.visibility</p:attrName>
                                        </p:attrNameLst>
                                      </p:cBhvr>
                                      <p:to>
                                        <p:strVal val="visible"/>
                                      </p:to>
                                    </p:set>
                                    <p:animEffect filter="fade" transition="in">
                                      <p:cBhvr>
                                        <p:cTn dur="400"/>
                                        <p:tgtEl>
                                          <p:spTgt spid="606">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07">
                                            <p:txEl>
                                              <p:pRg end="0" st="0"/>
                                            </p:txEl>
                                          </p:spTgt>
                                        </p:tgtEl>
                                        <p:attrNameLst>
                                          <p:attrName>style.visibility</p:attrName>
                                        </p:attrNameLst>
                                      </p:cBhvr>
                                      <p:to>
                                        <p:strVal val="visible"/>
                                      </p:to>
                                    </p:set>
                                    <p:animEffect filter="fade" transition="in">
                                      <p:cBhvr>
                                        <p:cTn dur="500"/>
                                        <p:tgtEl>
                                          <p:spTgt spid="607">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07">
                                            <p:txEl>
                                              <p:pRg end="1" st="1"/>
                                            </p:txEl>
                                          </p:spTgt>
                                        </p:tgtEl>
                                        <p:attrNameLst>
                                          <p:attrName>style.visibility</p:attrName>
                                        </p:attrNameLst>
                                      </p:cBhvr>
                                      <p:to>
                                        <p:strVal val="visible"/>
                                      </p:to>
                                    </p:set>
                                    <p:animEffect filter="fade" transition="in">
                                      <p:cBhvr>
                                        <p:cTn dur="500"/>
                                        <p:tgtEl>
                                          <p:spTgt spid="607">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07">
                                            <p:txEl>
                                              <p:pRg end="2" st="2"/>
                                            </p:txEl>
                                          </p:spTgt>
                                        </p:tgtEl>
                                        <p:attrNameLst>
                                          <p:attrName>style.visibility</p:attrName>
                                        </p:attrNameLst>
                                      </p:cBhvr>
                                      <p:to>
                                        <p:strVal val="visible"/>
                                      </p:to>
                                    </p:set>
                                    <p:animEffect filter="fade" transition="in">
                                      <p:cBhvr>
                                        <p:cTn dur="500"/>
                                        <p:tgtEl>
                                          <p:spTgt spid="607">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07">
                                            <p:txEl>
                                              <p:pRg end="3" st="3"/>
                                            </p:txEl>
                                          </p:spTgt>
                                        </p:tgtEl>
                                        <p:attrNameLst>
                                          <p:attrName>style.visibility</p:attrName>
                                        </p:attrNameLst>
                                      </p:cBhvr>
                                      <p:to>
                                        <p:strVal val="visible"/>
                                      </p:to>
                                    </p:set>
                                    <p:animEffect filter="fade" transition="in">
                                      <p:cBhvr>
                                        <p:cTn dur="500"/>
                                        <p:tgtEl>
                                          <p:spTgt spid="607">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07">
                                            <p:txEl>
                                              <p:pRg end="4" st="4"/>
                                            </p:txEl>
                                          </p:spTgt>
                                        </p:tgtEl>
                                        <p:attrNameLst>
                                          <p:attrName>style.visibility</p:attrName>
                                        </p:attrNameLst>
                                      </p:cBhvr>
                                      <p:to>
                                        <p:strVal val="visible"/>
                                      </p:to>
                                    </p:set>
                                    <p:animEffect filter="fade" transition="in">
                                      <p:cBhvr>
                                        <p:cTn dur="500"/>
                                        <p:tgtEl>
                                          <p:spTgt spid="607">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07">
                                            <p:txEl>
                                              <p:pRg end="5" st="5"/>
                                            </p:txEl>
                                          </p:spTgt>
                                        </p:tgtEl>
                                        <p:attrNameLst>
                                          <p:attrName>style.visibility</p:attrName>
                                        </p:attrNameLst>
                                      </p:cBhvr>
                                      <p:to>
                                        <p:strVal val="visible"/>
                                      </p:to>
                                    </p:set>
                                    <p:animEffect filter="fade" transition="in">
                                      <p:cBhvr>
                                        <p:cTn dur="500"/>
                                        <p:tgtEl>
                                          <p:spTgt spid="607">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07">
                                            <p:txEl>
                                              <p:pRg end="6" st="6"/>
                                            </p:txEl>
                                          </p:spTgt>
                                        </p:tgtEl>
                                        <p:attrNameLst>
                                          <p:attrName>style.visibility</p:attrName>
                                        </p:attrNameLst>
                                      </p:cBhvr>
                                      <p:to>
                                        <p:strVal val="visible"/>
                                      </p:to>
                                    </p:set>
                                    <p:animEffect filter="fade" transition="in">
                                      <p:cBhvr>
                                        <p:cTn dur="500"/>
                                        <p:tgtEl>
                                          <p:spTgt spid="607">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07">
                                            <p:txEl>
                                              <p:pRg end="7" st="7"/>
                                            </p:txEl>
                                          </p:spTgt>
                                        </p:tgtEl>
                                        <p:attrNameLst>
                                          <p:attrName>style.visibility</p:attrName>
                                        </p:attrNameLst>
                                      </p:cBhvr>
                                      <p:to>
                                        <p:strVal val="visible"/>
                                      </p:to>
                                    </p:set>
                                    <p:animEffect filter="fade" transition="in">
                                      <p:cBhvr>
                                        <p:cTn dur="500"/>
                                        <p:tgtEl>
                                          <p:spTgt spid="607">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07">
                                            <p:txEl>
                                              <p:pRg end="8" st="8"/>
                                            </p:txEl>
                                          </p:spTgt>
                                        </p:tgtEl>
                                        <p:attrNameLst>
                                          <p:attrName>style.visibility</p:attrName>
                                        </p:attrNameLst>
                                      </p:cBhvr>
                                      <p:to>
                                        <p:strVal val="visible"/>
                                      </p:to>
                                    </p:set>
                                    <p:animEffect filter="fade" transition="in">
                                      <p:cBhvr>
                                        <p:cTn dur="500"/>
                                        <p:tgtEl>
                                          <p:spTgt spid="607">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08">
                                            <p:txEl>
                                              <p:pRg end="0" st="0"/>
                                            </p:txEl>
                                          </p:spTgt>
                                        </p:tgtEl>
                                        <p:attrNameLst>
                                          <p:attrName>style.visibility</p:attrName>
                                        </p:attrNameLst>
                                      </p:cBhvr>
                                      <p:to>
                                        <p:strVal val="visible"/>
                                      </p:to>
                                    </p:set>
                                    <p:animEffect filter="fade" transition="in">
                                      <p:cBhvr>
                                        <p:cTn dur="500"/>
                                        <p:tgtEl>
                                          <p:spTgt spid="608">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08">
                                            <p:txEl>
                                              <p:pRg end="1" st="1"/>
                                            </p:txEl>
                                          </p:spTgt>
                                        </p:tgtEl>
                                        <p:attrNameLst>
                                          <p:attrName>style.visibility</p:attrName>
                                        </p:attrNameLst>
                                      </p:cBhvr>
                                      <p:to>
                                        <p:strVal val="visible"/>
                                      </p:to>
                                    </p:set>
                                    <p:animEffect filter="fade" transition="in">
                                      <p:cBhvr>
                                        <p:cTn dur="500"/>
                                        <p:tgtEl>
                                          <p:spTgt spid="608">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08">
                                            <p:txEl>
                                              <p:pRg end="2" st="2"/>
                                            </p:txEl>
                                          </p:spTgt>
                                        </p:tgtEl>
                                        <p:attrNameLst>
                                          <p:attrName>style.visibility</p:attrName>
                                        </p:attrNameLst>
                                      </p:cBhvr>
                                      <p:to>
                                        <p:strVal val="visible"/>
                                      </p:to>
                                    </p:set>
                                    <p:animEffect filter="fade" transition="in">
                                      <p:cBhvr>
                                        <p:cTn dur="500"/>
                                        <p:tgtEl>
                                          <p:spTgt spid="608">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08">
                                            <p:txEl>
                                              <p:pRg end="3" st="3"/>
                                            </p:txEl>
                                          </p:spTgt>
                                        </p:tgtEl>
                                        <p:attrNameLst>
                                          <p:attrName>style.visibility</p:attrName>
                                        </p:attrNameLst>
                                      </p:cBhvr>
                                      <p:to>
                                        <p:strVal val="visible"/>
                                      </p:to>
                                    </p:set>
                                    <p:animEffect filter="fade" transition="in">
                                      <p:cBhvr>
                                        <p:cTn dur="500"/>
                                        <p:tgtEl>
                                          <p:spTgt spid="608">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08">
                                            <p:txEl>
                                              <p:pRg end="4" st="4"/>
                                            </p:txEl>
                                          </p:spTgt>
                                        </p:tgtEl>
                                        <p:attrNameLst>
                                          <p:attrName>style.visibility</p:attrName>
                                        </p:attrNameLst>
                                      </p:cBhvr>
                                      <p:to>
                                        <p:strVal val="visible"/>
                                      </p:to>
                                    </p:set>
                                    <p:animEffect filter="fade" transition="in">
                                      <p:cBhvr>
                                        <p:cTn dur="500"/>
                                        <p:tgtEl>
                                          <p:spTgt spid="608">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08">
                                            <p:txEl>
                                              <p:pRg end="5" st="5"/>
                                            </p:txEl>
                                          </p:spTgt>
                                        </p:tgtEl>
                                        <p:attrNameLst>
                                          <p:attrName>style.visibility</p:attrName>
                                        </p:attrNameLst>
                                      </p:cBhvr>
                                      <p:to>
                                        <p:strVal val="visible"/>
                                      </p:to>
                                    </p:set>
                                    <p:animEffect filter="fade" transition="in">
                                      <p:cBhvr>
                                        <p:cTn dur="500"/>
                                        <p:tgtEl>
                                          <p:spTgt spid="608">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08">
                                            <p:txEl>
                                              <p:pRg end="6" st="6"/>
                                            </p:txEl>
                                          </p:spTgt>
                                        </p:tgtEl>
                                        <p:attrNameLst>
                                          <p:attrName>style.visibility</p:attrName>
                                        </p:attrNameLst>
                                      </p:cBhvr>
                                      <p:to>
                                        <p:strVal val="visible"/>
                                      </p:to>
                                    </p:set>
                                    <p:animEffect filter="fade" transition="in">
                                      <p:cBhvr>
                                        <p:cTn dur="500"/>
                                        <p:tgtEl>
                                          <p:spTgt spid="608">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08">
                                            <p:txEl>
                                              <p:pRg end="7" st="7"/>
                                            </p:txEl>
                                          </p:spTgt>
                                        </p:tgtEl>
                                        <p:attrNameLst>
                                          <p:attrName>style.visibility</p:attrName>
                                        </p:attrNameLst>
                                      </p:cBhvr>
                                      <p:to>
                                        <p:strVal val="visible"/>
                                      </p:to>
                                    </p:set>
                                    <p:animEffect filter="fade" transition="in">
                                      <p:cBhvr>
                                        <p:cTn dur="500"/>
                                        <p:tgtEl>
                                          <p:spTgt spid="608">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08">
                                            <p:txEl>
                                              <p:pRg end="8" st="8"/>
                                            </p:txEl>
                                          </p:spTgt>
                                        </p:tgtEl>
                                        <p:attrNameLst>
                                          <p:attrName>style.visibility</p:attrName>
                                        </p:attrNameLst>
                                      </p:cBhvr>
                                      <p:to>
                                        <p:strVal val="visible"/>
                                      </p:to>
                                    </p:set>
                                    <p:animEffect filter="fade" transition="in">
                                      <p:cBhvr>
                                        <p:cTn dur="500"/>
                                        <p:tgtEl>
                                          <p:spTgt spid="608">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09">
                                            <p:txEl>
                                              <p:pRg end="0" st="0"/>
                                            </p:txEl>
                                          </p:spTgt>
                                        </p:tgtEl>
                                        <p:attrNameLst>
                                          <p:attrName>style.visibility</p:attrName>
                                        </p:attrNameLst>
                                      </p:cBhvr>
                                      <p:to>
                                        <p:strVal val="visible"/>
                                      </p:to>
                                    </p:set>
                                    <p:animEffect filter="fade" transition="in">
                                      <p:cBhvr>
                                        <p:cTn dur="400"/>
                                        <p:tgtEl>
                                          <p:spTgt spid="609">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09">
                                            <p:txEl>
                                              <p:pRg end="1" st="1"/>
                                            </p:txEl>
                                          </p:spTgt>
                                        </p:tgtEl>
                                        <p:attrNameLst>
                                          <p:attrName>style.visibility</p:attrName>
                                        </p:attrNameLst>
                                      </p:cBhvr>
                                      <p:to>
                                        <p:strVal val="visible"/>
                                      </p:to>
                                    </p:set>
                                    <p:animEffect filter="fade" transition="in">
                                      <p:cBhvr>
                                        <p:cTn dur="400"/>
                                        <p:tgtEl>
                                          <p:spTgt spid="609">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09">
                                            <p:txEl>
                                              <p:pRg end="2" st="2"/>
                                            </p:txEl>
                                          </p:spTgt>
                                        </p:tgtEl>
                                        <p:attrNameLst>
                                          <p:attrName>style.visibility</p:attrName>
                                        </p:attrNameLst>
                                      </p:cBhvr>
                                      <p:to>
                                        <p:strVal val="visible"/>
                                      </p:to>
                                    </p:set>
                                    <p:animEffect filter="fade" transition="in">
                                      <p:cBhvr>
                                        <p:cTn dur="400"/>
                                        <p:tgtEl>
                                          <p:spTgt spid="609">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09">
                                            <p:txEl>
                                              <p:pRg end="3" st="3"/>
                                            </p:txEl>
                                          </p:spTgt>
                                        </p:tgtEl>
                                        <p:attrNameLst>
                                          <p:attrName>style.visibility</p:attrName>
                                        </p:attrNameLst>
                                      </p:cBhvr>
                                      <p:to>
                                        <p:strVal val="visible"/>
                                      </p:to>
                                    </p:set>
                                    <p:animEffect filter="fade" transition="in">
                                      <p:cBhvr>
                                        <p:cTn dur="400"/>
                                        <p:tgtEl>
                                          <p:spTgt spid="609">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09">
                                            <p:txEl>
                                              <p:pRg end="4" st="4"/>
                                            </p:txEl>
                                          </p:spTgt>
                                        </p:tgtEl>
                                        <p:attrNameLst>
                                          <p:attrName>style.visibility</p:attrName>
                                        </p:attrNameLst>
                                      </p:cBhvr>
                                      <p:to>
                                        <p:strVal val="visible"/>
                                      </p:to>
                                    </p:set>
                                    <p:animEffect filter="fade" transition="in">
                                      <p:cBhvr>
                                        <p:cTn dur="400"/>
                                        <p:tgtEl>
                                          <p:spTgt spid="609">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09">
                                            <p:txEl>
                                              <p:pRg end="5" st="5"/>
                                            </p:txEl>
                                          </p:spTgt>
                                        </p:tgtEl>
                                        <p:attrNameLst>
                                          <p:attrName>style.visibility</p:attrName>
                                        </p:attrNameLst>
                                      </p:cBhvr>
                                      <p:to>
                                        <p:strVal val="visible"/>
                                      </p:to>
                                    </p:set>
                                    <p:animEffect filter="fade" transition="in">
                                      <p:cBhvr>
                                        <p:cTn dur="400"/>
                                        <p:tgtEl>
                                          <p:spTgt spid="609">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09">
                                            <p:txEl>
                                              <p:pRg end="6" st="6"/>
                                            </p:txEl>
                                          </p:spTgt>
                                        </p:tgtEl>
                                        <p:attrNameLst>
                                          <p:attrName>style.visibility</p:attrName>
                                        </p:attrNameLst>
                                      </p:cBhvr>
                                      <p:to>
                                        <p:strVal val="visible"/>
                                      </p:to>
                                    </p:set>
                                    <p:animEffect filter="fade" transition="in">
                                      <p:cBhvr>
                                        <p:cTn dur="400"/>
                                        <p:tgtEl>
                                          <p:spTgt spid="609">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09">
                                            <p:txEl>
                                              <p:pRg end="7" st="7"/>
                                            </p:txEl>
                                          </p:spTgt>
                                        </p:tgtEl>
                                        <p:attrNameLst>
                                          <p:attrName>style.visibility</p:attrName>
                                        </p:attrNameLst>
                                      </p:cBhvr>
                                      <p:to>
                                        <p:strVal val="visible"/>
                                      </p:to>
                                    </p:set>
                                    <p:animEffect filter="fade" transition="in">
                                      <p:cBhvr>
                                        <p:cTn dur="400"/>
                                        <p:tgtEl>
                                          <p:spTgt spid="609">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09">
                                            <p:txEl>
                                              <p:pRg end="8" st="8"/>
                                            </p:txEl>
                                          </p:spTgt>
                                        </p:tgtEl>
                                        <p:attrNameLst>
                                          <p:attrName>style.visibility</p:attrName>
                                        </p:attrNameLst>
                                      </p:cBhvr>
                                      <p:to>
                                        <p:strVal val="visible"/>
                                      </p:to>
                                    </p:set>
                                    <p:animEffect filter="fade" transition="in">
                                      <p:cBhvr>
                                        <p:cTn dur="400"/>
                                        <p:tgtEl>
                                          <p:spTgt spid="609">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10">
                                            <p:txEl>
                                              <p:pRg end="0" st="0"/>
                                            </p:txEl>
                                          </p:spTgt>
                                        </p:tgtEl>
                                        <p:attrNameLst>
                                          <p:attrName>style.visibility</p:attrName>
                                        </p:attrNameLst>
                                      </p:cBhvr>
                                      <p:to>
                                        <p:strVal val="visible"/>
                                      </p:to>
                                    </p:set>
                                    <p:animEffect filter="fade" transition="in">
                                      <p:cBhvr>
                                        <p:cTn dur="500"/>
                                        <p:tgtEl>
                                          <p:spTgt spid="610">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10">
                                            <p:txEl>
                                              <p:pRg end="1" st="1"/>
                                            </p:txEl>
                                          </p:spTgt>
                                        </p:tgtEl>
                                        <p:attrNameLst>
                                          <p:attrName>style.visibility</p:attrName>
                                        </p:attrNameLst>
                                      </p:cBhvr>
                                      <p:to>
                                        <p:strVal val="visible"/>
                                      </p:to>
                                    </p:set>
                                    <p:animEffect filter="fade" transition="in">
                                      <p:cBhvr>
                                        <p:cTn dur="500"/>
                                        <p:tgtEl>
                                          <p:spTgt spid="610">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10">
                                            <p:txEl>
                                              <p:pRg end="2" st="2"/>
                                            </p:txEl>
                                          </p:spTgt>
                                        </p:tgtEl>
                                        <p:attrNameLst>
                                          <p:attrName>style.visibility</p:attrName>
                                        </p:attrNameLst>
                                      </p:cBhvr>
                                      <p:to>
                                        <p:strVal val="visible"/>
                                      </p:to>
                                    </p:set>
                                    <p:animEffect filter="fade" transition="in">
                                      <p:cBhvr>
                                        <p:cTn dur="500"/>
                                        <p:tgtEl>
                                          <p:spTgt spid="610">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10">
                                            <p:txEl>
                                              <p:pRg end="3" st="3"/>
                                            </p:txEl>
                                          </p:spTgt>
                                        </p:tgtEl>
                                        <p:attrNameLst>
                                          <p:attrName>style.visibility</p:attrName>
                                        </p:attrNameLst>
                                      </p:cBhvr>
                                      <p:to>
                                        <p:strVal val="visible"/>
                                      </p:to>
                                    </p:set>
                                    <p:animEffect filter="fade" transition="in">
                                      <p:cBhvr>
                                        <p:cTn dur="500"/>
                                        <p:tgtEl>
                                          <p:spTgt spid="610">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10">
                                            <p:txEl>
                                              <p:pRg end="4" st="4"/>
                                            </p:txEl>
                                          </p:spTgt>
                                        </p:tgtEl>
                                        <p:attrNameLst>
                                          <p:attrName>style.visibility</p:attrName>
                                        </p:attrNameLst>
                                      </p:cBhvr>
                                      <p:to>
                                        <p:strVal val="visible"/>
                                      </p:to>
                                    </p:set>
                                    <p:animEffect filter="fade" transition="in">
                                      <p:cBhvr>
                                        <p:cTn dur="500"/>
                                        <p:tgtEl>
                                          <p:spTgt spid="610">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10">
                                            <p:txEl>
                                              <p:pRg end="5" st="5"/>
                                            </p:txEl>
                                          </p:spTgt>
                                        </p:tgtEl>
                                        <p:attrNameLst>
                                          <p:attrName>style.visibility</p:attrName>
                                        </p:attrNameLst>
                                      </p:cBhvr>
                                      <p:to>
                                        <p:strVal val="visible"/>
                                      </p:to>
                                    </p:set>
                                    <p:animEffect filter="fade" transition="in">
                                      <p:cBhvr>
                                        <p:cTn dur="500"/>
                                        <p:tgtEl>
                                          <p:spTgt spid="610">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10">
                                            <p:txEl>
                                              <p:pRg end="6" st="6"/>
                                            </p:txEl>
                                          </p:spTgt>
                                        </p:tgtEl>
                                        <p:attrNameLst>
                                          <p:attrName>style.visibility</p:attrName>
                                        </p:attrNameLst>
                                      </p:cBhvr>
                                      <p:to>
                                        <p:strVal val="visible"/>
                                      </p:to>
                                    </p:set>
                                    <p:animEffect filter="fade" transition="in">
                                      <p:cBhvr>
                                        <p:cTn dur="500"/>
                                        <p:tgtEl>
                                          <p:spTgt spid="610">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10">
                                            <p:txEl>
                                              <p:pRg end="7" st="7"/>
                                            </p:txEl>
                                          </p:spTgt>
                                        </p:tgtEl>
                                        <p:attrNameLst>
                                          <p:attrName>style.visibility</p:attrName>
                                        </p:attrNameLst>
                                      </p:cBhvr>
                                      <p:to>
                                        <p:strVal val="visible"/>
                                      </p:to>
                                    </p:set>
                                    <p:animEffect filter="fade" transition="in">
                                      <p:cBhvr>
                                        <p:cTn dur="500"/>
                                        <p:tgtEl>
                                          <p:spTgt spid="610">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10">
                                            <p:txEl>
                                              <p:pRg end="8" st="8"/>
                                            </p:txEl>
                                          </p:spTgt>
                                        </p:tgtEl>
                                        <p:attrNameLst>
                                          <p:attrName>style.visibility</p:attrName>
                                        </p:attrNameLst>
                                      </p:cBhvr>
                                      <p:to>
                                        <p:strVal val="visible"/>
                                      </p:to>
                                    </p:set>
                                    <p:animEffect filter="fade" transition="in">
                                      <p:cBhvr>
                                        <p:cTn dur="500"/>
                                        <p:tgtEl>
                                          <p:spTgt spid="610">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images with caption">
  <p:cSld name="One images with caption">
    <p:spTree>
      <p:nvGrpSpPr>
        <p:cNvPr id="615" name="Shape 615"/>
        <p:cNvGrpSpPr/>
        <p:nvPr/>
      </p:nvGrpSpPr>
      <p:grpSpPr>
        <a:xfrm>
          <a:off x="0" y="0"/>
          <a:ext cx="0" cy="0"/>
          <a:chOff x="0" y="0"/>
          <a:chExt cx="0" cy="0"/>
        </a:xfrm>
      </p:grpSpPr>
      <p:sp>
        <p:nvSpPr>
          <p:cNvPr id="616" name="Google Shape;616;p61"/>
          <p:cNvSpPr/>
          <p:nvPr>
            <p:ph idx="2" type="pic"/>
          </p:nvPr>
        </p:nvSpPr>
        <p:spPr>
          <a:xfrm>
            <a:off x="603251" y="1369621"/>
            <a:ext cx="10972800" cy="3507180"/>
          </a:xfrm>
          <a:prstGeom prst="rect">
            <a:avLst/>
          </a:prstGeom>
          <a:noFill/>
          <a:ln>
            <a:noFill/>
          </a:ln>
        </p:spPr>
      </p:sp>
      <p:sp>
        <p:nvSpPr>
          <p:cNvPr id="617" name="Google Shape;617;p61"/>
          <p:cNvSpPr txBox="1"/>
          <p:nvPr>
            <p:ph idx="1" type="body"/>
          </p:nvPr>
        </p:nvSpPr>
        <p:spPr>
          <a:xfrm>
            <a:off x="603251" y="324582"/>
            <a:ext cx="10972800" cy="4317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3000"/>
              <a:buNone/>
              <a:defRPr b="1" sz="300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8" name="Google Shape;618;p61"/>
          <p:cNvSpPr txBox="1"/>
          <p:nvPr>
            <p:ph idx="3" type="body"/>
          </p:nvPr>
        </p:nvSpPr>
        <p:spPr>
          <a:xfrm>
            <a:off x="603251" y="827103"/>
            <a:ext cx="10972800" cy="228451"/>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accent3"/>
              </a:buClr>
              <a:buSzPts val="1440"/>
              <a:buNone/>
              <a:defRPr b="0" sz="1440">
                <a:solidFill>
                  <a:schemeClr val="accent3"/>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619" name="Google Shape;619;p61"/>
          <p:cNvGrpSpPr/>
          <p:nvPr/>
        </p:nvGrpSpPr>
        <p:grpSpPr>
          <a:xfrm>
            <a:off x="101309" y="385540"/>
            <a:ext cx="383999" cy="342172"/>
            <a:chOff x="5270500" y="1460500"/>
            <a:chExt cx="1701800" cy="2705100"/>
          </a:xfrm>
        </p:grpSpPr>
        <p:sp>
          <p:nvSpPr>
            <p:cNvPr id="620" name="Google Shape;620;p61"/>
            <p:cNvSpPr/>
            <p:nvPr/>
          </p:nvSpPr>
          <p:spPr>
            <a:xfrm>
              <a:off x="5270500" y="1460500"/>
              <a:ext cx="457200" cy="27051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621" name="Google Shape;621;p61"/>
            <p:cNvSpPr/>
            <p:nvPr/>
          </p:nvSpPr>
          <p:spPr>
            <a:xfrm>
              <a:off x="5892800" y="1460500"/>
              <a:ext cx="457200" cy="2705100"/>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622" name="Google Shape;622;p61"/>
            <p:cNvSpPr/>
            <p:nvPr/>
          </p:nvSpPr>
          <p:spPr>
            <a:xfrm>
              <a:off x="6515100" y="1460500"/>
              <a:ext cx="457200" cy="2705100"/>
            </a:xfrm>
            <a:prstGeom prst="roundRect">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grpSp>
      <p:sp>
        <p:nvSpPr>
          <p:cNvPr id="623" name="Google Shape;623;p61"/>
          <p:cNvSpPr txBox="1"/>
          <p:nvPr>
            <p:ph idx="4" type="body"/>
          </p:nvPr>
        </p:nvSpPr>
        <p:spPr>
          <a:xfrm>
            <a:off x="591965" y="5563772"/>
            <a:ext cx="10973505" cy="779972"/>
          </a:xfrm>
          <a:prstGeom prst="rect">
            <a:avLst/>
          </a:prstGeom>
          <a:noFill/>
          <a:ln>
            <a:noFill/>
          </a:ln>
        </p:spPr>
        <p:txBody>
          <a:bodyPr anchorCtr="0" anchor="t" bIns="0" lIns="0" spcFirstLastPara="1" rIns="0" wrap="square" tIns="0">
            <a:normAutofit/>
          </a:bodyPr>
          <a:lstStyle>
            <a:lvl1pPr indent="-228600" lvl="0" marL="457200" algn="just">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4" name="Google Shape;624;p61"/>
          <p:cNvSpPr txBox="1"/>
          <p:nvPr>
            <p:ph idx="5" type="body"/>
          </p:nvPr>
        </p:nvSpPr>
        <p:spPr>
          <a:xfrm>
            <a:off x="569384" y="5109393"/>
            <a:ext cx="10996083" cy="4317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1920"/>
              <a:buNone/>
              <a:defRPr b="1" sz="192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125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19"/>
                                        </p:tgtEl>
                                        <p:attrNameLst>
                                          <p:attrName>style.visibility</p:attrName>
                                        </p:attrNameLst>
                                      </p:cBhvr>
                                      <p:to>
                                        <p:strVal val="visible"/>
                                      </p:to>
                                    </p:set>
                                    <p:animEffect filter="fade" transition="in">
                                      <p:cBhvr>
                                        <p:cTn dur="500"/>
                                        <p:tgtEl>
                                          <p:spTgt spid="619"/>
                                        </p:tgtEl>
                                      </p:cBhvr>
                                    </p:animEffect>
                                  </p:childTnLst>
                                </p:cTn>
                              </p:par>
                              <p:par>
                                <p:cTn fill="hold" nodeType="withEffect" presetClass="entr" presetID="10" presetSubtype="0">
                                  <p:stCondLst>
                                    <p:cond delay="200"/>
                                  </p:stCondLst>
                                  <p:childTnLst>
                                    <p:set>
                                      <p:cBhvr>
                                        <p:cTn dur="1" fill="hold">
                                          <p:stCondLst>
                                            <p:cond delay="0"/>
                                          </p:stCondLst>
                                        </p:cTn>
                                        <p:tgtEl>
                                          <p:spTgt spid="617">
                                            <p:txEl>
                                              <p:pRg end="0" st="0"/>
                                            </p:txEl>
                                          </p:spTgt>
                                        </p:tgtEl>
                                        <p:attrNameLst>
                                          <p:attrName>style.visibility</p:attrName>
                                        </p:attrNameLst>
                                      </p:cBhvr>
                                      <p:to>
                                        <p:strVal val="visible"/>
                                      </p:to>
                                    </p:set>
                                    <p:animEffect filter="fade" transition="in">
                                      <p:cBhvr>
                                        <p:cTn dur="400"/>
                                        <p:tgtEl>
                                          <p:spTgt spid="617">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17">
                                            <p:txEl>
                                              <p:pRg end="1" st="1"/>
                                            </p:txEl>
                                          </p:spTgt>
                                        </p:tgtEl>
                                        <p:attrNameLst>
                                          <p:attrName>style.visibility</p:attrName>
                                        </p:attrNameLst>
                                      </p:cBhvr>
                                      <p:to>
                                        <p:strVal val="visible"/>
                                      </p:to>
                                    </p:set>
                                    <p:animEffect filter="fade" transition="in">
                                      <p:cBhvr>
                                        <p:cTn dur="400"/>
                                        <p:tgtEl>
                                          <p:spTgt spid="617">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17">
                                            <p:txEl>
                                              <p:pRg end="2" st="2"/>
                                            </p:txEl>
                                          </p:spTgt>
                                        </p:tgtEl>
                                        <p:attrNameLst>
                                          <p:attrName>style.visibility</p:attrName>
                                        </p:attrNameLst>
                                      </p:cBhvr>
                                      <p:to>
                                        <p:strVal val="visible"/>
                                      </p:to>
                                    </p:set>
                                    <p:animEffect filter="fade" transition="in">
                                      <p:cBhvr>
                                        <p:cTn dur="400"/>
                                        <p:tgtEl>
                                          <p:spTgt spid="617">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17">
                                            <p:txEl>
                                              <p:pRg end="3" st="3"/>
                                            </p:txEl>
                                          </p:spTgt>
                                        </p:tgtEl>
                                        <p:attrNameLst>
                                          <p:attrName>style.visibility</p:attrName>
                                        </p:attrNameLst>
                                      </p:cBhvr>
                                      <p:to>
                                        <p:strVal val="visible"/>
                                      </p:to>
                                    </p:set>
                                    <p:animEffect filter="fade" transition="in">
                                      <p:cBhvr>
                                        <p:cTn dur="400"/>
                                        <p:tgtEl>
                                          <p:spTgt spid="617">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17">
                                            <p:txEl>
                                              <p:pRg end="4" st="4"/>
                                            </p:txEl>
                                          </p:spTgt>
                                        </p:tgtEl>
                                        <p:attrNameLst>
                                          <p:attrName>style.visibility</p:attrName>
                                        </p:attrNameLst>
                                      </p:cBhvr>
                                      <p:to>
                                        <p:strVal val="visible"/>
                                      </p:to>
                                    </p:set>
                                    <p:animEffect filter="fade" transition="in">
                                      <p:cBhvr>
                                        <p:cTn dur="400"/>
                                        <p:tgtEl>
                                          <p:spTgt spid="617">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17">
                                            <p:txEl>
                                              <p:pRg end="5" st="5"/>
                                            </p:txEl>
                                          </p:spTgt>
                                        </p:tgtEl>
                                        <p:attrNameLst>
                                          <p:attrName>style.visibility</p:attrName>
                                        </p:attrNameLst>
                                      </p:cBhvr>
                                      <p:to>
                                        <p:strVal val="visible"/>
                                      </p:to>
                                    </p:set>
                                    <p:animEffect filter="fade" transition="in">
                                      <p:cBhvr>
                                        <p:cTn dur="400"/>
                                        <p:tgtEl>
                                          <p:spTgt spid="617">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17">
                                            <p:txEl>
                                              <p:pRg end="6" st="6"/>
                                            </p:txEl>
                                          </p:spTgt>
                                        </p:tgtEl>
                                        <p:attrNameLst>
                                          <p:attrName>style.visibility</p:attrName>
                                        </p:attrNameLst>
                                      </p:cBhvr>
                                      <p:to>
                                        <p:strVal val="visible"/>
                                      </p:to>
                                    </p:set>
                                    <p:animEffect filter="fade" transition="in">
                                      <p:cBhvr>
                                        <p:cTn dur="400"/>
                                        <p:tgtEl>
                                          <p:spTgt spid="617">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17">
                                            <p:txEl>
                                              <p:pRg end="7" st="7"/>
                                            </p:txEl>
                                          </p:spTgt>
                                        </p:tgtEl>
                                        <p:attrNameLst>
                                          <p:attrName>style.visibility</p:attrName>
                                        </p:attrNameLst>
                                      </p:cBhvr>
                                      <p:to>
                                        <p:strVal val="visible"/>
                                      </p:to>
                                    </p:set>
                                    <p:animEffect filter="fade" transition="in">
                                      <p:cBhvr>
                                        <p:cTn dur="400"/>
                                        <p:tgtEl>
                                          <p:spTgt spid="617">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17">
                                            <p:txEl>
                                              <p:pRg end="8" st="8"/>
                                            </p:txEl>
                                          </p:spTgt>
                                        </p:tgtEl>
                                        <p:attrNameLst>
                                          <p:attrName>style.visibility</p:attrName>
                                        </p:attrNameLst>
                                      </p:cBhvr>
                                      <p:to>
                                        <p:strVal val="visible"/>
                                      </p:to>
                                    </p:set>
                                    <p:animEffect filter="fade" transition="in">
                                      <p:cBhvr>
                                        <p:cTn dur="400"/>
                                        <p:tgtEl>
                                          <p:spTgt spid="617">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18">
                                            <p:txEl>
                                              <p:pRg end="0" st="0"/>
                                            </p:txEl>
                                          </p:spTgt>
                                        </p:tgtEl>
                                        <p:attrNameLst>
                                          <p:attrName>style.visibility</p:attrName>
                                        </p:attrNameLst>
                                      </p:cBhvr>
                                      <p:to>
                                        <p:strVal val="visible"/>
                                      </p:to>
                                    </p:set>
                                    <p:animEffect filter="fade" transition="in">
                                      <p:cBhvr>
                                        <p:cTn dur="500"/>
                                        <p:tgtEl>
                                          <p:spTgt spid="618">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18">
                                            <p:txEl>
                                              <p:pRg end="1" st="1"/>
                                            </p:txEl>
                                          </p:spTgt>
                                        </p:tgtEl>
                                        <p:attrNameLst>
                                          <p:attrName>style.visibility</p:attrName>
                                        </p:attrNameLst>
                                      </p:cBhvr>
                                      <p:to>
                                        <p:strVal val="visible"/>
                                      </p:to>
                                    </p:set>
                                    <p:animEffect filter="fade" transition="in">
                                      <p:cBhvr>
                                        <p:cTn dur="500"/>
                                        <p:tgtEl>
                                          <p:spTgt spid="618">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18">
                                            <p:txEl>
                                              <p:pRg end="2" st="2"/>
                                            </p:txEl>
                                          </p:spTgt>
                                        </p:tgtEl>
                                        <p:attrNameLst>
                                          <p:attrName>style.visibility</p:attrName>
                                        </p:attrNameLst>
                                      </p:cBhvr>
                                      <p:to>
                                        <p:strVal val="visible"/>
                                      </p:to>
                                    </p:set>
                                    <p:animEffect filter="fade" transition="in">
                                      <p:cBhvr>
                                        <p:cTn dur="500"/>
                                        <p:tgtEl>
                                          <p:spTgt spid="618">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18">
                                            <p:txEl>
                                              <p:pRg end="3" st="3"/>
                                            </p:txEl>
                                          </p:spTgt>
                                        </p:tgtEl>
                                        <p:attrNameLst>
                                          <p:attrName>style.visibility</p:attrName>
                                        </p:attrNameLst>
                                      </p:cBhvr>
                                      <p:to>
                                        <p:strVal val="visible"/>
                                      </p:to>
                                    </p:set>
                                    <p:animEffect filter="fade" transition="in">
                                      <p:cBhvr>
                                        <p:cTn dur="500"/>
                                        <p:tgtEl>
                                          <p:spTgt spid="618">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18">
                                            <p:txEl>
                                              <p:pRg end="4" st="4"/>
                                            </p:txEl>
                                          </p:spTgt>
                                        </p:tgtEl>
                                        <p:attrNameLst>
                                          <p:attrName>style.visibility</p:attrName>
                                        </p:attrNameLst>
                                      </p:cBhvr>
                                      <p:to>
                                        <p:strVal val="visible"/>
                                      </p:to>
                                    </p:set>
                                    <p:animEffect filter="fade" transition="in">
                                      <p:cBhvr>
                                        <p:cTn dur="500"/>
                                        <p:tgtEl>
                                          <p:spTgt spid="618">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18">
                                            <p:txEl>
                                              <p:pRg end="5" st="5"/>
                                            </p:txEl>
                                          </p:spTgt>
                                        </p:tgtEl>
                                        <p:attrNameLst>
                                          <p:attrName>style.visibility</p:attrName>
                                        </p:attrNameLst>
                                      </p:cBhvr>
                                      <p:to>
                                        <p:strVal val="visible"/>
                                      </p:to>
                                    </p:set>
                                    <p:animEffect filter="fade" transition="in">
                                      <p:cBhvr>
                                        <p:cTn dur="500"/>
                                        <p:tgtEl>
                                          <p:spTgt spid="618">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18">
                                            <p:txEl>
                                              <p:pRg end="6" st="6"/>
                                            </p:txEl>
                                          </p:spTgt>
                                        </p:tgtEl>
                                        <p:attrNameLst>
                                          <p:attrName>style.visibility</p:attrName>
                                        </p:attrNameLst>
                                      </p:cBhvr>
                                      <p:to>
                                        <p:strVal val="visible"/>
                                      </p:to>
                                    </p:set>
                                    <p:animEffect filter="fade" transition="in">
                                      <p:cBhvr>
                                        <p:cTn dur="500"/>
                                        <p:tgtEl>
                                          <p:spTgt spid="618">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18">
                                            <p:txEl>
                                              <p:pRg end="7" st="7"/>
                                            </p:txEl>
                                          </p:spTgt>
                                        </p:tgtEl>
                                        <p:attrNameLst>
                                          <p:attrName>style.visibility</p:attrName>
                                        </p:attrNameLst>
                                      </p:cBhvr>
                                      <p:to>
                                        <p:strVal val="visible"/>
                                      </p:to>
                                    </p:set>
                                    <p:animEffect filter="fade" transition="in">
                                      <p:cBhvr>
                                        <p:cTn dur="500"/>
                                        <p:tgtEl>
                                          <p:spTgt spid="618">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18">
                                            <p:txEl>
                                              <p:pRg end="8" st="8"/>
                                            </p:txEl>
                                          </p:spTgt>
                                        </p:tgtEl>
                                        <p:attrNameLst>
                                          <p:attrName>style.visibility</p:attrName>
                                        </p:attrNameLst>
                                      </p:cBhvr>
                                      <p:to>
                                        <p:strVal val="visible"/>
                                      </p:to>
                                    </p:set>
                                    <p:animEffect filter="fade" transition="in">
                                      <p:cBhvr>
                                        <p:cTn dur="500"/>
                                        <p:tgtEl>
                                          <p:spTgt spid="618">
                                            <p:txEl>
                                              <p:pRg end="8" st="8"/>
                                            </p:txEl>
                                          </p:spTgt>
                                        </p:tgtEl>
                                      </p:cBhvr>
                                    </p:animEffect>
                                  </p:childTnLst>
                                </p:cTn>
                              </p:par>
                              <p:par>
                                <p:cTn fill="hold" nodeType="withEffect" presetClass="entr" presetID="23" presetSubtype="16">
                                  <p:stCondLst>
                                    <p:cond delay="800"/>
                                  </p:stCondLst>
                                  <p:childTnLst>
                                    <p:set>
                                      <p:cBhvr>
                                        <p:cTn dur="1" fill="hold">
                                          <p:stCondLst>
                                            <p:cond delay="0"/>
                                          </p:stCondLst>
                                        </p:cTn>
                                        <p:tgtEl>
                                          <p:spTgt spid="616"/>
                                        </p:tgtEl>
                                        <p:attrNameLst>
                                          <p:attrName>style.visibility</p:attrName>
                                        </p:attrNameLst>
                                      </p:cBhvr>
                                      <p:to>
                                        <p:strVal val="visible"/>
                                      </p:to>
                                    </p:set>
                                    <p:anim calcmode="lin" valueType="num">
                                      <p:cBhvr additive="base">
                                        <p:cTn dur="1000"/>
                                        <p:tgtEl>
                                          <p:spTgt spid="616"/>
                                        </p:tgtEl>
                                        <p:attrNameLst>
                                          <p:attrName>ppt_w</p:attrName>
                                        </p:attrNameLst>
                                      </p:cBhvr>
                                      <p:tavLst>
                                        <p:tav fmla="" tm="0">
                                          <p:val>
                                            <p:strVal val="0"/>
                                          </p:val>
                                        </p:tav>
                                        <p:tav fmla="" tm="100000">
                                          <p:val>
                                            <p:strVal val="#ppt_w"/>
                                          </p:val>
                                        </p:tav>
                                      </p:tavLst>
                                    </p:anim>
                                    <p:anim calcmode="lin" valueType="num">
                                      <p:cBhvr additive="base">
                                        <p:cTn dur="1000"/>
                                        <p:tgtEl>
                                          <p:spTgt spid="616"/>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800"/>
                                  </p:stCondLst>
                                  <p:childTnLst>
                                    <p:set>
                                      <p:cBhvr>
                                        <p:cTn dur="1" fill="hold">
                                          <p:stCondLst>
                                            <p:cond delay="0"/>
                                          </p:stCondLst>
                                        </p:cTn>
                                        <p:tgtEl>
                                          <p:spTgt spid="623">
                                            <p:txEl>
                                              <p:pRg end="0" st="0"/>
                                            </p:txEl>
                                          </p:spTgt>
                                        </p:tgtEl>
                                        <p:attrNameLst>
                                          <p:attrName>style.visibility</p:attrName>
                                        </p:attrNameLst>
                                      </p:cBhvr>
                                      <p:to>
                                        <p:strVal val="visible"/>
                                      </p:to>
                                    </p:set>
                                    <p:animEffect filter="fade" transition="in">
                                      <p:cBhvr>
                                        <p:cTn dur="500"/>
                                        <p:tgtEl>
                                          <p:spTgt spid="623">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23">
                                            <p:txEl>
                                              <p:pRg end="1" st="1"/>
                                            </p:txEl>
                                          </p:spTgt>
                                        </p:tgtEl>
                                        <p:attrNameLst>
                                          <p:attrName>style.visibility</p:attrName>
                                        </p:attrNameLst>
                                      </p:cBhvr>
                                      <p:to>
                                        <p:strVal val="visible"/>
                                      </p:to>
                                    </p:set>
                                    <p:animEffect filter="fade" transition="in">
                                      <p:cBhvr>
                                        <p:cTn dur="500"/>
                                        <p:tgtEl>
                                          <p:spTgt spid="623">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23">
                                            <p:txEl>
                                              <p:pRg end="2" st="2"/>
                                            </p:txEl>
                                          </p:spTgt>
                                        </p:tgtEl>
                                        <p:attrNameLst>
                                          <p:attrName>style.visibility</p:attrName>
                                        </p:attrNameLst>
                                      </p:cBhvr>
                                      <p:to>
                                        <p:strVal val="visible"/>
                                      </p:to>
                                    </p:set>
                                    <p:animEffect filter="fade" transition="in">
                                      <p:cBhvr>
                                        <p:cTn dur="500"/>
                                        <p:tgtEl>
                                          <p:spTgt spid="623">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23">
                                            <p:txEl>
                                              <p:pRg end="3" st="3"/>
                                            </p:txEl>
                                          </p:spTgt>
                                        </p:tgtEl>
                                        <p:attrNameLst>
                                          <p:attrName>style.visibility</p:attrName>
                                        </p:attrNameLst>
                                      </p:cBhvr>
                                      <p:to>
                                        <p:strVal val="visible"/>
                                      </p:to>
                                    </p:set>
                                    <p:animEffect filter="fade" transition="in">
                                      <p:cBhvr>
                                        <p:cTn dur="500"/>
                                        <p:tgtEl>
                                          <p:spTgt spid="623">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23">
                                            <p:txEl>
                                              <p:pRg end="4" st="4"/>
                                            </p:txEl>
                                          </p:spTgt>
                                        </p:tgtEl>
                                        <p:attrNameLst>
                                          <p:attrName>style.visibility</p:attrName>
                                        </p:attrNameLst>
                                      </p:cBhvr>
                                      <p:to>
                                        <p:strVal val="visible"/>
                                      </p:to>
                                    </p:set>
                                    <p:animEffect filter="fade" transition="in">
                                      <p:cBhvr>
                                        <p:cTn dur="500"/>
                                        <p:tgtEl>
                                          <p:spTgt spid="623">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23">
                                            <p:txEl>
                                              <p:pRg end="5" st="5"/>
                                            </p:txEl>
                                          </p:spTgt>
                                        </p:tgtEl>
                                        <p:attrNameLst>
                                          <p:attrName>style.visibility</p:attrName>
                                        </p:attrNameLst>
                                      </p:cBhvr>
                                      <p:to>
                                        <p:strVal val="visible"/>
                                      </p:to>
                                    </p:set>
                                    <p:animEffect filter="fade" transition="in">
                                      <p:cBhvr>
                                        <p:cTn dur="500"/>
                                        <p:tgtEl>
                                          <p:spTgt spid="623">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23">
                                            <p:txEl>
                                              <p:pRg end="6" st="6"/>
                                            </p:txEl>
                                          </p:spTgt>
                                        </p:tgtEl>
                                        <p:attrNameLst>
                                          <p:attrName>style.visibility</p:attrName>
                                        </p:attrNameLst>
                                      </p:cBhvr>
                                      <p:to>
                                        <p:strVal val="visible"/>
                                      </p:to>
                                    </p:set>
                                    <p:animEffect filter="fade" transition="in">
                                      <p:cBhvr>
                                        <p:cTn dur="500"/>
                                        <p:tgtEl>
                                          <p:spTgt spid="623">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23">
                                            <p:txEl>
                                              <p:pRg end="7" st="7"/>
                                            </p:txEl>
                                          </p:spTgt>
                                        </p:tgtEl>
                                        <p:attrNameLst>
                                          <p:attrName>style.visibility</p:attrName>
                                        </p:attrNameLst>
                                      </p:cBhvr>
                                      <p:to>
                                        <p:strVal val="visible"/>
                                      </p:to>
                                    </p:set>
                                    <p:animEffect filter="fade" transition="in">
                                      <p:cBhvr>
                                        <p:cTn dur="500"/>
                                        <p:tgtEl>
                                          <p:spTgt spid="623">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23">
                                            <p:txEl>
                                              <p:pRg end="8" st="8"/>
                                            </p:txEl>
                                          </p:spTgt>
                                        </p:tgtEl>
                                        <p:attrNameLst>
                                          <p:attrName>style.visibility</p:attrName>
                                        </p:attrNameLst>
                                      </p:cBhvr>
                                      <p:to>
                                        <p:strVal val="visible"/>
                                      </p:to>
                                    </p:set>
                                    <p:animEffect filter="fade" transition="in">
                                      <p:cBhvr>
                                        <p:cTn dur="500"/>
                                        <p:tgtEl>
                                          <p:spTgt spid="623">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24">
                                            <p:txEl>
                                              <p:pRg end="0" st="0"/>
                                            </p:txEl>
                                          </p:spTgt>
                                        </p:tgtEl>
                                        <p:attrNameLst>
                                          <p:attrName>style.visibility</p:attrName>
                                        </p:attrNameLst>
                                      </p:cBhvr>
                                      <p:to>
                                        <p:strVal val="visible"/>
                                      </p:to>
                                    </p:set>
                                    <p:animEffect filter="fade" transition="in">
                                      <p:cBhvr>
                                        <p:cTn dur="400"/>
                                        <p:tgtEl>
                                          <p:spTgt spid="624">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24">
                                            <p:txEl>
                                              <p:pRg end="1" st="1"/>
                                            </p:txEl>
                                          </p:spTgt>
                                        </p:tgtEl>
                                        <p:attrNameLst>
                                          <p:attrName>style.visibility</p:attrName>
                                        </p:attrNameLst>
                                      </p:cBhvr>
                                      <p:to>
                                        <p:strVal val="visible"/>
                                      </p:to>
                                    </p:set>
                                    <p:animEffect filter="fade" transition="in">
                                      <p:cBhvr>
                                        <p:cTn dur="400"/>
                                        <p:tgtEl>
                                          <p:spTgt spid="624">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24">
                                            <p:txEl>
                                              <p:pRg end="2" st="2"/>
                                            </p:txEl>
                                          </p:spTgt>
                                        </p:tgtEl>
                                        <p:attrNameLst>
                                          <p:attrName>style.visibility</p:attrName>
                                        </p:attrNameLst>
                                      </p:cBhvr>
                                      <p:to>
                                        <p:strVal val="visible"/>
                                      </p:to>
                                    </p:set>
                                    <p:animEffect filter="fade" transition="in">
                                      <p:cBhvr>
                                        <p:cTn dur="400"/>
                                        <p:tgtEl>
                                          <p:spTgt spid="624">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24">
                                            <p:txEl>
                                              <p:pRg end="3" st="3"/>
                                            </p:txEl>
                                          </p:spTgt>
                                        </p:tgtEl>
                                        <p:attrNameLst>
                                          <p:attrName>style.visibility</p:attrName>
                                        </p:attrNameLst>
                                      </p:cBhvr>
                                      <p:to>
                                        <p:strVal val="visible"/>
                                      </p:to>
                                    </p:set>
                                    <p:animEffect filter="fade" transition="in">
                                      <p:cBhvr>
                                        <p:cTn dur="400"/>
                                        <p:tgtEl>
                                          <p:spTgt spid="624">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24">
                                            <p:txEl>
                                              <p:pRg end="4" st="4"/>
                                            </p:txEl>
                                          </p:spTgt>
                                        </p:tgtEl>
                                        <p:attrNameLst>
                                          <p:attrName>style.visibility</p:attrName>
                                        </p:attrNameLst>
                                      </p:cBhvr>
                                      <p:to>
                                        <p:strVal val="visible"/>
                                      </p:to>
                                    </p:set>
                                    <p:animEffect filter="fade" transition="in">
                                      <p:cBhvr>
                                        <p:cTn dur="400"/>
                                        <p:tgtEl>
                                          <p:spTgt spid="624">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24">
                                            <p:txEl>
                                              <p:pRg end="5" st="5"/>
                                            </p:txEl>
                                          </p:spTgt>
                                        </p:tgtEl>
                                        <p:attrNameLst>
                                          <p:attrName>style.visibility</p:attrName>
                                        </p:attrNameLst>
                                      </p:cBhvr>
                                      <p:to>
                                        <p:strVal val="visible"/>
                                      </p:to>
                                    </p:set>
                                    <p:animEffect filter="fade" transition="in">
                                      <p:cBhvr>
                                        <p:cTn dur="400"/>
                                        <p:tgtEl>
                                          <p:spTgt spid="624">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24">
                                            <p:txEl>
                                              <p:pRg end="6" st="6"/>
                                            </p:txEl>
                                          </p:spTgt>
                                        </p:tgtEl>
                                        <p:attrNameLst>
                                          <p:attrName>style.visibility</p:attrName>
                                        </p:attrNameLst>
                                      </p:cBhvr>
                                      <p:to>
                                        <p:strVal val="visible"/>
                                      </p:to>
                                    </p:set>
                                    <p:animEffect filter="fade" transition="in">
                                      <p:cBhvr>
                                        <p:cTn dur="400"/>
                                        <p:tgtEl>
                                          <p:spTgt spid="624">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24">
                                            <p:txEl>
                                              <p:pRg end="7" st="7"/>
                                            </p:txEl>
                                          </p:spTgt>
                                        </p:tgtEl>
                                        <p:attrNameLst>
                                          <p:attrName>style.visibility</p:attrName>
                                        </p:attrNameLst>
                                      </p:cBhvr>
                                      <p:to>
                                        <p:strVal val="visible"/>
                                      </p:to>
                                    </p:set>
                                    <p:animEffect filter="fade" transition="in">
                                      <p:cBhvr>
                                        <p:cTn dur="400"/>
                                        <p:tgtEl>
                                          <p:spTgt spid="624">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24">
                                            <p:txEl>
                                              <p:pRg end="8" st="8"/>
                                            </p:txEl>
                                          </p:spTgt>
                                        </p:tgtEl>
                                        <p:attrNameLst>
                                          <p:attrName>style.visibility</p:attrName>
                                        </p:attrNameLst>
                                      </p:cBhvr>
                                      <p:to>
                                        <p:strVal val="visible"/>
                                      </p:to>
                                    </p:set>
                                    <p:animEffect filter="fade" transition="in">
                                      <p:cBhvr>
                                        <p:cTn dur="400"/>
                                        <p:tgtEl>
                                          <p:spTgt spid="624">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images with caption">
  <p:cSld name="Two images with caption">
    <p:spTree>
      <p:nvGrpSpPr>
        <p:cNvPr id="625" name="Shape 625"/>
        <p:cNvGrpSpPr/>
        <p:nvPr/>
      </p:nvGrpSpPr>
      <p:grpSpPr>
        <a:xfrm>
          <a:off x="0" y="0"/>
          <a:ext cx="0" cy="0"/>
          <a:chOff x="0" y="0"/>
          <a:chExt cx="0" cy="0"/>
        </a:xfrm>
      </p:grpSpPr>
      <p:sp>
        <p:nvSpPr>
          <p:cNvPr id="626" name="Google Shape;626;p62"/>
          <p:cNvSpPr/>
          <p:nvPr>
            <p:ph idx="2" type="pic"/>
          </p:nvPr>
        </p:nvSpPr>
        <p:spPr>
          <a:xfrm>
            <a:off x="603251" y="1473207"/>
            <a:ext cx="5204883" cy="3447167"/>
          </a:xfrm>
          <a:prstGeom prst="rect">
            <a:avLst/>
          </a:prstGeom>
          <a:noFill/>
          <a:ln>
            <a:noFill/>
          </a:ln>
        </p:spPr>
      </p:sp>
      <p:sp>
        <p:nvSpPr>
          <p:cNvPr id="627" name="Google Shape;627;p62"/>
          <p:cNvSpPr/>
          <p:nvPr/>
        </p:nvSpPr>
        <p:spPr>
          <a:xfrm>
            <a:off x="603251" y="4920371"/>
            <a:ext cx="5204883" cy="1310640"/>
          </a:xfrm>
          <a:custGeom>
            <a:rect b="b" l="l" r="r" t="t"/>
            <a:pathLst>
              <a:path extrusionOk="0" h="1092200" w="3903662">
                <a:moveTo>
                  <a:pt x="0" y="0"/>
                </a:moveTo>
                <a:lnTo>
                  <a:pt x="3903662" y="0"/>
                </a:lnTo>
                <a:lnTo>
                  <a:pt x="3903662" y="595030"/>
                </a:lnTo>
                <a:cubicBezTo>
                  <a:pt x="3903662" y="869609"/>
                  <a:pt x="3681071" y="1092200"/>
                  <a:pt x="3406492" y="1092200"/>
                </a:cubicBezTo>
                <a:lnTo>
                  <a:pt x="497170" y="1092200"/>
                </a:lnTo>
                <a:cubicBezTo>
                  <a:pt x="222591" y="1092200"/>
                  <a:pt x="0" y="869609"/>
                  <a:pt x="0" y="59503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628" name="Google Shape;628;p62"/>
          <p:cNvSpPr txBox="1"/>
          <p:nvPr>
            <p:ph idx="1" type="body"/>
          </p:nvPr>
        </p:nvSpPr>
        <p:spPr>
          <a:xfrm>
            <a:off x="603251" y="324582"/>
            <a:ext cx="10972800" cy="4317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3000"/>
              <a:buNone/>
              <a:defRPr b="1" sz="300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9" name="Google Shape;629;p62"/>
          <p:cNvSpPr txBox="1"/>
          <p:nvPr>
            <p:ph idx="3" type="body"/>
          </p:nvPr>
        </p:nvSpPr>
        <p:spPr>
          <a:xfrm>
            <a:off x="603251" y="827103"/>
            <a:ext cx="10972800" cy="228451"/>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accent3"/>
              </a:buClr>
              <a:buSzPts val="1440"/>
              <a:buNone/>
              <a:defRPr b="0" sz="1440">
                <a:solidFill>
                  <a:schemeClr val="accent3"/>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630" name="Google Shape;630;p62"/>
          <p:cNvGrpSpPr/>
          <p:nvPr/>
        </p:nvGrpSpPr>
        <p:grpSpPr>
          <a:xfrm>
            <a:off x="101309" y="385540"/>
            <a:ext cx="383999" cy="342172"/>
            <a:chOff x="5270500" y="1460500"/>
            <a:chExt cx="1701800" cy="2705100"/>
          </a:xfrm>
        </p:grpSpPr>
        <p:sp>
          <p:nvSpPr>
            <p:cNvPr id="631" name="Google Shape;631;p62"/>
            <p:cNvSpPr/>
            <p:nvPr/>
          </p:nvSpPr>
          <p:spPr>
            <a:xfrm>
              <a:off x="5270500" y="1460500"/>
              <a:ext cx="457200" cy="27051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632" name="Google Shape;632;p62"/>
            <p:cNvSpPr/>
            <p:nvPr/>
          </p:nvSpPr>
          <p:spPr>
            <a:xfrm>
              <a:off x="5892800" y="1460500"/>
              <a:ext cx="457200" cy="2705100"/>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633" name="Google Shape;633;p62"/>
            <p:cNvSpPr/>
            <p:nvPr/>
          </p:nvSpPr>
          <p:spPr>
            <a:xfrm>
              <a:off x="6515100" y="1460500"/>
              <a:ext cx="457200" cy="2705100"/>
            </a:xfrm>
            <a:prstGeom prst="roundRect">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grpSp>
      <p:sp>
        <p:nvSpPr>
          <p:cNvPr id="634" name="Google Shape;634;p62"/>
          <p:cNvSpPr txBox="1"/>
          <p:nvPr>
            <p:ph idx="4" type="body"/>
          </p:nvPr>
        </p:nvSpPr>
        <p:spPr>
          <a:xfrm>
            <a:off x="948267" y="5140217"/>
            <a:ext cx="4622800" cy="259199"/>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1920"/>
              <a:buNone/>
              <a:defRPr b="0" sz="192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5" name="Google Shape;635;p62"/>
          <p:cNvSpPr txBox="1"/>
          <p:nvPr>
            <p:ph idx="5" type="body"/>
          </p:nvPr>
        </p:nvSpPr>
        <p:spPr>
          <a:xfrm>
            <a:off x="948267" y="5434998"/>
            <a:ext cx="4622800" cy="613133"/>
          </a:xfrm>
          <a:prstGeom prst="rect">
            <a:avLst/>
          </a:prstGeom>
          <a:noFill/>
          <a:ln>
            <a:noFill/>
          </a:ln>
        </p:spPr>
        <p:txBody>
          <a:bodyPr anchorCtr="0" anchor="t" bIns="0" lIns="0" spcFirstLastPara="1" rIns="0" wrap="square" tIns="0">
            <a:normAutofit/>
          </a:bodyPr>
          <a:lstStyle>
            <a:lvl1pPr indent="-228600" lvl="0" marL="457200" algn="just">
              <a:lnSpc>
                <a:spcPct val="130000"/>
              </a:lnSpc>
              <a:spcBef>
                <a:spcPts val="1000"/>
              </a:spcBef>
              <a:spcAft>
                <a:spcPts val="0"/>
              </a:spcAft>
              <a:buClr>
                <a:schemeClr val="lt1"/>
              </a:buClr>
              <a:buSzPts val="1080"/>
              <a:buNone/>
              <a:defRPr sz="1080">
                <a:solidFill>
                  <a:schemeClr val="lt1"/>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6" name="Google Shape;636;p62"/>
          <p:cNvSpPr/>
          <p:nvPr>
            <p:ph idx="6" type="pic"/>
          </p:nvPr>
        </p:nvSpPr>
        <p:spPr>
          <a:xfrm>
            <a:off x="6371168" y="1473207"/>
            <a:ext cx="5204883" cy="3447167"/>
          </a:xfrm>
          <a:prstGeom prst="rect">
            <a:avLst/>
          </a:prstGeom>
          <a:noFill/>
          <a:ln>
            <a:noFill/>
          </a:ln>
        </p:spPr>
      </p:sp>
      <p:sp>
        <p:nvSpPr>
          <p:cNvPr id="637" name="Google Shape;637;p62"/>
          <p:cNvSpPr/>
          <p:nvPr/>
        </p:nvSpPr>
        <p:spPr>
          <a:xfrm>
            <a:off x="6371168" y="4920371"/>
            <a:ext cx="5204883" cy="1310640"/>
          </a:xfrm>
          <a:custGeom>
            <a:rect b="b" l="l" r="r" t="t"/>
            <a:pathLst>
              <a:path extrusionOk="0" h="1092200" w="3903662">
                <a:moveTo>
                  <a:pt x="0" y="0"/>
                </a:moveTo>
                <a:lnTo>
                  <a:pt x="3903662" y="0"/>
                </a:lnTo>
                <a:lnTo>
                  <a:pt x="3903662" y="595030"/>
                </a:lnTo>
                <a:cubicBezTo>
                  <a:pt x="3903662" y="869609"/>
                  <a:pt x="3681071" y="1092200"/>
                  <a:pt x="3406492" y="1092200"/>
                </a:cubicBezTo>
                <a:lnTo>
                  <a:pt x="497170" y="1092200"/>
                </a:lnTo>
                <a:cubicBezTo>
                  <a:pt x="222591" y="1092200"/>
                  <a:pt x="0" y="869609"/>
                  <a:pt x="0" y="59503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638" name="Google Shape;638;p62"/>
          <p:cNvSpPr txBox="1"/>
          <p:nvPr>
            <p:ph idx="7" type="body"/>
          </p:nvPr>
        </p:nvSpPr>
        <p:spPr>
          <a:xfrm>
            <a:off x="6716184" y="5140217"/>
            <a:ext cx="4622800" cy="259199"/>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1920"/>
              <a:buNone/>
              <a:defRPr b="0" sz="192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9" name="Google Shape;639;p62"/>
          <p:cNvSpPr txBox="1"/>
          <p:nvPr>
            <p:ph idx="8" type="body"/>
          </p:nvPr>
        </p:nvSpPr>
        <p:spPr>
          <a:xfrm>
            <a:off x="6716184" y="5434998"/>
            <a:ext cx="4622800" cy="613133"/>
          </a:xfrm>
          <a:prstGeom prst="rect">
            <a:avLst/>
          </a:prstGeom>
          <a:noFill/>
          <a:ln>
            <a:noFill/>
          </a:ln>
        </p:spPr>
        <p:txBody>
          <a:bodyPr anchorCtr="0" anchor="t" bIns="0" lIns="0" spcFirstLastPara="1" rIns="0" wrap="square" tIns="0">
            <a:normAutofit/>
          </a:bodyPr>
          <a:lstStyle>
            <a:lvl1pPr indent="-228600" lvl="0" marL="457200" algn="just">
              <a:lnSpc>
                <a:spcPct val="130000"/>
              </a:lnSpc>
              <a:spcBef>
                <a:spcPts val="1000"/>
              </a:spcBef>
              <a:spcAft>
                <a:spcPts val="0"/>
              </a:spcAft>
              <a:buClr>
                <a:schemeClr val="lt1"/>
              </a:buClr>
              <a:buSzPts val="1080"/>
              <a:buNone/>
              <a:defRPr sz="1080">
                <a:solidFill>
                  <a:schemeClr val="lt1"/>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125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30"/>
                                        </p:tgtEl>
                                        <p:attrNameLst>
                                          <p:attrName>style.visibility</p:attrName>
                                        </p:attrNameLst>
                                      </p:cBhvr>
                                      <p:to>
                                        <p:strVal val="visible"/>
                                      </p:to>
                                    </p:set>
                                    <p:animEffect filter="fade" transition="in">
                                      <p:cBhvr>
                                        <p:cTn dur="500"/>
                                        <p:tgtEl>
                                          <p:spTgt spid="630"/>
                                        </p:tgtEl>
                                      </p:cBhvr>
                                    </p:animEffect>
                                  </p:childTnLst>
                                </p:cTn>
                              </p:par>
                              <p:par>
                                <p:cTn fill="hold" nodeType="withEffect" presetClass="entr" presetID="10" presetSubtype="0">
                                  <p:stCondLst>
                                    <p:cond delay="200"/>
                                  </p:stCondLst>
                                  <p:childTnLst>
                                    <p:set>
                                      <p:cBhvr>
                                        <p:cTn dur="1" fill="hold">
                                          <p:stCondLst>
                                            <p:cond delay="0"/>
                                          </p:stCondLst>
                                        </p:cTn>
                                        <p:tgtEl>
                                          <p:spTgt spid="628">
                                            <p:txEl>
                                              <p:pRg end="0" st="0"/>
                                            </p:txEl>
                                          </p:spTgt>
                                        </p:tgtEl>
                                        <p:attrNameLst>
                                          <p:attrName>style.visibility</p:attrName>
                                        </p:attrNameLst>
                                      </p:cBhvr>
                                      <p:to>
                                        <p:strVal val="visible"/>
                                      </p:to>
                                    </p:set>
                                    <p:animEffect filter="fade" transition="in">
                                      <p:cBhvr>
                                        <p:cTn dur="400"/>
                                        <p:tgtEl>
                                          <p:spTgt spid="628">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28">
                                            <p:txEl>
                                              <p:pRg end="1" st="1"/>
                                            </p:txEl>
                                          </p:spTgt>
                                        </p:tgtEl>
                                        <p:attrNameLst>
                                          <p:attrName>style.visibility</p:attrName>
                                        </p:attrNameLst>
                                      </p:cBhvr>
                                      <p:to>
                                        <p:strVal val="visible"/>
                                      </p:to>
                                    </p:set>
                                    <p:animEffect filter="fade" transition="in">
                                      <p:cBhvr>
                                        <p:cTn dur="400"/>
                                        <p:tgtEl>
                                          <p:spTgt spid="628">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28">
                                            <p:txEl>
                                              <p:pRg end="2" st="2"/>
                                            </p:txEl>
                                          </p:spTgt>
                                        </p:tgtEl>
                                        <p:attrNameLst>
                                          <p:attrName>style.visibility</p:attrName>
                                        </p:attrNameLst>
                                      </p:cBhvr>
                                      <p:to>
                                        <p:strVal val="visible"/>
                                      </p:to>
                                    </p:set>
                                    <p:animEffect filter="fade" transition="in">
                                      <p:cBhvr>
                                        <p:cTn dur="400"/>
                                        <p:tgtEl>
                                          <p:spTgt spid="628">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28">
                                            <p:txEl>
                                              <p:pRg end="3" st="3"/>
                                            </p:txEl>
                                          </p:spTgt>
                                        </p:tgtEl>
                                        <p:attrNameLst>
                                          <p:attrName>style.visibility</p:attrName>
                                        </p:attrNameLst>
                                      </p:cBhvr>
                                      <p:to>
                                        <p:strVal val="visible"/>
                                      </p:to>
                                    </p:set>
                                    <p:animEffect filter="fade" transition="in">
                                      <p:cBhvr>
                                        <p:cTn dur="400"/>
                                        <p:tgtEl>
                                          <p:spTgt spid="628">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28">
                                            <p:txEl>
                                              <p:pRg end="4" st="4"/>
                                            </p:txEl>
                                          </p:spTgt>
                                        </p:tgtEl>
                                        <p:attrNameLst>
                                          <p:attrName>style.visibility</p:attrName>
                                        </p:attrNameLst>
                                      </p:cBhvr>
                                      <p:to>
                                        <p:strVal val="visible"/>
                                      </p:to>
                                    </p:set>
                                    <p:animEffect filter="fade" transition="in">
                                      <p:cBhvr>
                                        <p:cTn dur="400"/>
                                        <p:tgtEl>
                                          <p:spTgt spid="628">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28">
                                            <p:txEl>
                                              <p:pRg end="5" st="5"/>
                                            </p:txEl>
                                          </p:spTgt>
                                        </p:tgtEl>
                                        <p:attrNameLst>
                                          <p:attrName>style.visibility</p:attrName>
                                        </p:attrNameLst>
                                      </p:cBhvr>
                                      <p:to>
                                        <p:strVal val="visible"/>
                                      </p:to>
                                    </p:set>
                                    <p:animEffect filter="fade" transition="in">
                                      <p:cBhvr>
                                        <p:cTn dur="400"/>
                                        <p:tgtEl>
                                          <p:spTgt spid="628">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28">
                                            <p:txEl>
                                              <p:pRg end="6" st="6"/>
                                            </p:txEl>
                                          </p:spTgt>
                                        </p:tgtEl>
                                        <p:attrNameLst>
                                          <p:attrName>style.visibility</p:attrName>
                                        </p:attrNameLst>
                                      </p:cBhvr>
                                      <p:to>
                                        <p:strVal val="visible"/>
                                      </p:to>
                                    </p:set>
                                    <p:animEffect filter="fade" transition="in">
                                      <p:cBhvr>
                                        <p:cTn dur="400"/>
                                        <p:tgtEl>
                                          <p:spTgt spid="628">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28">
                                            <p:txEl>
                                              <p:pRg end="7" st="7"/>
                                            </p:txEl>
                                          </p:spTgt>
                                        </p:tgtEl>
                                        <p:attrNameLst>
                                          <p:attrName>style.visibility</p:attrName>
                                        </p:attrNameLst>
                                      </p:cBhvr>
                                      <p:to>
                                        <p:strVal val="visible"/>
                                      </p:to>
                                    </p:set>
                                    <p:animEffect filter="fade" transition="in">
                                      <p:cBhvr>
                                        <p:cTn dur="400"/>
                                        <p:tgtEl>
                                          <p:spTgt spid="628">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28">
                                            <p:txEl>
                                              <p:pRg end="8" st="8"/>
                                            </p:txEl>
                                          </p:spTgt>
                                        </p:tgtEl>
                                        <p:attrNameLst>
                                          <p:attrName>style.visibility</p:attrName>
                                        </p:attrNameLst>
                                      </p:cBhvr>
                                      <p:to>
                                        <p:strVal val="visible"/>
                                      </p:to>
                                    </p:set>
                                    <p:animEffect filter="fade" transition="in">
                                      <p:cBhvr>
                                        <p:cTn dur="400"/>
                                        <p:tgtEl>
                                          <p:spTgt spid="628">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29">
                                            <p:txEl>
                                              <p:pRg end="0" st="0"/>
                                            </p:txEl>
                                          </p:spTgt>
                                        </p:tgtEl>
                                        <p:attrNameLst>
                                          <p:attrName>style.visibility</p:attrName>
                                        </p:attrNameLst>
                                      </p:cBhvr>
                                      <p:to>
                                        <p:strVal val="visible"/>
                                      </p:to>
                                    </p:set>
                                    <p:animEffect filter="fade" transition="in">
                                      <p:cBhvr>
                                        <p:cTn dur="500"/>
                                        <p:tgtEl>
                                          <p:spTgt spid="629">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29">
                                            <p:txEl>
                                              <p:pRg end="1" st="1"/>
                                            </p:txEl>
                                          </p:spTgt>
                                        </p:tgtEl>
                                        <p:attrNameLst>
                                          <p:attrName>style.visibility</p:attrName>
                                        </p:attrNameLst>
                                      </p:cBhvr>
                                      <p:to>
                                        <p:strVal val="visible"/>
                                      </p:to>
                                    </p:set>
                                    <p:animEffect filter="fade" transition="in">
                                      <p:cBhvr>
                                        <p:cTn dur="500"/>
                                        <p:tgtEl>
                                          <p:spTgt spid="629">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29">
                                            <p:txEl>
                                              <p:pRg end="2" st="2"/>
                                            </p:txEl>
                                          </p:spTgt>
                                        </p:tgtEl>
                                        <p:attrNameLst>
                                          <p:attrName>style.visibility</p:attrName>
                                        </p:attrNameLst>
                                      </p:cBhvr>
                                      <p:to>
                                        <p:strVal val="visible"/>
                                      </p:to>
                                    </p:set>
                                    <p:animEffect filter="fade" transition="in">
                                      <p:cBhvr>
                                        <p:cTn dur="500"/>
                                        <p:tgtEl>
                                          <p:spTgt spid="629">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29">
                                            <p:txEl>
                                              <p:pRg end="3" st="3"/>
                                            </p:txEl>
                                          </p:spTgt>
                                        </p:tgtEl>
                                        <p:attrNameLst>
                                          <p:attrName>style.visibility</p:attrName>
                                        </p:attrNameLst>
                                      </p:cBhvr>
                                      <p:to>
                                        <p:strVal val="visible"/>
                                      </p:to>
                                    </p:set>
                                    <p:animEffect filter="fade" transition="in">
                                      <p:cBhvr>
                                        <p:cTn dur="500"/>
                                        <p:tgtEl>
                                          <p:spTgt spid="629">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29">
                                            <p:txEl>
                                              <p:pRg end="4" st="4"/>
                                            </p:txEl>
                                          </p:spTgt>
                                        </p:tgtEl>
                                        <p:attrNameLst>
                                          <p:attrName>style.visibility</p:attrName>
                                        </p:attrNameLst>
                                      </p:cBhvr>
                                      <p:to>
                                        <p:strVal val="visible"/>
                                      </p:to>
                                    </p:set>
                                    <p:animEffect filter="fade" transition="in">
                                      <p:cBhvr>
                                        <p:cTn dur="500"/>
                                        <p:tgtEl>
                                          <p:spTgt spid="629">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29">
                                            <p:txEl>
                                              <p:pRg end="5" st="5"/>
                                            </p:txEl>
                                          </p:spTgt>
                                        </p:tgtEl>
                                        <p:attrNameLst>
                                          <p:attrName>style.visibility</p:attrName>
                                        </p:attrNameLst>
                                      </p:cBhvr>
                                      <p:to>
                                        <p:strVal val="visible"/>
                                      </p:to>
                                    </p:set>
                                    <p:animEffect filter="fade" transition="in">
                                      <p:cBhvr>
                                        <p:cTn dur="500"/>
                                        <p:tgtEl>
                                          <p:spTgt spid="629">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29">
                                            <p:txEl>
                                              <p:pRg end="6" st="6"/>
                                            </p:txEl>
                                          </p:spTgt>
                                        </p:tgtEl>
                                        <p:attrNameLst>
                                          <p:attrName>style.visibility</p:attrName>
                                        </p:attrNameLst>
                                      </p:cBhvr>
                                      <p:to>
                                        <p:strVal val="visible"/>
                                      </p:to>
                                    </p:set>
                                    <p:animEffect filter="fade" transition="in">
                                      <p:cBhvr>
                                        <p:cTn dur="500"/>
                                        <p:tgtEl>
                                          <p:spTgt spid="629">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29">
                                            <p:txEl>
                                              <p:pRg end="7" st="7"/>
                                            </p:txEl>
                                          </p:spTgt>
                                        </p:tgtEl>
                                        <p:attrNameLst>
                                          <p:attrName>style.visibility</p:attrName>
                                        </p:attrNameLst>
                                      </p:cBhvr>
                                      <p:to>
                                        <p:strVal val="visible"/>
                                      </p:to>
                                    </p:set>
                                    <p:animEffect filter="fade" transition="in">
                                      <p:cBhvr>
                                        <p:cTn dur="500"/>
                                        <p:tgtEl>
                                          <p:spTgt spid="629">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29">
                                            <p:txEl>
                                              <p:pRg end="8" st="8"/>
                                            </p:txEl>
                                          </p:spTgt>
                                        </p:tgtEl>
                                        <p:attrNameLst>
                                          <p:attrName>style.visibility</p:attrName>
                                        </p:attrNameLst>
                                      </p:cBhvr>
                                      <p:to>
                                        <p:strVal val="visible"/>
                                      </p:to>
                                    </p:set>
                                    <p:animEffect filter="fade" transition="in">
                                      <p:cBhvr>
                                        <p:cTn dur="500"/>
                                        <p:tgtEl>
                                          <p:spTgt spid="629">
                                            <p:txEl>
                                              <p:pRg end="8" st="8"/>
                                            </p:txEl>
                                          </p:spTgt>
                                        </p:tgtEl>
                                      </p:cBhvr>
                                    </p:animEffect>
                                  </p:childTnLst>
                                </p:cTn>
                              </p:par>
                              <p:par>
                                <p:cTn fill="hold" nodeType="withEffect" presetClass="entr" presetID="23" presetSubtype="16">
                                  <p:stCondLst>
                                    <p:cond delay="800"/>
                                  </p:stCondLst>
                                  <p:childTnLst>
                                    <p:set>
                                      <p:cBhvr>
                                        <p:cTn dur="1" fill="hold">
                                          <p:stCondLst>
                                            <p:cond delay="0"/>
                                          </p:stCondLst>
                                        </p:cTn>
                                        <p:tgtEl>
                                          <p:spTgt spid="626"/>
                                        </p:tgtEl>
                                        <p:attrNameLst>
                                          <p:attrName>style.visibility</p:attrName>
                                        </p:attrNameLst>
                                      </p:cBhvr>
                                      <p:to>
                                        <p:strVal val="visible"/>
                                      </p:to>
                                    </p:set>
                                    <p:anim calcmode="lin" valueType="num">
                                      <p:cBhvr additive="base">
                                        <p:cTn dur="1000"/>
                                        <p:tgtEl>
                                          <p:spTgt spid="626"/>
                                        </p:tgtEl>
                                        <p:attrNameLst>
                                          <p:attrName>ppt_w</p:attrName>
                                        </p:attrNameLst>
                                      </p:cBhvr>
                                      <p:tavLst>
                                        <p:tav fmla="" tm="0">
                                          <p:val>
                                            <p:strVal val="0"/>
                                          </p:val>
                                        </p:tav>
                                        <p:tav fmla="" tm="100000">
                                          <p:val>
                                            <p:strVal val="#ppt_w"/>
                                          </p:val>
                                        </p:tav>
                                      </p:tavLst>
                                    </p:anim>
                                    <p:anim calcmode="lin" valueType="num">
                                      <p:cBhvr additive="base">
                                        <p:cTn dur="1000"/>
                                        <p:tgtEl>
                                          <p:spTgt spid="626"/>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27"/>
                                        </p:tgtEl>
                                        <p:attrNameLst>
                                          <p:attrName>style.visibility</p:attrName>
                                        </p:attrNameLst>
                                      </p:cBhvr>
                                      <p:to>
                                        <p:strVal val="visible"/>
                                      </p:to>
                                    </p:set>
                                    <p:animEffect filter="fade" transition="in">
                                      <p:cBhvr>
                                        <p:cTn dur="1000"/>
                                        <p:tgtEl>
                                          <p:spTgt spid="627"/>
                                        </p:tgtEl>
                                      </p:cBhvr>
                                    </p:animEffect>
                                  </p:childTnLst>
                                </p:cTn>
                              </p:par>
                              <p:par>
                                <p:cTn fill="hold" nodeType="withEffect" presetClass="entr" presetID="10" presetSubtype="0">
                                  <p:stCondLst>
                                    <p:cond delay="200"/>
                                  </p:stCondLst>
                                  <p:childTnLst>
                                    <p:set>
                                      <p:cBhvr>
                                        <p:cTn dur="1" fill="hold">
                                          <p:stCondLst>
                                            <p:cond delay="0"/>
                                          </p:stCondLst>
                                        </p:cTn>
                                        <p:tgtEl>
                                          <p:spTgt spid="634">
                                            <p:txEl>
                                              <p:pRg end="0" st="0"/>
                                            </p:txEl>
                                          </p:spTgt>
                                        </p:tgtEl>
                                        <p:attrNameLst>
                                          <p:attrName>style.visibility</p:attrName>
                                        </p:attrNameLst>
                                      </p:cBhvr>
                                      <p:to>
                                        <p:strVal val="visible"/>
                                      </p:to>
                                    </p:set>
                                    <p:animEffect filter="fade" transition="in">
                                      <p:cBhvr>
                                        <p:cTn dur="500"/>
                                        <p:tgtEl>
                                          <p:spTgt spid="634">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34">
                                            <p:txEl>
                                              <p:pRg end="1" st="1"/>
                                            </p:txEl>
                                          </p:spTgt>
                                        </p:tgtEl>
                                        <p:attrNameLst>
                                          <p:attrName>style.visibility</p:attrName>
                                        </p:attrNameLst>
                                      </p:cBhvr>
                                      <p:to>
                                        <p:strVal val="visible"/>
                                      </p:to>
                                    </p:set>
                                    <p:animEffect filter="fade" transition="in">
                                      <p:cBhvr>
                                        <p:cTn dur="500"/>
                                        <p:tgtEl>
                                          <p:spTgt spid="634">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34">
                                            <p:txEl>
                                              <p:pRg end="2" st="2"/>
                                            </p:txEl>
                                          </p:spTgt>
                                        </p:tgtEl>
                                        <p:attrNameLst>
                                          <p:attrName>style.visibility</p:attrName>
                                        </p:attrNameLst>
                                      </p:cBhvr>
                                      <p:to>
                                        <p:strVal val="visible"/>
                                      </p:to>
                                    </p:set>
                                    <p:animEffect filter="fade" transition="in">
                                      <p:cBhvr>
                                        <p:cTn dur="500"/>
                                        <p:tgtEl>
                                          <p:spTgt spid="634">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34">
                                            <p:txEl>
                                              <p:pRg end="3" st="3"/>
                                            </p:txEl>
                                          </p:spTgt>
                                        </p:tgtEl>
                                        <p:attrNameLst>
                                          <p:attrName>style.visibility</p:attrName>
                                        </p:attrNameLst>
                                      </p:cBhvr>
                                      <p:to>
                                        <p:strVal val="visible"/>
                                      </p:to>
                                    </p:set>
                                    <p:animEffect filter="fade" transition="in">
                                      <p:cBhvr>
                                        <p:cTn dur="500"/>
                                        <p:tgtEl>
                                          <p:spTgt spid="634">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34">
                                            <p:txEl>
                                              <p:pRg end="4" st="4"/>
                                            </p:txEl>
                                          </p:spTgt>
                                        </p:tgtEl>
                                        <p:attrNameLst>
                                          <p:attrName>style.visibility</p:attrName>
                                        </p:attrNameLst>
                                      </p:cBhvr>
                                      <p:to>
                                        <p:strVal val="visible"/>
                                      </p:to>
                                    </p:set>
                                    <p:animEffect filter="fade" transition="in">
                                      <p:cBhvr>
                                        <p:cTn dur="500"/>
                                        <p:tgtEl>
                                          <p:spTgt spid="634">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34">
                                            <p:txEl>
                                              <p:pRg end="5" st="5"/>
                                            </p:txEl>
                                          </p:spTgt>
                                        </p:tgtEl>
                                        <p:attrNameLst>
                                          <p:attrName>style.visibility</p:attrName>
                                        </p:attrNameLst>
                                      </p:cBhvr>
                                      <p:to>
                                        <p:strVal val="visible"/>
                                      </p:to>
                                    </p:set>
                                    <p:animEffect filter="fade" transition="in">
                                      <p:cBhvr>
                                        <p:cTn dur="500"/>
                                        <p:tgtEl>
                                          <p:spTgt spid="634">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34">
                                            <p:txEl>
                                              <p:pRg end="6" st="6"/>
                                            </p:txEl>
                                          </p:spTgt>
                                        </p:tgtEl>
                                        <p:attrNameLst>
                                          <p:attrName>style.visibility</p:attrName>
                                        </p:attrNameLst>
                                      </p:cBhvr>
                                      <p:to>
                                        <p:strVal val="visible"/>
                                      </p:to>
                                    </p:set>
                                    <p:animEffect filter="fade" transition="in">
                                      <p:cBhvr>
                                        <p:cTn dur="500"/>
                                        <p:tgtEl>
                                          <p:spTgt spid="634">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34">
                                            <p:txEl>
                                              <p:pRg end="7" st="7"/>
                                            </p:txEl>
                                          </p:spTgt>
                                        </p:tgtEl>
                                        <p:attrNameLst>
                                          <p:attrName>style.visibility</p:attrName>
                                        </p:attrNameLst>
                                      </p:cBhvr>
                                      <p:to>
                                        <p:strVal val="visible"/>
                                      </p:to>
                                    </p:set>
                                    <p:animEffect filter="fade" transition="in">
                                      <p:cBhvr>
                                        <p:cTn dur="500"/>
                                        <p:tgtEl>
                                          <p:spTgt spid="634">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34">
                                            <p:txEl>
                                              <p:pRg end="8" st="8"/>
                                            </p:txEl>
                                          </p:spTgt>
                                        </p:tgtEl>
                                        <p:attrNameLst>
                                          <p:attrName>style.visibility</p:attrName>
                                        </p:attrNameLst>
                                      </p:cBhvr>
                                      <p:to>
                                        <p:strVal val="visible"/>
                                      </p:to>
                                    </p:set>
                                    <p:animEffect filter="fade" transition="in">
                                      <p:cBhvr>
                                        <p:cTn dur="500"/>
                                        <p:tgtEl>
                                          <p:spTgt spid="634">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35">
                                            <p:txEl>
                                              <p:pRg end="0" st="0"/>
                                            </p:txEl>
                                          </p:spTgt>
                                        </p:tgtEl>
                                        <p:attrNameLst>
                                          <p:attrName>style.visibility</p:attrName>
                                        </p:attrNameLst>
                                      </p:cBhvr>
                                      <p:to>
                                        <p:strVal val="visible"/>
                                      </p:to>
                                    </p:set>
                                    <p:animEffect filter="fade" transition="in">
                                      <p:cBhvr>
                                        <p:cTn dur="500"/>
                                        <p:tgtEl>
                                          <p:spTgt spid="635">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35">
                                            <p:txEl>
                                              <p:pRg end="1" st="1"/>
                                            </p:txEl>
                                          </p:spTgt>
                                        </p:tgtEl>
                                        <p:attrNameLst>
                                          <p:attrName>style.visibility</p:attrName>
                                        </p:attrNameLst>
                                      </p:cBhvr>
                                      <p:to>
                                        <p:strVal val="visible"/>
                                      </p:to>
                                    </p:set>
                                    <p:animEffect filter="fade" transition="in">
                                      <p:cBhvr>
                                        <p:cTn dur="500"/>
                                        <p:tgtEl>
                                          <p:spTgt spid="635">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35">
                                            <p:txEl>
                                              <p:pRg end="2" st="2"/>
                                            </p:txEl>
                                          </p:spTgt>
                                        </p:tgtEl>
                                        <p:attrNameLst>
                                          <p:attrName>style.visibility</p:attrName>
                                        </p:attrNameLst>
                                      </p:cBhvr>
                                      <p:to>
                                        <p:strVal val="visible"/>
                                      </p:to>
                                    </p:set>
                                    <p:animEffect filter="fade" transition="in">
                                      <p:cBhvr>
                                        <p:cTn dur="500"/>
                                        <p:tgtEl>
                                          <p:spTgt spid="635">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35">
                                            <p:txEl>
                                              <p:pRg end="3" st="3"/>
                                            </p:txEl>
                                          </p:spTgt>
                                        </p:tgtEl>
                                        <p:attrNameLst>
                                          <p:attrName>style.visibility</p:attrName>
                                        </p:attrNameLst>
                                      </p:cBhvr>
                                      <p:to>
                                        <p:strVal val="visible"/>
                                      </p:to>
                                    </p:set>
                                    <p:animEffect filter="fade" transition="in">
                                      <p:cBhvr>
                                        <p:cTn dur="500"/>
                                        <p:tgtEl>
                                          <p:spTgt spid="635">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35">
                                            <p:txEl>
                                              <p:pRg end="4" st="4"/>
                                            </p:txEl>
                                          </p:spTgt>
                                        </p:tgtEl>
                                        <p:attrNameLst>
                                          <p:attrName>style.visibility</p:attrName>
                                        </p:attrNameLst>
                                      </p:cBhvr>
                                      <p:to>
                                        <p:strVal val="visible"/>
                                      </p:to>
                                    </p:set>
                                    <p:animEffect filter="fade" transition="in">
                                      <p:cBhvr>
                                        <p:cTn dur="500"/>
                                        <p:tgtEl>
                                          <p:spTgt spid="635">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35">
                                            <p:txEl>
                                              <p:pRg end="5" st="5"/>
                                            </p:txEl>
                                          </p:spTgt>
                                        </p:tgtEl>
                                        <p:attrNameLst>
                                          <p:attrName>style.visibility</p:attrName>
                                        </p:attrNameLst>
                                      </p:cBhvr>
                                      <p:to>
                                        <p:strVal val="visible"/>
                                      </p:to>
                                    </p:set>
                                    <p:animEffect filter="fade" transition="in">
                                      <p:cBhvr>
                                        <p:cTn dur="500"/>
                                        <p:tgtEl>
                                          <p:spTgt spid="635">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35">
                                            <p:txEl>
                                              <p:pRg end="6" st="6"/>
                                            </p:txEl>
                                          </p:spTgt>
                                        </p:tgtEl>
                                        <p:attrNameLst>
                                          <p:attrName>style.visibility</p:attrName>
                                        </p:attrNameLst>
                                      </p:cBhvr>
                                      <p:to>
                                        <p:strVal val="visible"/>
                                      </p:to>
                                    </p:set>
                                    <p:animEffect filter="fade" transition="in">
                                      <p:cBhvr>
                                        <p:cTn dur="500"/>
                                        <p:tgtEl>
                                          <p:spTgt spid="635">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35">
                                            <p:txEl>
                                              <p:pRg end="7" st="7"/>
                                            </p:txEl>
                                          </p:spTgt>
                                        </p:tgtEl>
                                        <p:attrNameLst>
                                          <p:attrName>style.visibility</p:attrName>
                                        </p:attrNameLst>
                                      </p:cBhvr>
                                      <p:to>
                                        <p:strVal val="visible"/>
                                      </p:to>
                                    </p:set>
                                    <p:animEffect filter="fade" transition="in">
                                      <p:cBhvr>
                                        <p:cTn dur="500"/>
                                        <p:tgtEl>
                                          <p:spTgt spid="635">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35">
                                            <p:txEl>
                                              <p:pRg end="8" st="8"/>
                                            </p:txEl>
                                          </p:spTgt>
                                        </p:tgtEl>
                                        <p:attrNameLst>
                                          <p:attrName>style.visibility</p:attrName>
                                        </p:attrNameLst>
                                      </p:cBhvr>
                                      <p:to>
                                        <p:strVal val="visible"/>
                                      </p:to>
                                    </p:set>
                                    <p:animEffect filter="fade" transition="in">
                                      <p:cBhvr>
                                        <p:cTn dur="500"/>
                                        <p:tgtEl>
                                          <p:spTgt spid="635">
                                            <p:txEl>
                                              <p:pRg end="8" st="8"/>
                                            </p:txEl>
                                          </p:spTgt>
                                        </p:tgtEl>
                                      </p:cBhvr>
                                    </p:animEffect>
                                  </p:childTnLst>
                                </p:cTn>
                              </p:par>
                              <p:par>
                                <p:cTn fill="hold" nodeType="withEffect" presetClass="entr" presetID="23" presetSubtype="16">
                                  <p:stCondLst>
                                    <p:cond delay="800"/>
                                  </p:stCondLst>
                                  <p:childTnLst>
                                    <p:set>
                                      <p:cBhvr>
                                        <p:cTn dur="1" fill="hold">
                                          <p:stCondLst>
                                            <p:cond delay="0"/>
                                          </p:stCondLst>
                                        </p:cTn>
                                        <p:tgtEl>
                                          <p:spTgt spid="636"/>
                                        </p:tgtEl>
                                        <p:attrNameLst>
                                          <p:attrName>style.visibility</p:attrName>
                                        </p:attrNameLst>
                                      </p:cBhvr>
                                      <p:to>
                                        <p:strVal val="visible"/>
                                      </p:to>
                                    </p:set>
                                    <p:anim calcmode="lin" valueType="num">
                                      <p:cBhvr additive="base">
                                        <p:cTn dur="1000"/>
                                        <p:tgtEl>
                                          <p:spTgt spid="636"/>
                                        </p:tgtEl>
                                        <p:attrNameLst>
                                          <p:attrName>ppt_w</p:attrName>
                                        </p:attrNameLst>
                                      </p:cBhvr>
                                      <p:tavLst>
                                        <p:tav fmla="" tm="0">
                                          <p:val>
                                            <p:strVal val="0"/>
                                          </p:val>
                                        </p:tav>
                                        <p:tav fmla="" tm="100000">
                                          <p:val>
                                            <p:strVal val="#ppt_w"/>
                                          </p:val>
                                        </p:tav>
                                      </p:tavLst>
                                    </p:anim>
                                    <p:anim calcmode="lin" valueType="num">
                                      <p:cBhvr additive="base">
                                        <p:cTn dur="1000"/>
                                        <p:tgtEl>
                                          <p:spTgt spid="636"/>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637"/>
                                        </p:tgtEl>
                                        <p:attrNameLst>
                                          <p:attrName>style.visibility</p:attrName>
                                        </p:attrNameLst>
                                      </p:cBhvr>
                                      <p:to>
                                        <p:strVal val="visible"/>
                                      </p:to>
                                    </p:set>
                                    <p:animEffect filter="fade" transition="in">
                                      <p:cBhvr>
                                        <p:cTn dur="1000"/>
                                        <p:tgtEl>
                                          <p:spTgt spid="637"/>
                                        </p:tgtEl>
                                      </p:cBhvr>
                                    </p:animEffect>
                                  </p:childTnLst>
                                </p:cTn>
                              </p:par>
                              <p:par>
                                <p:cTn fill="hold" nodeType="withEffect" presetClass="entr" presetID="10" presetSubtype="0">
                                  <p:stCondLst>
                                    <p:cond delay="200"/>
                                  </p:stCondLst>
                                  <p:childTnLst>
                                    <p:set>
                                      <p:cBhvr>
                                        <p:cTn dur="1" fill="hold">
                                          <p:stCondLst>
                                            <p:cond delay="0"/>
                                          </p:stCondLst>
                                        </p:cTn>
                                        <p:tgtEl>
                                          <p:spTgt spid="638">
                                            <p:txEl>
                                              <p:pRg end="0" st="0"/>
                                            </p:txEl>
                                          </p:spTgt>
                                        </p:tgtEl>
                                        <p:attrNameLst>
                                          <p:attrName>style.visibility</p:attrName>
                                        </p:attrNameLst>
                                      </p:cBhvr>
                                      <p:to>
                                        <p:strVal val="visible"/>
                                      </p:to>
                                    </p:set>
                                    <p:animEffect filter="fade" transition="in">
                                      <p:cBhvr>
                                        <p:cTn dur="500"/>
                                        <p:tgtEl>
                                          <p:spTgt spid="638">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38">
                                            <p:txEl>
                                              <p:pRg end="1" st="1"/>
                                            </p:txEl>
                                          </p:spTgt>
                                        </p:tgtEl>
                                        <p:attrNameLst>
                                          <p:attrName>style.visibility</p:attrName>
                                        </p:attrNameLst>
                                      </p:cBhvr>
                                      <p:to>
                                        <p:strVal val="visible"/>
                                      </p:to>
                                    </p:set>
                                    <p:animEffect filter="fade" transition="in">
                                      <p:cBhvr>
                                        <p:cTn dur="500"/>
                                        <p:tgtEl>
                                          <p:spTgt spid="638">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38">
                                            <p:txEl>
                                              <p:pRg end="2" st="2"/>
                                            </p:txEl>
                                          </p:spTgt>
                                        </p:tgtEl>
                                        <p:attrNameLst>
                                          <p:attrName>style.visibility</p:attrName>
                                        </p:attrNameLst>
                                      </p:cBhvr>
                                      <p:to>
                                        <p:strVal val="visible"/>
                                      </p:to>
                                    </p:set>
                                    <p:animEffect filter="fade" transition="in">
                                      <p:cBhvr>
                                        <p:cTn dur="500"/>
                                        <p:tgtEl>
                                          <p:spTgt spid="638">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38">
                                            <p:txEl>
                                              <p:pRg end="3" st="3"/>
                                            </p:txEl>
                                          </p:spTgt>
                                        </p:tgtEl>
                                        <p:attrNameLst>
                                          <p:attrName>style.visibility</p:attrName>
                                        </p:attrNameLst>
                                      </p:cBhvr>
                                      <p:to>
                                        <p:strVal val="visible"/>
                                      </p:to>
                                    </p:set>
                                    <p:animEffect filter="fade" transition="in">
                                      <p:cBhvr>
                                        <p:cTn dur="500"/>
                                        <p:tgtEl>
                                          <p:spTgt spid="638">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38">
                                            <p:txEl>
                                              <p:pRg end="4" st="4"/>
                                            </p:txEl>
                                          </p:spTgt>
                                        </p:tgtEl>
                                        <p:attrNameLst>
                                          <p:attrName>style.visibility</p:attrName>
                                        </p:attrNameLst>
                                      </p:cBhvr>
                                      <p:to>
                                        <p:strVal val="visible"/>
                                      </p:to>
                                    </p:set>
                                    <p:animEffect filter="fade" transition="in">
                                      <p:cBhvr>
                                        <p:cTn dur="500"/>
                                        <p:tgtEl>
                                          <p:spTgt spid="638">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38">
                                            <p:txEl>
                                              <p:pRg end="5" st="5"/>
                                            </p:txEl>
                                          </p:spTgt>
                                        </p:tgtEl>
                                        <p:attrNameLst>
                                          <p:attrName>style.visibility</p:attrName>
                                        </p:attrNameLst>
                                      </p:cBhvr>
                                      <p:to>
                                        <p:strVal val="visible"/>
                                      </p:to>
                                    </p:set>
                                    <p:animEffect filter="fade" transition="in">
                                      <p:cBhvr>
                                        <p:cTn dur="500"/>
                                        <p:tgtEl>
                                          <p:spTgt spid="638">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38">
                                            <p:txEl>
                                              <p:pRg end="6" st="6"/>
                                            </p:txEl>
                                          </p:spTgt>
                                        </p:tgtEl>
                                        <p:attrNameLst>
                                          <p:attrName>style.visibility</p:attrName>
                                        </p:attrNameLst>
                                      </p:cBhvr>
                                      <p:to>
                                        <p:strVal val="visible"/>
                                      </p:to>
                                    </p:set>
                                    <p:animEffect filter="fade" transition="in">
                                      <p:cBhvr>
                                        <p:cTn dur="500"/>
                                        <p:tgtEl>
                                          <p:spTgt spid="638">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38">
                                            <p:txEl>
                                              <p:pRg end="7" st="7"/>
                                            </p:txEl>
                                          </p:spTgt>
                                        </p:tgtEl>
                                        <p:attrNameLst>
                                          <p:attrName>style.visibility</p:attrName>
                                        </p:attrNameLst>
                                      </p:cBhvr>
                                      <p:to>
                                        <p:strVal val="visible"/>
                                      </p:to>
                                    </p:set>
                                    <p:animEffect filter="fade" transition="in">
                                      <p:cBhvr>
                                        <p:cTn dur="500"/>
                                        <p:tgtEl>
                                          <p:spTgt spid="638">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38">
                                            <p:txEl>
                                              <p:pRg end="8" st="8"/>
                                            </p:txEl>
                                          </p:spTgt>
                                        </p:tgtEl>
                                        <p:attrNameLst>
                                          <p:attrName>style.visibility</p:attrName>
                                        </p:attrNameLst>
                                      </p:cBhvr>
                                      <p:to>
                                        <p:strVal val="visible"/>
                                      </p:to>
                                    </p:set>
                                    <p:animEffect filter="fade" transition="in">
                                      <p:cBhvr>
                                        <p:cTn dur="500"/>
                                        <p:tgtEl>
                                          <p:spTgt spid="638">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39">
                                            <p:txEl>
                                              <p:pRg end="0" st="0"/>
                                            </p:txEl>
                                          </p:spTgt>
                                        </p:tgtEl>
                                        <p:attrNameLst>
                                          <p:attrName>style.visibility</p:attrName>
                                        </p:attrNameLst>
                                      </p:cBhvr>
                                      <p:to>
                                        <p:strVal val="visible"/>
                                      </p:to>
                                    </p:set>
                                    <p:animEffect filter="fade" transition="in">
                                      <p:cBhvr>
                                        <p:cTn dur="500"/>
                                        <p:tgtEl>
                                          <p:spTgt spid="639">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39">
                                            <p:txEl>
                                              <p:pRg end="1" st="1"/>
                                            </p:txEl>
                                          </p:spTgt>
                                        </p:tgtEl>
                                        <p:attrNameLst>
                                          <p:attrName>style.visibility</p:attrName>
                                        </p:attrNameLst>
                                      </p:cBhvr>
                                      <p:to>
                                        <p:strVal val="visible"/>
                                      </p:to>
                                    </p:set>
                                    <p:animEffect filter="fade" transition="in">
                                      <p:cBhvr>
                                        <p:cTn dur="500"/>
                                        <p:tgtEl>
                                          <p:spTgt spid="639">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39">
                                            <p:txEl>
                                              <p:pRg end="2" st="2"/>
                                            </p:txEl>
                                          </p:spTgt>
                                        </p:tgtEl>
                                        <p:attrNameLst>
                                          <p:attrName>style.visibility</p:attrName>
                                        </p:attrNameLst>
                                      </p:cBhvr>
                                      <p:to>
                                        <p:strVal val="visible"/>
                                      </p:to>
                                    </p:set>
                                    <p:animEffect filter="fade" transition="in">
                                      <p:cBhvr>
                                        <p:cTn dur="500"/>
                                        <p:tgtEl>
                                          <p:spTgt spid="639">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39">
                                            <p:txEl>
                                              <p:pRg end="3" st="3"/>
                                            </p:txEl>
                                          </p:spTgt>
                                        </p:tgtEl>
                                        <p:attrNameLst>
                                          <p:attrName>style.visibility</p:attrName>
                                        </p:attrNameLst>
                                      </p:cBhvr>
                                      <p:to>
                                        <p:strVal val="visible"/>
                                      </p:to>
                                    </p:set>
                                    <p:animEffect filter="fade" transition="in">
                                      <p:cBhvr>
                                        <p:cTn dur="500"/>
                                        <p:tgtEl>
                                          <p:spTgt spid="639">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39">
                                            <p:txEl>
                                              <p:pRg end="4" st="4"/>
                                            </p:txEl>
                                          </p:spTgt>
                                        </p:tgtEl>
                                        <p:attrNameLst>
                                          <p:attrName>style.visibility</p:attrName>
                                        </p:attrNameLst>
                                      </p:cBhvr>
                                      <p:to>
                                        <p:strVal val="visible"/>
                                      </p:to>
                                    </p:set>
                                    <p:animEffect filter="fade" transition="in">
                                      <p:cBhvr>
                                        <p:cTn dur="500"/>
                                        <p:tgtEl>
                                          <p:spTgt spid="639">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39">
                                            <p:txEl>
                                              <p:pRg end="5" st="5"/>
                                            </p:txEl>
                                          </p:spTgt>
                                        </p:tgtEl>
                                        <p:attrNameLst>
                                          <p:attrName>style.visibility</p:attrName>
                                        </p:attrNameLst>
                                      </p:cBhvr>
                                      <p:to>
                                        <p:strVal val="visible"/>
                                      </p:to>
                                    </p:set>
                                    <p:animEffect filter="fade" transition="in">
                                      <p:cBhvr>
                                        <p:cTn dur="500"/>
                                        <p:tgtEl>
                                          <p:spTgt spid="639">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39">
                                            <p:txEl>
                                              <p:pRg end="6" st="6"/>
                                            </p:txEl>
                                          </p:spTgt>
                                        </p:tgtEl>
                                        <p:attrNameLst>
                                          <p:attrName>style.visibility</p:attrName>
                                        </p:attrNameLst>
                                      </p:cBhvr>
                                      <p:to>
                                        <p:strVal val="visible"/>
                                      </p:to>
                                    </p:set>
                                    <p:animEffect filter="fade" transition="in">
                                      <p:cBhvr>
                                        <p:cTn dur="500"/>
                                        <p:tgtEl>
                                          <p:spTgt spid="639">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39">
                                            <p:txEl>
                                              <p:pRg end="7" st="7"/>
                                            </p:txEl>
                                          </p:spTgt>
                                        </p:tgtEl>
                                        <p:attrNameLst>
                                          <p:attrName>style.visibility</p:attrName>
                                        </p:attrNameLst>
                                      </p:cBhvr>
                                      <p:to>
                                        <p:strVal val="visible"/>
                                      </p:to>
                                    </p:set>
                                    <p:animEffect filter="fade" transition="in">
                                      <p:cBhvr>
                                        <p:cTn dur="500"/>
                                        <p:tgtEl>
                                          <p:spTgt spid="639">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39">
                                            <p:txEl>
                                              <p:pRg end="8" st="8"/>
                                            </p:txEl>
                                          </p:spTgt>
                                        </p:tgtEl>
                                        <p:attrNameLst>
                                          <p:attrName>style.visibility</p:attrName>
                                        </p:attrNameLst>
                                      </p:cBhvr>
                                      <p:to>
                                        <p:strVal val="visible"/>
                                      </p:to>
                                    </p:set>
                                    <p:animEffect filter="fade" transition="in">
                                      <p:cBhvr>
                                        <p:cTn dur="500"/>
                                        <p:tgtEl>
                                          <p:spTgt spid="639">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images with results">
  <p:cSld name="Three images with results">
    <p:spTree>
      <p:nvGrpSpPr>
        <p:cNvPr id="640" name="Shape 640"/>
        <p:cNvGrpSpPr/>
        <p:nvPr/>
      </p:nvGrpSpPr>
      <p:grpSpPr>
        <a:xfrm>
          <a:off x="0" y="0"/>
          <a:ext cx="0" cy="0"/>
          <a:chOff x="0" y="0"/>
          <a:chExt cx="0" cy="0"/>
        </a:xfrm>
      </p:grpSpPr>
      <p:sp>
        <p:nvSpPr>
          <p:cNvPr id="641" name="Google Shape;641;p63"/>
          <p:cNvSpPr txBox="1"/>
          <p:nvPr>
            <p:ph idx="1" type="body"/>
          </p:nvPr>
        </p:nvSpPr>
        <p:spPr>
          <a:xfrm>
            <a:off x="603251" y="324582"/>
            <a:ext cx="10972800" cy="4317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3000"/>
              <a:buNone/>
              <a:defRPr b="1" sz="300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2" name="Google Shape;642;p63"/>
          <p:cNvSpPr txBox="1"/>
          <p:nvPr>
            <p:ph idx="2" type="body"/>
          </p:nvPr>
        </p:nvSpPr>
        <p:spPr>
          <a:xfrm>
            <a:off x="603251" y="827103"/>
            <a:ext cx="10972800" cy="228451"/>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accent3"/>
              </a:buClr>
              <a:buSzPts val="1440"/>
              <a:buNone/>
              <a:defRPr b="0" sz="1440">
                <a:solidFill>
                  <a:schemeClr val="accent3"/>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3" name="Google Shape;643;p63"/>
          <p:cNvSpPr txBox="1"/>
          <p:nvPr>
            <p:ph idx="3" type="body"/>
          </p:nvPr>
        </p:nvSpPr>
        <p:spPr>
          <a:xfrm>
            <a:off x="603251" y="4802511"/>
            <a:ext cx="3260269" cy="841393"/>
          </a:xfrm>
          <a:prstGeom prst="rect">
            <a:avLst/>
          </a:prstGeom>
          <a:noFill/>
          <a:ln>
            <a:noFill/>
          </a:ln>
        </p:spPr>
        <p:txBody>
          <a:bodyPr anchorCtr="0" anchor="t" bIns="0" lIns="0" spcFirstLastPara="1" rIns="0" wrap="square" tIns="0">
            <a:normAutofit/>
          </a:bodyPr>
          <a:lstStyle>
            <a:lvl1pPr indent="-228600" lvl="0" marL="457200" algn="just">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644" name="Google Shape;644;p63"/>
          <p:cNvGrpSpPr/>
          <p:nvPr/>
        </p:nvGrpSpPr>
        <p:grpSpPr>
          <a:xfrm>
            <a:off x="101309" y="385540"/>
            <a:ext cx="383999" cy="342172"/>
            <a:chOff x="5270500" y="1460500"/>
            <a:chExt cx="1701800" cy="2705100"/>
          </a:xfrm>
        </p:grpSpPr>
        <p:sp>
          <p:nvSpPr>
            <p:cNvPr id="645" name="Google Shape;645;p63"/>
            <p:cNvSpPr/>
            <p:nvPr/>
          </p:nvSpPr>
          <p:spPr>
            <a:xfrm>
              <a:off x="5270500" y="1460500"/>
              <a:ext cx="457200" cy="27051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646" name="Google Shape;646;p63"/>
            <p:cNvSpPr/>
            <p:nvPr/>
          </p:nvSpPr>
          <p:spPr>
            <a:xfrm>
              <a:off x="5892800" y="1460500"/>
              <a:ext cx="457200" cy="2705100"/>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647" name="Google Shape;647;p63"/>
            <p:cNvSpPr/>
            <p:nvPr/>
          </p:nvSpPr>
          <p:spPr>
            <a:xfrm>
              <a:off x="6515100" y="1460500"/>
              <a:ext cx="457200" cy="2705100"/>
            </a:xfrm>
            <a:prstGeom prst="roundRect">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grpSp>
      <p:sp>
        <p:nvSpPr>
          <p:cNvPr id="648" name="Google Shape;648;p63"/>
          <p:cNvSpPr/>
          <p:nvPr>
            <p:ph idx="4" type="pic"/>
          </p:nvPr>
        </p:nvSpPr>
        <p:spPr>
          <a:xfrm>
            <a:off x="603251" y="1579886"/>
            <a:ext cx="3260269" cy="2108197"/>
          </a:xfrm>
          <a:prstGeom prst="rect">
            <a:avLst/>
          </a:prstGeom>
          <a:noFill/>
          <a:ln>
            <a:noFill/>
          </a:ln>
        </p:spPr>
      </p:sp>
      <p:sp>
        <p:nvSpPr>
          <p:cNvPr id="649" name="Google Shape;649;p63"/>
          <p:cNvSpPr/>
          <p:nvPr/>
        </p:nvSpPr>
        <p:spPr>
          <a:xfrm>
            <a:off x="603251" y="3703322"/>
            <a:ext cx="3260269" cy="777238"/>
          </a:xfrm>
          <a:custGeom>
            <a:rect b="b" l="l" r="r" t="t"/>
            <a:pathLst>
              <a:path extrusionOk="0" h="647698" w="2445202">
                <a:moveTo>
                  <a:pt x="0" y="0"/>
                </a:moveTo>
                <a:lnTo>
                  <a:pt x="2445202" y="0"/>
                </a:lnTo>
                <a:lnTo>
                  <a:pt x="2445202" y="289024"/>
                </a:lnTo>
                <a:cubicBezTo>
                  <a:pt x="2445202" y="487114"/>
                  <a:pt x="2284618" y="647698"/>
                  <a:pt x="2086528" y="647698"/>
                </a:cubicBezTo>
                <a:lnTo>
                  <a:pt x="358674" y="647698"/>
                </a:lnTo>
                <a:cubicBezTo>
                  <a:pt x="160584" y="647698"/>
                  <a:pt x="0" y="487114"/>
                  <a:pt x="0" y="28902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650" name="Google Shape;650;p63"/>
          <p:cNvSpPr txBox="1"/>
          <p:nvPr>
            <p:ph idx="5" type="body"/>
          </p:nvPr>
        </p:nvSpPr>
        <p:spPr>
          <a:xfrm>
            <a:off x="868539" y="3794764"/>
            <a:ext cx="648408" cy="560681"/>
          </a:xfrm>
          <a:prstGeom prst="rect">
            <a:avLst/>
          </a:prstGeom>
          <a:noFill/>
          <a:ln>
            <a:noFill/>
          </a:ln>
        </p:spPr>
        <p:txBody>
          <a:bodyPr anchorCtr="0" anchor="b" bIns="103875" lIns="0" spcFirstLastPara="1" rIns="0" wrap="square" tIns="103875">
            <a:normAutofit/>
          </a:bodyPr>
          <a:lstStyle>
            <a:lvl1pPr indent="-228600" lvl="0" marL="457200" algn="l">
              <a:lnSpc>
                <a:spcPct val="100000"/>
              </a:lnSpc>
              <a:spcBef>
                <a:spcPts val="0"/>
              </a:spcBef>
              <a:spcAft>
                <a:spcPts val="0"/>
              </a:spcAft>
              <a:buClr>
                <a:schemeClr val="lt1"/>
              </a:buClr>
              <a:buSzPts val="3000"/>
              <a:buNone/>
              <a:defRPr b="0" sz="3000">
                <a:solidFill>
                  <a:schemeClr val="l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1" name="Google Shape;651;p63"/>
          <p:cNvSpPr txBox="1"/>
          <p:nvPr>
            <p:ph idx="6" type="body"/>
          </p:nvPr>
        </p:nvSpPr>
        <p:spPr>
          <a:xfrm>
            <a:off x="1567748" y="3778347"/>
            <a:ext cx="2259187" cy="3453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2400"/>
              <a:buNone/>
              <a:defRPr b="1" sz="240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2" name="Google Shape;652;p63"/>
          <p:cNvSpPr txBox="1"/>
          <p:nvPr>
            <p:ph idx="7" type="body"/>
          </p:nvPr>
        </p:nvSpPr>
        <p:spPr>
          <a:xfrm>
            <a:off x="1567748" y="4153138"/>
            <a:ext cx="2259187" cy="228451"/>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rgbClr val="960A10"/>
              </a:buClr>
              <a:buSzPts val="1440"/>
              <a:buNone/>
              <a:defRPr b="0" sz="1440">
                <a:solidFill>
                  <a:srgbClr val="960A10"/>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3" name="Google Shape;653;p63"/>
          <p:cNvSpPr txBox="1"/>
          <p:nvPr>
            <p:ph idx="8" type="body"/>
          </p:nvPr>
        </p:nvSpPr>
        <p:spPr>
          <a:xfrm>
            <a:off x="4345518" y="4802511"/>
            <a:ext cx="3260269" cy="841393"/>
          </a:xfrm>
          <a:prstGeom prst="rect">
            <a:avLst/>
          </a:prstGeom>
          <a:noFill/>
          <a:ln>
            <a:noFill/>
          </a:ln>
        </p:spPr>
        <p:txBody>
          <a:bodyPr anchorCtr="0" anchor="t" bIns="0" lIns="0" spcFirstLastPara="1" rIns="0" wrap="square" tIns="0">
            <a:normAutofit/>
          </a:bodyPr>
          <a:lstStyle>
            <a:lvl1pPr indent="-228600" lvl="0" marL="457200" algn="just">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4" name="Google Shape;654;p63"/>
          <p:cNvSpPr/>
          <p:nvPr>
            <p:ph idx="9" type="pic"/>
          </p:nvPr>
        </p:nvSpPr>
        <p:spPr>
          <a:xfrm>
            <a:off x="4345518" y="1579886"/>
            <a:ext cx="3260269" cy="2108197"/>
          </a:xfrm>
          <a:prstGeom prst="rect">
            <a:avLst/>
          </a:prstGeom>
          <a:noFill/>
          <a:ln>
            <a:noFill/>
          </a:ln>
        </p:spPr>
      </p:sp>
      <p:sp>
        <p:nvSpPr>
          <p:cNvPr id="655" name="Google Shape;655;p63"/>
          <p:cNvSpPr/>
          <p:nvPr/>
        </p:nvSpPr>
        <p:spPr>
          <a:xfrm>
            <a:off x="4345518" y="3703322"/>
            <a:ext cx="3260269" cy="777238"/>
          </a:xfrm>
          <a:custGeom>
            <a:rect b="b" l="l" r="r" t="t"/>
            <a:pathLst>
              <a:path extrusionOk="0" h="647698" w="2445202">
                <a:moveTo>
                  <a:pt x="0" y="0"/>
                </a:moveTo>
                <a:lnTo>
                  <a:pt x="2445202" y="0"/>
                </a:lnTo>
                <a:lnTo>
                  <a:pt x="2445202" y="289024"/>
                </a:lnTo>
                <a:cubicBezTo>
                  <a:pt x="2445202" y="487114"/>
                  <a:pt x="2284618" y="647698"/>
                  <a:pt x="2086528" y="647698"/>
                </a:cubicBezTo>
                <a:lnTo>
                  <a:pt x="358674" y="647698"/>
                </a:lnTo>
                <a:cubicBezTo>
                  <a:pt x="160584" y="647698"/>
                  <a:pt x="0" y="487114"/>
                  <a:pt x="0" y="28902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656" name="Google Shape;656;p63"/>
          <p:cNvSpPr txBox="1"/>
          <p:nvPr>
            <p:ph idx="13" type="body"/>
          </p:nvPr>
        </p:nvSpPr>
        <p:spPr>
          <a:xfrm>
            <a:off x="4610805" y="3794764"/>
            <a:ext cx="648408" cy="560681"/>
          </a:xfrm>
          <a:prstGeom prst="rect">
            <a:avLst/>
          </a:prstGeom>
          <a:noFill/>
          <a:ln>
            <a:noFill/>
          </a:ln>
        </p:spPr>
        <p:txBody>
          <a:bodyPr anchorCtr="0" anchor="b" bIns="103875" lIns="0" spcFirstLastPara="1" rIns="0" wrap="square" tIns="103875">
            <a:normAutofit/>
          </a:bodyPr>
          <a:lstStyle>
            <a:lvl1pPr indent="-228600" lvl="0" marL="457200" algn="l">
              <a:lnSpc>
                <a:spcPct val="100000"/>
              </a:lnSpc>
              <a:spcBef>
                <a:spcPts val="0"/>
              </a:spcBef>
              <a:spcAft>
                <a:spcPts val="0"/>
              </a:spcAft>
              <a:buClr>
                <a:schemeClr val="lt1"/>
              </a:buClr>
              <a:buSzPts val="3000"/>
              <a:buNone/>
              <a:defRPr b="0" sz="3000">
                <a:solidFill>
                  <a:schemeClr val="l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7" name="Google Shape;657;p63"/>
          <p:cNvSpPr txBox="1"/>
          <p:nvPr>
            <p:ph idx="14" type="body"/>
          </p:nvPr>
        </p:nvSpPr>
        <p:spPr>
          <a:xfrm>
            <a:off x="5310014" y="3778347"/>
            <a:ext cx="2259187" cy="3453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2400"/>
              <a:buNone/>
              <a:defRPr b="1" sz="240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8" name="Google Shape;658;p63"/>
          <p:cNvSpPr txBox="1"/>
          <p:nvPr>
            <p:ph idx="15" type="body"/>
          </p:nvPr>
        </p:nvSpPr>
        <p:spPr>
          <a:xfrm>
            <a:off x="5310014" y="4153138"/>
            <a:ext cx="2259187" cy="228451"/>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rgbClr val="2C3648"/>
              </a:buClr>
              <a:buSzPts val="1440"/>
              <a:buNone/>
              <a:defRPr b="0" sz="1440">
                <a:solidFill>
                  <a:srgbClr val="2C3648"/>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9" name="Google Shape;659;p63"/>
          <p:cNvSpPr txBox="1"/>
          <p:nvPr>
            <p:ph idx="16" type="body"/>
          </p:nvPr>
        </p:nvSpPr>
        <p:spPr>
          <a:xfrm>
            <a:off x="8315782" y="4802511"/>
            <a:ext cx="3260269" cy="841393"/>
          </a:xfrm>
          <a:prstGeom prst="rect">
            <a:avLst/>
          </a:prstGeom>
          <a:noFill/>
          <a:ln>
            <a:noFill/>
          </a:ln>
        </p:spPr>
        <p:txBody>
          <a:bodyPr anchorCtr="0" anchor="t" bIns="0" lIns="0" spcFirstLastPara="1" rIns="0" wrap="square" tIns="0">
            <a:normAutofit/>
          </a:bodyPr>
          <a:lstStyle>
            <a:lvl1pPr indent="-228600" lvl="0" marL="457200" algn="just">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0" name="Google Shape;660;p63"/>
          <p:cNvSpPr/>
          <p:nvPr>
            <p:ph idx="17" type="pic"/>
          </p:nvPr>
        </p:nvSpPr>
        <p:spPr>
          <a:xfrm>
            <a:off x="8315782" y="1579886"/>
            <a:ext cx="3260269" cy="2108197"/>
          </a:xfrm>
          <a:prstGeom prst="rect">
            <a:avLst/>
          </a:prstGeom>
          <a:noFill/>
          <a:ln>
            <a:noFill/>
          </a:ln>
        </p:spPr>
      </p:sp>
      <p:sp>
        <p:nvSpPr>
          <p:cNvPr id="661" name="Google Shape;661;p63"/>
          <p:cNvSpPr/>
          <p:nvPr/>
        </p:nvSpPr>
        <p:spPr>
          <a:xfrm>
            <a:off x="8315782" y="3703322"/>
            <a:ext cx="3260269" cy="777238"/>
          </a:xfrm>
          <a:custGeom>
            <a:rect b="b" l="l" r="r" t="t"/>
            <a:pathLst>
              <a:path extrusionOk="0" h="647698" w="2445202">
                <a:moveTo>
                  <a:pt x="0" y="0"/>
                </a:moveTo>
                <a:lnTo>
                  <a:pt x="2445202" y="0"/>
                </a:lnTo>
                <a:lnTo>
                  <a:pt x="2445202" y="289024"/>
                </a:lnTo>
                <a:cubicBezTo>
                  <a:pt x="2445202" y="487114"/>
                  <a:pt x="2284618" y="647698"/>
                  <a:pt x="2086528" y="647698"/>
                </a:cubicBezTo>
                <a:lnTo>
                  <a:pt x="358674" y="647698"/>
                </a:lnTo>
                <a:cubicBezTo>
                  <a:pt x="160584" y="647698"/>
                  <a:pt x="0" y="487114"/>
                  <a:pt x="0" y="28902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662" name="Google Shape;662;p63"/>
          <p:cNvSpPr txBox="1"/>
          <p:nvPr>
            <p:ph idx="18" type="body"/>
          </p:nvPr>
        </p:nvSpPr>
        <p:spPr>
          <a:xfrm>
            <a:off x="8581069" y="3794764"/>
            <a:ext cx="648408" cy="560681"/>
          </a:xfrm>
          <a:prstGeom prst="rect">
            <a:avLst/>
          </a:prstGeom>
          <a:noFill/>
          <a:ln>
            <a:noFill/>
          </a:ln>
        </p:spPr>
        <p:txBody>
          <a:bodyPr anchorCtr="0" anchor="b" bIns="103875" lIns="0" spcFirstLastPara="1" rIns="0" wrap="square" tIns="103875">
            <a:normAutofit/>
          </a:bodyPr>
          <a:lstStyle>
            <a:lvl1pPr indent="-228600" lvl="0" marL="457200" algn="l">
              <a:lnSpc>
                <a:spcPct val="100000"/>
              </a:lnSpc>
              <a:spcBef>
                <a:spcPts val="0"/>
              </a:spcBef>
              <a:spcAft>
                <a:spcPts val="0"/>
              </a:spcAft>
              <a:buClr>
                <a:schemeClr val="lt1"/>
              </a:buClr>
              <a:buSzPts val="3000"/>
              <a:buNone/>
              <a:defRPr b="0" sz="3000">
                <a:solidFill>
                  <a:schemeClr val="l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3" name="Google Shape;663;p63"/>
          <p:cNvSpPr txBox="1"/>
          <p:nvPr>
            <p:ph idx="19" type="body"/>
          </p:nvPr>
        </p:nvSpPr>
        <p:spPr>
          <a:xfrm>
            <a:off x="9280279" y="3778347"/>
            <a:ext cx="2259187" cy="3453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2400"/>
              <a:buNone/>
              <a:defRPr b="1" sz="240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4" name="Google Shape;664;p63"/>
          <p:cNvSpPr txBox="1"/>
          <p:nvPr>
            <p:ph idx="20" type="body"/>
          </p:nvPr>
        </p:nvSpPr>
        <p:spPr>
          <a:xfrm>
            <a:off x="9280279" y="4153138"/>
            <a:ext cx="2259187" cy="228451"/>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rgbClr val="21272D"/>
              </a:buClr>
              <a:buSzPts val="1440"/>
              <a:buNone/>
              <a:defRPr b="0" sz="1440">
                <a:solidFill>
                  <a:srgbClr val="21272D"/>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125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44"/>
                                        </p:tgtEl>
                                        <p:attrNameLst>
                                          <p:attrName>style.visibility</p:attrName>
                                        </p:attrNameLst>
                                      </p:cBhvr>
                                      <p:to>
                                        <p:strVal val="visible"/>
                                      </p:to>
                                    </p:set>
                                    <p:animEffect filter="fade" transition="in">
                                      <p:cBhvr>
                                        <p:cTn dur="500"/>
                                        <p:tgtEl>
                                          <p:spTgt spid="644"/>
                                        </p:tgtEl>
                                      </p:cBhvr>
                                    </p:animEffect>
                                  </p:childTnLst>
                                </p:cTn>
                              </p:par>
                              <p:par>
                                <p:cTn fill="hold" nodeType="withEffect" presetClass="entr" presetID="10" presetSubtype="0">
                                  <p:stCondLst>
                                    <p:cond delay="200"/>
                                  </p:stCondLst>
                                  <p:childTnLst>
                                    <p:set>
                                      <p:cBhvr>
                                        <p:cTn dur="1" fill="hold">
                                          <p:stCondLst>
                                            <p:cond delay="0"/>
                                          </p:stCondLst>
                                        </p:cTn>
                                        <p:tgtEl>
                                          <p:spTgt spid="641">
                                            <p:txEl>
                                              <p:pRg end="0" st="0"/>
                                            </p:txEl>
                                          </p:spTgt>
                                        </p:tgtEl>
                                        <p:attrNameLst>
                                          <p:attrName>style.visibility</p:attrName>
                                        </p:attrNameLst>
                                      </p:cBhvr>
                                      <p:to>
                                        <p:strVal val="visible"/>
                                      </p:to>
                                    </p:set>
                                    <p:animEffect filter="fade" transition="in">
                                      <p:cBhvr>
                                        <p:cTn dur="400"/>
                                        <p:tgtEl>
                                          <p:spTgt spid="641">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41">
                                            <p:txEl>
                                              <p:pRg end="1" st="1"/>
                                            </p:txEl>
                                          </p:spTgt>
                                        </p:tgtEl>
                                        <p:attrNameLst>
                                          <p:attrName>style.visibility</p:attrName>
                                        </p:attrNameLst>
                                      </p:cBhvr>
                                      <p:to>
                                        <p:strVal val="visible"/>
                                      </p:to>
                                    </p:set>
                                    <p:animEffect filter="fade" transition="in">
                                      <p:cBhvr>
                                        <p:cTn dur="400"/>
                                        <p:tgtEl>
                                          <p:spTgt spid="641">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41">
                                            <p:txEl>
                                              <p:pRg end="2" st="2"/>
                                            </p:txEl>
                                          </p:spTgt>
                                        </p:tgtEl>
                                        <p:attrNameLst>
                                          <p:attrName>style.visibility</p:attrName>
                                        </p:attrNameLst>
                                      </p:cBhvr>
                                      <p:to>
                                        <p:strVal val="visible"/>
                                      </p:to>
                                    </p:set>
                                    <p:animEffect filter="fade" transition="in">
                                      <p:cBhvr>
                                        <p:cTn dur="400"/>
                                        <p:tgtEl>
                                          <p:spTgt spid="641">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41">
                                            <p:txEl>
                                              <p:pRg end="3" st="3"/>
                                            </p:txEl>
                                          </p:spTgt>
                                        </p:tgtEl>
                                        <p:attrNameLst>
                                          <p:attrName>style.visibility</p:attrName>
                                        </p:attrNameLst>
                                      </p:cBhvr>
                                      <p:to>
                                        <p:strVal val="visible"/>
                                      </p:to>
                                    </p:set>
                                    <p:animEffect filter="fade" transition="in">
                                      <p:cBhvr>
                                        <p:cTn dur="400"/>
                                        <p:tgtEl>
                                          <p:spTgt spid="641">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41">
                                            <p:txEl>
                                              <p:pRg end="4" st="4"/>
                                            </p:txEl>
                                          </p:spTgt>
                                        </p:tgtEl>
                                        <p:attrNameLst>
                                          <p:attrName>style.visibility</p:attrName>
                                        </p:attrNameLst>
                                      </p:cBhvr>
                                      <p:to>
                                        <p:strVal val="visible"/>
                                      </p:to>
                                    </p:set>
                                    <p:animEffect filter="fade" transition="in">
                                      <p:cBhvr>
                                        <p:cTn dur="400"/>
                                        <p:tgtEl>
                                          <p:spTgt spid="641">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41">
                                            <p:txEl>
                                              <p:pRg end="5" st="5"/>
                                            </p:txEl>
                                          </p:spTgt>
                                        </p:tgtEl>
                                        <p:attrNameLst>
                                          <p:attrName>style.visibility</p:attrName>
                                        </p:attrNameLst>
                                      </p:cBhvr>
                                      <p:to>
                                        <p:strVal val="visible"/>
                                      </p:to>
                                    </p:set>
                                    <p:animEffect filter="fade" transition="in">
                                      <p:cBhvr>
                                        <p:cTn dur="400"/>
                                        <p:tgtEl>
                                          <p:spTgt spid="641">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41">
                                            <p:txEl>
                                              <p:pRg end="6" st="6"/>
                                            </p:txEl>
                                          </p:spTgt>
                                        </p:tgtEl>
                                        <p:attrNameLst>
                                          <p:attrName>style.visibility</p:attrName>
                                        </p:attrNameLst>
                                      </p:cBhvr>
                                      <p:to>
                                        <p:strVal val="visible"/>
                                      </p:to>
                                    </p:set>
                                    <p:animEffect filter="fade" transition="in">
                                      <p:cBhvr>
                                        <p:cTn dur="400"/>
                                        <p:tgtEl>
                                          <p:spTgt spid="641">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41">
                                            <p:txEl>
                                              <p:pRg end="7" st="7"/>
                                            </p:txEl>
                                          </p:spTgt>
                                        </p:tgtEl>
                                        <p:attrNameLst>
                                          <p:attrName>style.visibility</p:attrName>
                                        </p:attrNameLst>
                                      </p:cBhvr>
                                      <p:to>
                                        <p:strVal val="visible"/>
                                      </p:to>
                                    </p:set>
                                    <p:animEffect filter="fade" transition="in">
                                      <p:cBhvr>
                                        <p:cTn dur="400"/>
                                        <p:tgtEl>
                                          <p:spTgt spid="641">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41">
                                            <p:txEl>
                                              <p:pRg end="8" st="8"/>
                                            </p:txEl>
                                          </p:spTgt>
                                        </p:tgtEl>
                                        <p:attrNameLst>
                                          <p:attrName>style.visibility</p:attrName>
                                        </p:attrNameLst>
                                      </p:cBhvr>
                                      <p:to>
                                        <p:strVal val="visible"/>
                                      </p:to>
                                    </p:set>
                                    <p:animEffect filter="fade" transition="in">
                                      <p:cBhvr>
                                        <p:cTn dur="400"/>
                                        <p:tgtEl>
                                          <p:spTgt spid="641">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42">
                                            <p:txEl>
                                              <p:pRg end="0" st="0"/>
                                            </p:txEl>
                                          </p:spTgt>
                                        </p:tgtEl>
                                        <p:attrNameLst>
                                          <p:attrName>style.visibility</p:attrName>
                                        </p:attrNameLst>
                                      </p:cBhvr>
                                      <p:to>
                                        <p:strVal val="visible"/>
                                      </p:to>
                                    </p:set>
                                    <p:animEffect filter="fade" transition="in">
                                      <p:cBhvr>
                                        <p:cTn dur="500"/>
                                        <p:tgtEl>
                                          <p:spTgt spid="642">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42">
                                            <p:txEl>
                                              <p:pRg end="1" st="1"/>
                                            </p:txEl>
                                          </p:spTgt>
                                        </p:tgtEl>
                                        <p:attrNameLst>
                                          <p:attrName>style.visibility</p:attrName>
                                        </p:attrNameLst>
                                      </p:cBhvr>
                                      <p:to>
                                        <p:strVal val="visible"/>
                                      </p:to>
                                    </p:set>
                                    <p:animEffect filter="fade" transition="in">
                                      <p:cBhvr>
                                        <p:cTn dur="500"/>
                                        <p:tgtEl>
                                          <p:spTgt spid="642">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42">
                                            <p:txEl>
                                              <p:pRg end="2" st="2"/>
                                            </p:txEl>
                                          </p:spTgt>
                                        </p:tgtEl>
                                        <p:attrNameLst>
                                          <p:attrName>style.visibility</p:attrName>
                                        </p:attrNameLst>
                                      </p:cBhvr>
                                      <p:to>
                                        <p:strVal val="visible"/>
                                      </p:to>
                                    </p:set>
                                    <p:animEffect filter="fade" transition="in">
                                      <p:cBhvr>
                                        <p:cTn dur="500"/>
                                        <p:tgtEl>
                                          <p:spTgt spid="642">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42">
                                            <p:txEl>
                                              <p:pRg end="3" st="3"/>
                                            </p:txEl>
                                          </p:spTgt>
                                        </p:tgtEl>
                                        <p:attrNameLst>
                                          <p:attrName>style.visibility</p:attrName>
                                        </p:attrNameLst>
                                      </p:cBhvr>
                                      <p:to>
                                        <p:strVal val="visible"/>
                                      </p:to>
                                    </p:set>
                                    <p:animEffect filter="fade" transition="in">
                                      <p:cBhvr>
                                        <p:cTn dur="500"/>
                                        <p:tgtEl>
                                          <p:spTgt spid="642">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42">
                                            <p:txEl>
                                              <p:pRg end="4" st="4"/>
                                            </p:txEl>
                                          </p:spTgt>
                                        </p:tgtEl>
                                        <p:attrNameLst>
                                          <p:attrName>style.visibility</p:attrName>
                                        </p:attrNameLst>
                                      </p:cBhvr>
                                      <p:to>
                                        <p:strVal val="visible"/>
                                      </p:to>
                                    </p:set>
                                    <p:animEffect filter="fade" transition="in">
                                      <p:cBhvr>
                                        <p:cTn dur="500"/>
                                        <p:tgtEl>
                                          <p:spTgt spid="642">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42">
                                            <p:txEl>
                                              <p:pRg end="5" st="5"/>
                                            </p:txEl>
                                          </p:spTgt>
                                        </p:tgtEl>
                                        <p:attrNameLst>
                                          <p:attrName>style.visibility</p:attrName>
                                        </p:attrNameLst>
                                      </p:cBhvr>
                                      <p:to>
                                        <p:strVal val="visible"/>
                                      </p:to>
                                    </p:set>
                                    <p:animEffect filter="fade" transition="in">
                                      <p:cBhvr>
                                        <p:cTn dur="500"/>
                                        <p:tgtEl>
                                          <p:spTgt spid="642">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42">
                                            <p:txEl>
                                              <p:pRg end="6" st="6"/>
                                            </p:txEl>
                                          </p:spTgt>
                                        </p:tgtEl>
                                        <p:attrNameLst>
                                          <p:attrName>style.visibility</p:attrName>
                                        </p:attrNameLst>
                                      </p:cBhvr>
                                      <p:to>
                                        <p:strVal val="visible"/>
                                      </p:to>
                                    </p:set>
                                    <p:animEffect filter="fade" transition="in">
                                      <p:cBhvr>
                                        <p:cTn dur="500"/>
                                        <p:tgtEl>
                                          <p:spTgt spid="642">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42">
                                            <p:txEl>
                                              <p:pRg end="7" st="7"/>
                                            </p:txEl>
                                          </p:spTgt>
                                        </p:tgtEl>
                                        <p:attrNameLst>
                                          <p:attrName>style.visibility</p:attrName>
                                        </p:attrNameLst>
                                      </p:cBhvr>
                                      <p:to>
                                        <p:strVal val="visible"/>
                                      </p:to>
                                    </p:set>
                                    <p:animEffect filter="fade" transition="in">
                                      <p:cBhvr>
                                        <p:cTn dur="500"/>
                                        <p:tgtEl>
                                          <p:spTgt spid="642">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42">
                                            <p:txEl>
                                              <p:pRg end="8" st="8"/>
                                            </p:txEl>
                                          </p:spTgt>
                                        </p:tgtEl>
                                        <p:attrNameLst>
                                          <p:attrName>style.visibility</p:attrName>
                                        </p:attrNameLst>
                                      </p:cBhvr>
                                      <p:to>
                                        <p:strVal val="visible"/>
                                      </p:to>
                                    </p:set>
                                    <p:animEffect filter="fade" transition="in">
                                      <p:cBhvr>
                                        <p:cTn dur="500"/>
                                        <p:tgtEl>
                                          <p:spTgt spid="642">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43">
                                            <p:txEl>
                                              <p:pRg end="0" st="0"/>
                                            </p:txEl>
                                          </p:spTgt>
                                        </p:tgtEl>
                                        <p:attrNameLst>
                                          <p:attrName>style.visibility</p:attrName>
                                        </p:attrNameLst>
                                      </p:cBhvr>
                                      <p:to>
                                        <p:strVal val="visible"/>
                                      </p:to>
                                    </p:set>
                                    <p:animEffect filter="fade" transition="in">
                                      <p:cBhvr>
                                        <p:cTn dur="500"/>
                                        <p:tgtEl>
                                          <p:spTgt spid="643">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43">
                                            <p:txEl>
                                              <p:pRg end="1" st="1"/>
                                            </p:txEl>
                                          </p:spTgt>
                                        </p:tgtEl>
                                        <p:attrNameLst>
                                          <p:attrName>style.visibility</p:attrName>
                                        </p:attrNameLst>
                                      </p:cBhvr>
                                      <p:to>
                                        <p:strVal val="visible"/>
                                      </p:to>
                                    </p:set>
                                    <p:animEffect filter="fade" transition="in">
                                      <p:cBhvr>
                                        <p:cTn dur="500"/>
                                        <p:tgtEl>
                                          <p:spTgt spid="643">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43">
                                            <p:txEl>
                                              <p:pRg end="2" st="2"/>
                                            </p:txEl>
                                          </p:spTgt>
                                        </p:tgtEl>
                                        <p:attrNameLst>
                                          <p:attrName>style.visibility</p:attrName>
                                        </p:attrNameLst>
                                      </p:cBhvr>
                                      <p:to>
                                        <p:strVal val="visible"/>
                                      </p:to>
                                    </p:set>
                                    <p:animEffect filter="fade" transition="in">
                                      <p:cBhvr>
                                        <p:cTn dur="500"/>
                                        <p:tgtEl>
                                          <p:spTgt spid="643">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43">
                                            <p:txEl>
                                              <p:pRg end="3" st="3"/>
                                            </p:txEl>
                                          </p:spTgt>
                                        </p:tgtEl>
                                        <p:attrNameLst>
                                          <p:attrName>style.visibility</p:attrName>
                                        </p:attrNameLst>
                                      </p:cBhvr>
                                      <p:to>
                                        <p:strVal val="visible"/>
                                      </p:to>
                                    </p:set>
                                    <p:animEffect filter="fade" transition="in">
                                      <p:cBhvr>
                                        <p:cTn dur="500"/>
                                        <p:tgtEl>
                                          <p:spTgt spid="643">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43">
                                            <p:txEl>
                                              <p:pRg end="4" st="4"/>
                                            </p:txEl>
                                          </p:spTgt>
                                        </p:tgtEl>
                                        <p:attrNameLst>
                                          <p:attrName>style.visibility</p:attrName>
                                        </p:attrNameLst>
                                      </p:cBhvr>
                                      <p:to>
                                        <p:strVal val="visible"/>
                                      </p:to>
                                    </p:set>
                                    <p:animEffect filter="fade" transition="in">
                                      <p:cBhvr>
                                        <p:cTn dur="500"/>
                                        <p:tgtEl>
                                          <p:spTgt spid="643">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43">
                                            <p:txEl>
                                              <p:pRg end="5" st="5"/>
                                            </p:txEl>
                                          </p:spTgt>
                                        </p:tgtEl>
                                        <p:attrNameLst>
                                          <p:attrName>style.visibility</p:attrName>
                                        </p:attrNameLst>
                                      </p:cBhvr>
                                      <p:to>
                                        <p:strVal val="visible"/>
                                      </p:to>
                                    </p:set>
                                    <p:animEffect filter="fade" transition="in">
                                      <p:cBhvr>
                                        <p:cTn dur="500"/>
                                        <p:tgtEl>
                                          <p:spTgt spid="643">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43">
                                            <p:txEl>
                                              <p:pRg end="6" st="6"/>
                                            </p:txEl>
                                          </p:spTgt>
                                        </p:tgtEl>
                                        <p:attrNameLst>
                                          <p:attrName>style.visibility</p:attrName>
                                        </p:attrNameLst>
                                      </p:cBhvr>
                                      <p:to>
                                        <p:strVal val="visible"/>
                                      </p:to>
                                    </p:set>
                                    <p:animEffect filter="fade" transition="in">
                                      <p:cBhvr>
                                        <p:cTn dur="500"/>
                                        <p:tgtEl>
                                          <p:spTgt spid="643">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43">
                                            <p:txEl>
                                              <p:pRg end="7" st="7"/>
                                            </p:txEl>
                                          </p:spTgt>
                                        </p:tgtEl>
                                        <p:attrNameLst>
                                          <p:attrName>style.visibility</p:attrName>
                                        </p:attrNameLst>
                                      </p:cBhvr>
                                      <p:to>
                                        <p:strVal val="visible"/>
                                      </p:to>
                                    </p:set>
                                    <p:animEffect filter="fade" transition="in">
                                      <p:cBhvr>
                                        <p:cTn dur="500"/>
                                        <p:tgtEl>
                                          <p:spTgt spid="643">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43">
                                            <p:txEl>
                                              <p:pRg end="8" st="8"/>
                                            </p:txEl>
                                          </p:spTgt>
                                        </p:tgtEl>
                                        <p:attrNameLst>
                                          <p:attrName>style.visibility</p:attrName>
                                        </p:attrNameLst>
                                      </p:cBhvr>
                                      <p:to>
                                        <p:strVal val="visible"/>
                                      </p:to>
                                    </p:set>
                                    <p:animEffect filter="fade" transition="in">
                                      <p:cBhvr>
                                        <p:cTn dur="500"/>
                                        <p:tgtEl>
                                          <p:spTgt spid="643">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51">
                                            <p:txEl>
                                              <p:pRg end="0" st="0"/>
                                            </p:txEl>
                                          </p:spTgt>
                                        </p:tgtEl>
                                        <p:attrNameLst>
                                          <p:attrName>style.visibility</p:attrName>
                                        </p:attrNameLst>
                                      </p:cBhvr>
                                      <p:to>
                                        <p:strVal val="visible"/>
                                      </p:to>
                                    </p:set>
                                    <p:animEffect filter="fade" transition="in">
                                      <p:cBhvr>
                                        <p:cTn dur="400"/>
                                        <p:tgtEl>
                                          <p:spTgt spid="651">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51">
                                            <p:txEl>
                                              <p:pRg end="1" st="1"/>
                                            </p:txEl>
                                          </p:spTgt>
                                        </p:tgtEl>
                                        <p:attrNameLst>
                                          <p:attrName>style.visibility</p:attrName>
                                        </p:attrNameLst>
                                      </p:cBhvr>
                                      <p:to>
                                        <p:strVal val="visible"/>
                                      </p:to>
                                    </p:set>
                                    <p:animEffect filter="fade" transition="in">
                                      <p:cBhvr>
                                        <p:cTn dur="400"/>
                                        <p:tgtEl>
                                          <p:spTgt spid="651">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51">
                                            <p:txEl>
                                              <p:pRg end="2" st="2"/>
                                            </p:txEl>
                                          </p:spTgt>
                                        </p:tgtEl>
                                        <p:attrNameLst>
                                          <p:attrName>style.visibility</p:attrName>
                                        </p:attrNameLst>
                                      </p:cBhvr>
                                      <p:to>
                                        <p:strVal val="visible"/>
                                      </p:to>
                                    </p:set>
                                    <p:animEffect filter="fade" transition="in">
                                      <p:cBhvr>
                                        <p:cTn dur="400"/>
                                        <p:tgtEl>
                                          <p:spTgt spid="651">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51">
                                            <p:txEl>
                                              <p:pRg end="3" st="3"/>
                                            </p:txEl>
                                          </p:spTgt>
                                        </p:tgtEl>
                                        <p:attrNameLst>
                                          <p:attrName>style.visibility</p:attrName>
                                        </p:attrNameLst>
                                      </p:cBhvr>
                                      <p:to>
                                        <p:strVal val="visible"/>
                                      </p:to>
                                    </p:set>
                                    <p:animEffect filter="fade" transition="in">
                                      <p:cBhvr>
                                        <p:cTn dur="400"/>
                                        <p:tgtEl>
                                          <p:spTgt spid="651">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51">
                                            <p:txEl>
                                              <p:pRg end="4" st="4"/>
                                            </p:txEl>
                                          </p:spTgt>
                                        </p:tgtEl>
                                        <p:attrNameLst>
                                          <p:attrName>style.visibility</p:attrName>
                                        </p:attrNameLst>
                                      </p:cBhvr>
                                      <p:to>
                                        <p:strVal val="visible"/>
                                      </p:to>
                                    </p:set>
                                    <p:animEffect filter="fade" transition="in">
                                      <p:cBhvr>
                                        <p:cTn dur="400"/>
                                        <p:tgtEl>
                                          <p:spTgt spid="651">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51">
                                            <p:txEl>
                                              <p:pRg end="5" st="5"/>
                                            </p:txEl>
                                          </p:spTgt>
                                        </p:tgtEl>
                                        <p:attrNameLst>
                                          <p:attrName>style.visibility</p:attrName>
                                        </p:attrNameLst>
                                      </p:cBhvr>
                                      <p:to>
                                        <p:strVal val="visible"/>
                                      </p:to>
                                    </p:set>
                                    <p:animEffect filter="fade" transition="in">
                                      <p:cBhvr>
                                        <p:cTn dur="400"/>
                                        <p:tgtEl>
                                          <p:spTgt spid="651">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51">
                                            <p:txEl>
                                              <p:pRg end="6" st="6"/>
                                            </p:txEl>
                                          </p:spTgt>
                                        </p:tgtEl>
                                        <p:attrNameLst>
                                          <p:attrName>style.visibility</p:attrName>
                                        </p:attrNameLst>
                                      </p:cBhvr>
                                      <p:to>
                                        <p:strVal val="visible"/>
                                      </p:to>
                                    </p:set>
                                    <p:animEffect filter="fade" transition="in">
                                      <p:cBhvr>
                                        <p:cTn dur="400"/>
                                        <p:tgtEl>
                                          <p:spTgt spid="651">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51">
                                            <p:txEl>
                                              <p:pRg end="7" st="7"/>
                                            </p:txEl>
                                          </p:spTgt>
                                        </p:tgtEl>
                                        <p:attrNameLst>
                                          <p:attrName>style.visibility</p:attrName>
                                        </p:attrNameLst>
                                      </p:cBhvr>
                                      <p:to>
                                        <p:strVal val="visible"/>
                                      </p:to>
                                    </p:set>
                                    <p:animEffect filter="fade" transition="in">
                                      <p:cBhvr>
                                        <p:cTn dur="400"/>
                                        <p:tgtEl>
                                          <p:spTgt spid="651">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51">
                                            <p:txEl>
                                              <p:pRg end="8" st="8"/>
                                            </p:txEl>
                                          </p:spTgt>
                                        </p:tgtEl>
                                        <p:attrNameLst>
                                          <p:attrName>style.visibility</p:attrName>
                                        </p:attrNameLst>
                                      </p:cBhvr>
                                      <p:to>
                                        <p:strVal val="visible"/>
                                      </p:to>
                                    </p:set>
                                    <p:animEffect filter="fade" transition="in">
                                      <p:cBhvr>
                                        <p:cTn dur="400"/>
                                        <p:tgtEl>
                                          <p:spTgt spid="651">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52">
                                            <p:txEl>
                                              <p:pRg end="0" st="0"/>
                                            </p:txEl>
                                          </p:spTgt>
                                        </p:tgtEl>
                                        <p:attrNameLst>
                                          <p:attrName>style.visibility</p:attrName>
                                        </p:attrNameLst>
                                      </p:cBhvr>
                                      <p:to>
                                        <p:strVal val="visible"/>
                                      </p:to>
                                    </p:set>
                                    <p:animEffect filter="fade" transition="in">
                                      <p:cBhvr>
                                        <p:cTn dur="500"/>
                                        <p:tgtEl>
                                          <p:spTgt spid="652">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52">
                                            <p:txEl>
                                              <p:pRg end="1" st="1"/>
                                            </p:txEl>
                                          </p:spTgt>
                                        </p:tgtEl>
                                        <p:attrNameLst>
                                          <p:attrName>style.visibility</p:attrName>
                                        </p:attrNameLst>
                                      </p:cBhvr>
                                      <p:to>
                                        <p:strVal val="visible"/>
                                      </p:to>
                                    </p:set>
                                    <p:animEffect filter="fade" transition="in">
                                      <p:cBhvr>
                                        <p:cTn dur="500"/>
                                        <p:tgtEl>
                                          <p:spTgt spid="652">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52">
                                            <p:txEl>
                                              <p:pRg end="2" st="2"/>
                                            </p:txEl>
                                          </p:spTgt>
                                        </p:tgtEl>
                                        <p:attrNameLst>
                                          <p:attrName>style.visibility</p:attrName>
                                        </p:attrNameLst>
                                      </p:cBhvr>
                                      <p:to>
                                        <p:strVal val="visible"/>
                                      </p:to>
                                    </p:set>
                                    <p:animEffect filter="fade" transition="in">
                                      <p:cBhvr>
                                        <p:cTn dur="500"/>
                                        <p:tgtEl>
                                          <p:spTgt spid="652">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52">
                                            <p:txEl>
                                              <p:pRg end="3" st="3"/>
                                            </p:txEl>
                                          </p:spTgt>
                                        </p:tgtEl>
                                        <p:attrNameLst>
                                          <p:attrName>style.visibility</p:attrName>
                                        </p:attrNameLst>
                                      </p:cBhvr>
                                      <p:to>
                                        <p:strVal val="visible"/>
                                      </p:to>
                                    </p:set>
                                    <p:animEffect filter="fade" transition="in">
                                      <p:cBhvr>
                                        <p:cTn dur="500"/>
                                        <p:tgtEl>
                                          <p:spTgt spid="652">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52">
                                            <p:txEl>
                                              <p:pRg end="4" st="4"/>
                                            </p:txEl>
                                          </p:spTgt>
                                        </p:tgtEl>
                                        <p:attrNameLst>
                                          <p:attrName>style.visibility</p:attrName>
                                        </p:attrNameLst>
                                      </p:cBhvr>
                                      <p:to>
                                        <p:strVal val="visible"/>
                                      </p:to>
                                    </p:set>
                                    <p:animEffect filter="fade" transition="in">
                                      <p:cBhvr>
                                        <p:cTn dur="500"/>
                                        <p:tgtEl>
                                          <p:spTgt spid="652">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52">
                                            <p:txEl>
                                              <p:pRg end="5" st="5"/>
                                            </p:txEl>
                                          </p:spTgt>
                                        </p:tgtEl>
                                        <p:attrNameLst>
                                          <p:attrName>style.visibility</p:attrName>
                                        </p:attrNameLst>
                                      </p:cBhvr>
                                      <p:to>
                                        <p:strVal val="visible"/>
                                      </p:to>
                                    </p:set>
                                    <p:animEffect filter="fade" transition="in">
                                      <p:cBhvr>
                                        <p:cTn dur="500"/>
                                        <p:tgtEl>
                                          <p:spTgt spid="652">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52">
                                            <p:txEl>
                                              <p:pRg end="6" st="6"/>
                                            </p:txEl>
                                          </p:spTgt>
                                        </p:tgtEl>
                                        <p:attrNameLst>
                                          <p:attrName>style.visibility</p:attrName>
                                        </p:attrNameLst>
                                      </p:cBhvr>
                                      <p:to>
                                        <p:strVal val="visible"/>
                                      </p:to>
                                    </p:set>
                                    <p:animEffect filter="fade" transition="in">
                                      <p:cBhvr>
                                        <p:cTn dur="500"/>
                                        <p:tgtEl>
                                          <p:spTgt spid="652">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52">
                                            <p:txEl>
                                              <p:pRg end="7" st="7"/>
                                            </p:txEl>
                                          </p:spTgt>
                                        </p:tgtEl>
                                        <p:attrNameLst>
                                          <p:attrName>style.visibility</p:attrName>
                                        </p:attrNameLst>
                                      </p:cBhvr>
                                      <p:to>
                                        <p:strVal val="visible"/>
                                      </p:to>
                                    </p:set>
                                    <p:animEffect filter="fade" transition="in">
                                      <p:cBhvr>
                                        <p:cTn dur="500"/>
                                        <p:tgtEl>
                                          <p:spTgt spid="652">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52">
                                            <p:txEl>
                                              <p:pRg end="8" st="8"/>
                                            </p:txEl>
                                          </p:spTgt>
                                        </p:tgtEl>
                                        <p:attrNameLst>
                                          <p:attrName>style.visibility</p:attrName>
                                        </p:attrNameLst>
                                      </p:cBhvr>
                                      <p:to>
                                        <p:strVal val="visible"/>
                                      </p:to>
                                    </p:set>
                                    <p:animEffect filter="fade" transition="in">
                                      <p:cBhvr>
                                        <p:cTn dur="500"/>
                                        <p:tgtEl>
                                          <p:spTgt spid="652">
                                            <p:txEl>
                                              <p:pRg end="8" st="8"/>
                                            </p:txEl>
                                          </p:spTgt>
                                        </p:tgtEl>
                                      </p:cBhvr>
                                    </p:animEffect>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650">
                                            <p:txEl>
                                              <p:pRg end="0" st="0"/>
                                            </p:txEl>
                                          </p:spTgt>
                                        </p:tgtEl>
                                        <p:attrNameLst>
                                          <p:attrName>style.visibility</p:attrName>
                                        </p:attrNameLst>
                                      </p:cBhvr>
                                      <p:to>
                                        <p:strVal val="visible"/>
                                      </p:to>
                                    </p:set>
                                    <p:anim calcmode="lin" valueType="num">
                                      <p:cBhvr additive="base">
                                        <p:cTn dur="300"/>
                                        <p:tgtEl>
                                          <p:spTgt spid="650">
                                            <p:txEl>
                                              <p:pRg end="0" st="0"/>
                                            </p:txEl>
                                          </p:spTgt>
                                        </p:tgtEl>
                                        <p:attrNameLst>
                                          <p:attrName>ppt_w</p:attrName>
                                        </p:attrNameLst>
                                      </p:cBhvr>
                                      <p:tavLst>
                                        <p:tav fmla="" tm="0">
                                          <p:val>
                                            <p:strVal val="0"/>
                                          </p:val>
                                        </p:tav>
                                        <p:tav fmla="" tm="100000">
                                          <p:val>
                                            <p:strVal val="#ppt_w"/>
                                          </p:val>
                                        </p:tav>
                                      </p:tavLst>
                                    </p:anim>
                                    <p:anim calcmode="lin" valueType="num">
                                      <p:cBhvr additive="base">
                                        <p:cTn dur="300"/>
                                        <p:tgtEl>
                                          <p:spTgt spid="650">
                                            <p:txEl>
                                              <p:pRg end="0" st="0"/>
                                            </p:txEl>
                                          </p:spTgt>
                                        </p:tgtEl>
                                        <p:attrNameLst>
                                          <p:attrName>ppt_h</p:attrName>
                                        </p:attrNameLst>
                                      </p:cBhvr>
                                      <p:tavLst>
                                        <p:tav fmla="" tm="0">
                                          <p:val>
                                            <p:strVal val="0"/>
                                          </p:val>
                                        </p:tav>
                                        <p:tav fmla="" tm="100000">
                                          <p:val>
                                            <p:strVal val="#ppt_h"/>
                                          </p:val>
                                        </p:tav>
                                      </p:tavLst>
                                    </p:anim>
                                  </p:childTnLst>
                                </p:cTn>
                              </p:par>
                            </p:childTnLst>
                          </p:cTn>
                        </p:par>
                        <p:par>
                          <p:cTn fill="hold">
                            <p:stCondLst>
                              <p:cond delay="800"/>
                            </p:stCondLst>
                            <p:childTnLst>
                              <p:par>
                                <p:cTn fill="hold" nodeType="afterEffect" presetClass="entr" presetID="23" presetSubtype="16">
                                  <p:stCondLst>
                                    <p:cond delay="0"/>
                                  </p:stCondLst>
                                  <p:childTnLst>
                                    <p:set>
                                      <p:cBhvr>
                                        <p:cTn dur="1" fill="hold">
                                          <p:stCondLst>
                                            <p:cond delay="0"/>
                                          </p:stCondLst>
                                        </p:cTn>
                                        <p:tgtEl>
                                          <p:spTgt spid="650">
                                            <p:txEl>
                                              <p:pRg end="1" st="1"/>
                                            </p:txEl>
                                          </p:spTgt>
                                        </p:tgtEl>
                                        <p:attrNameLst>
                                          <p:attrName>style.visibility</p:attrName>
                                        </p:attrNameLst>
                                      </p:cBhvr>
                                      <p:to>
                                        <p:strVal val="visible"/>
                                      </p:to>
                                    </p:set>
                                    <p:anim calcmode="lin" valueType="num">
                                      <p:cBhvr additive="base">
                                        <p:cTn dur="300"/>
                                        <p:tgtEl>
                                          <p:spTgt spid="650">
                                            <p:txEl>
                                              <p:pRg end="1" st="1"/>
                                            </p:txEl>
                                          </p:spTgt>
                                        </p:tgtEl>
                                        <p:attrNameLst>
                                          <p:attrName>ppt_w</p:attrName>
                                        </p:attrNameLst>
                                      </p:cBhvr>
                                      <p:tavLst>
                                        <p:tav fmla="" tm="0">
                                          <p:val>
                                            <p:strVal val="0"/>
                                          </p:val>
                                        </p:tav>
                                        <p:tav fmla="" tm="100000">
                                          <p:val>
                                            <p:strVal val="#ppt_w"/>
                                          </p:val>
                                        </p:tav>
                                      </p:tavLst>
                                    </p:anim>
                                    <p:anim calcmode="lin" valueType="num">
                                      <p:cBhvr additive="base">
                                        <p:cTn dur="300"/>
                                        <p:tgtEl>
                                          <p:spTgt spid="650">
                                            <p:txEl>
                                              <p:pRg end="1" st="1"/>
                                            </p:txEl>
                                          </p:spTgt>
                                        </p:tgtEl>
                                        <p:attrNameLst>
                                          <p:attrName>ppt_h</p:attrName>
                                        </p:attrNameLst>
                                      </p:cBhvr>
                                      <p:tavLst>
                                        <p:tav fmla="" tm="0">
                                          <p:val>
                                            <p:strVal val="0"/>
                                          </p:val>
                                        </p:tav>
                                        <p:tav fmla="" tm="100000">
                                          <p:val>
                                            <p:strVal val="#ppt_h"/>
                                          </p:val>
                                        </p:tav>
                                      </p:tavLst>
                                    </p:anim>
                                  </p:childTnLst>
                                </p:cTn>
                              </p:par>
                            </p:childTnLst>
                          </p:cTn>
                        </p:par>
                        <p:par>
                          <p:cTn fill="hold">
                            <p:stCondLst>
                              <p:cond delay="1100"/>
                            </p:stCondLst>
                            <p:childTnLst>
                              <p:par>
                                <p:cTn fill="hold" nodeType="afterEffect" presetClass="entr" presetID="23" presetSubtype="16">
                                  <p:stCondLst>
                                    <p:cond delay="0"/>
                                  </p:stCondLst>
                                  <p:childTnLst>
                                    <p:set>
                                      <p:cBhvr>
                                        <p:cTn dur="1" fill="hold">
                                          <p:stCondLst>
                                            <p:cond delay="0"/>
                                          </p:stCondLst>
                                        </p:cTn>
                                        <p:tgtEl>
                                          <p:spTgt spid="650">
                                            <p:txEl>
                                              <p:pRg end="2" st="2"/>
                                            </p:txEl>
                                          </p:spTgt>
                                        </p:tgtEl>
                                        <p:attrNameLst>
                                          <p:attrName>style.visibility</p:attrName>
                                        </p:attrNameLst>
                                      </p:cBhvr>
                                      <p:to>
                                        <p:strVal val="visible"/>
                                      </p:to>
                                    </p:set>
                                    <p:anim calcmode="lin" valueType="num">
                                      <p:cBhvr additive="base">
                                        <p:cTn dur="300"/>
                                        <p:tgtEl>
                                          <p:spTgt spid="650">
                                            <p:txEl>
                                              <p:pRg end="2" st="2"/>
                                            </p:txEl>
                                          </p:spTgt>
                                        </p:tgtEl>
                                        <p:attrNameLst>
                                          <p:attrName>ppt_w</p:attrName>
                                        </p:attrNameLst>
                                      </p:cBhvr>
                                      <p:tavLst>
                                        <p:tav fmla="" tm="0">
                                          <p:val>
                                            <p:strVal val="0"/>
                                          </p:val>
                                        </p:tav>
                                        <p:tav fmla="" tm="100000">
                                          <p:val>
                                            <p:strVal val="#ppt_w"/>
                                          </p:val>
                                        </p:tav>
                                      </p:tavLst>
                                    </p:anim>
                                    <p:anim calcmode="lin" valueType="num">
                                      <p:cBhvr additive="base">
                                        <p:cTn dur="300"/>
                                        <p:tgtEl>
                                          <p:spTgt spid="650">
                                            <p:txEl>
                                              <p:pRg end="2" st="2"/>
                                            </p:txEl>
                                          </p:spTgt>
                                        </p:tgtEl>
                                        <p:attrNameLst>
                                          <p:attrName>ppt_h</p:attrName>
                                        </p:attrNameLst>
                                      </p:cBhvr>
                                      <p:tavLst>
                                        <p:tav fmla="" tm="0">
                                          <p:val>
                                            <p:strVal val="0"/>
                                          </p:val>
                                        </p:tav>
                                        <p:tav fmla="" tm="100000">
                                          <p:val>
                                            <p:strVal val="#ppt_h"/>
                                          </p:val>
                                        </p:tav>
                                      </p:tavLst>
                                    </p:anim>
                                  </p:childTnLst>
                                </p:cTn>
                              </p:par>
                            </p:childTnLst>
                          </p:cTn>
                        </p:par>
                        <p:par>
                          <p:cTn fill="hold">
                            <p:stCondLst>
                              <p:cond delay="1400"/>
                            </p:stCondLst>
                            <p:childTnLst>
                              <p:par>
                                <p:cTn fill="hold" nodeType="afterEffect" presetClass="entr" presetID="23" presetSubtype="16">
                                  <p:stCondLst>
                                    <p:cond delay="0"/>
                                  </p:stCondLst>
                                  <p:childTnLst>
                                    <p:set>
                                      <p:cBhvr>
                                        <p:cTn dur="1" fill="hold">
                                          <p:stCondLst>
                                            <p:cond delay="0"/>
                                          </p:stCondLst>
                                        </p:cTn>
                                        <p:tgtEl>
                                          <p:spTgt spid="650">
                                            <p:txEl>
                                              <p:pRg end="3" st="3"/>
                                            </p:txEl>
                                          </p:spTgt>
                                        </p:tgtEl>
                                        <p:attrNameLst>
                                          <p:attrName>style.visibility</p:attrName>
                                        </p:attrNameLst>
                                      </p:cBhvr>
                                      <p:to>
                                        <p:strVal val="visible"/>
                                      </p:to>
                                    </p:set>
                                    <p:anim calcmode="lin" valueType="num">
                                      <p:cBhvr additive="base">
                                        <p:cTn dur="300"/>
                                        <p:tgtEl>
                                          <p:spTgt spid="650">
                                            <p:txEl>
                                              <p:pRg end="3" st="3"/>
                                            </p:txEl>
                                          </p:spTgt>
                                        </p:tgtEl>
                                        <p:attrNameLst>
                                          <p:attrName>ppt_w</p:attrName>
                                        </p:attrNameLst>
                                      </p:cBhvr>
                                      <p:tavLst>
                                        <p:tav fmla="" tm="0">
                                          <p:val>
                                            <p:strVal val="0"/>
                                          </p:val>
                                        </p:tav>
                                        <p:tav fmla="" tm="100000">
                                          <p:val>
                                            <p:strVal val="#ppt_w"/>
                                          </p:val>
                                        </p:tav>
                                      </p:tavLst>
                                    </p:anim>
                                    <p:anim calcmode="lin" valueType="num">
                                      <p:cBhvr additive="base">
                                        <p:cTn dur="300"/>
                                        <p:tgtEl>
                                          <p:spTgt spid="650">
                                            <p:txEl>
                                              <p:pRg end="3" st="3"/>
                                            </p:txEl>
                                          </p:spTgt>
                                        </p:tgtEl>
                                        <p:attrNameLst>
                                          <p:attrName>ppt_h</p:attrName>
                                        </p:attrNameLst>
                                      </p:cBhvr>
                                      <p:tavLst>
                                        <p:tav fmla="" tm="0">
                                          <p:val>
                                            <p:strVal val="0"/>
                                          </p:val>
                                        </p:tav>
                                        <p:tav fmla="" tm="100000">
                                          <p:val>
                                            <p:strVal val="#ppt_h"/>
                                          </p:val>
                                        </p:tav>
                                      </p:tavLst>
                                    </p:anim>
                                  </p:childTnLst>
                                </p:cTn>
                              </p:par>
                            </p:childTnLst>
                          </p:cTn>
                        </p:par>
                        <p:par>
                          <p:cTn fill="hold">
                            <p:stCondLst>
                              <p:cond delay="1700"/>
                            </p:stCondLst>
                            <p:childTnLst>
                              <p:par>
                                <p:cTn fill="hold" nodeType="afterEffect" presetClass="entr" presetID="23" presetSubtype="16">
                                  <p:stCondLst>
                                    <p:cond delay="0"/>
                                  </p:stCondLst>
                                  <p:childTnLst>
                                    <p:set>
                                      <p:cBhvr>
                                        <p:cTn dur="1" fill="hold">
                                          <p:stCondLst>
                                            <p:cond delay="0"/>
                                          </p:stCondLst>
                                        </p:cTn>
                                        <p:tgtEl>
                                          <p:spTgt spid="650">
                                            <p:txEl>
                                              <p:pRg end="4" st="4"/>
                                            </p:txEl>
                                          </p:spTgt>
                                        </p:tgtEl>
                                        <p:attrNameLst>
                                          <p:attrName>style.visibility</p:attrName>
                                        </p:attrNameLst>
                                      </p:cBhvr>
                                      <p:to>
                                        <p:strVal val="visible"/>
                                      </p:to>
                                    </p:set>
                                    <p:anim calcmode="lin" valueType="num">
                                      <p:cBhvr additive="base">
                                        <p:cTn dur="300"/>
                                        <p:tgtEl>
                                          <p:spTgt spid="650">
                                            <p:txEl>
                                              <p:pRg end="4" st="4"/>
                                            </p:txEl>
                                          </p:spTgt>
                                        </p:tgtEl>
                                        <p:attrNameLst>
                                          <p:attrName>ppt_w</p:attrName>
                                        </p:attrNameLst>
                                      </p:cBhvr>
                                      <p:tavLst>
                                        <p:tav fmla="" tm="0">
                                          <p:val>
                                            <p:strVal val="0"/>
                                          </p:val>
                                        </p:tav>
                                        <p:tav fmla="" tm="100000">
                                          <p:val>
                                            <p:strVal val="#ppt_w"/>
                                          </p:val>
                                        </p:tav>
                                      </p:tavLst>
                                    </p:anim>
                                    <p:anim calcmode="lin" valueType="num">
                                      <p:cBhvr additive="base">
                                        <p:cTn dur="300"/>
                                        <p:tgtEl>
                                          <p:spTgt spid="650">
                                            <p:txEl>
                                              <p:pRg end="4" st="4"/>
                                            </p:txEl>
                                          </p:spTgt>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650">
                                            <p:txEl>
                                              <p:pRg end="5" st="5"/>
                                            </p:txEl>
                                          </p:spTgt>
                                        </p:tgtEl>
                                        <p:attrNameLst>
                                          <p:attrName>style.visibility</p:attrName>
                                        </p:attrNameLst>
                                      </p:cBhvr>
                                      <p:to>
                                        <p:strVal val="visible"/>
                                      </p:to>
                                    </p:set>
                                    <p:anim calcmode="lin" valueType="num">
                                      <p:cBhvr additive="base">
                                        <p:cTn dur="300"/>
                                        <p:tgtEl>
                                          <p:spTgt spid="650">
                                            <p:txEl>
                                              <p:pRg end="5" st="5"/>
                                            </p:txEl>
                                          </p:spTgt>
                                        </p:tgtEl>
                                        <p:attrNameLst>
                                          <p:attrName>ppt_w</p:attrName>
                                        </p:attrNameLst>
                                      </p:cBhvr>
                                      <p:tavLst>
                                        <p:tav fmla="" tm="0">
                                          <p:val>
                                            <p:strVal val="0"/>
                                          </p:val>
                                        </p:tav>
                                        <p:tav fmla="" tm="100000">
                                          <p:val>
                                            <p:strVal val="#ppt_w"/>
                                          </p:val>
                                        </p:tav>
                                      </p:tavLst>
                                    </p:anim>
                                    <p:anim calcmode="lin" valueType="num">
                                      <p:cBhvr additive="base">
                                        <p:cTn dur="300"/>
                                        <p:tgtEl>
                                          <p:spTgt spid="650">
                                            <p:txEl>
                                              <p:pRg end="5" st="5"/>
                                            </p:txEl>
                                          </p:spTgt>
                                        </p:tgtEl>
                                        <p:attrNameLst>
                                          <p:attrName>ppt_h</p:attrName>
                                        </p:attrNameLst>
                                      </p:cBhvr>
                                      <p:tavLst>
                                        <p:tav fmla="" tm="0">
                                          <p:val>
                                            <p:strVal val="0"/>
                                          </p:val>
                                        </p:tav>
                                        <p:tav fmla="" tm="100000">
                                          <p:val>
                                            <p:strVal val="#ppt_h"/>
                                          </p:val>
                                        </p:tav>
                                      </p:tavLst>
                                    </p:anim>
                                  </p:childTnLst>
                                </p:cTn>
                              </p:par>
                            </p:childTnLst>
                          </p:cTn>
                        </p:par>
                        <p:par>
                          <p:cTn fill="hold">
                            <p:stCondLst>
                              <p:cond delay="2300"/>
                            </p:stCondLst>
                            <p:childTnLst>
                              <p:par>
                                <p:cTn fill="hold" nodeType="afterEffect" presetClass="entr" presetID="23" presetSubtype="16">
                                  <p:stCondLst>
                                    <p:cond delay="0"/>
                                  </p:stCondLst>
                                  <p:childTnLst>
                                    <p:set>
                                      <p:cBhvr>
                                        <p:cTn dur="1" fill="hold">
                                          <p:stCondLst>
                                            <p:cond delay="0"/>
                                          </p:stCondLst>
                                        </p:cTn>
                                        <p:tgtEl>
                                          <p:spTgt spid="650">
                                            <p:txEl>
                                              <p:pRg end="6" st="6"/>
                                            </p:txEl>
                                          </p:spTgt>
                                        </p:tgtEl>
                                        <p:attrNameLst>
                                          <p:attrName>style.visibility</p:attrName>
                                        </p:attrNameLst>
                                      </p:cBhvr>
                                      <p:to>
                                        <p:strVal val="visible"/>
                                      </p:to>
                                    </p:set>
                                    <p:anim calcmode="lin" valueType="num">
                                      <p:cBhvr additive="base">
                                        <p:cTn dur="300"/>
                                        <p:tgtEl>
                                          <p:spTgt spid="650">
                                            <p:txEl>
                                              <p:pRg end="6" st="6"/>
                                            </p:txEl>
                                          </p:spTgt>
                                        </p:tgtEl>
                                        <p:attrNameLst>
                                          <p:attrName>ppt_w</p:attrName>
                                        </p:attrNameLst>
                                      </p:cBhvr>
                                      <p:tavLst>
                                        <p:tav fmla="" tm="0">
                                          <p:val>
                                            <p:strVal val="0"/>
                                          </p:val>
                                        </p:tav>
                                        <p:tav fmla="" tm="100000">
                                          <p:val>
                                            <p:strVal val="#ppt_w"/>
                                          </p:val>
                                        </p:tav>
                                      </p:tavLst>
                                    </p:anim>
                                    <p:anim calcmode="lin" valueType="num">
                                      <p:cBhvr additive="base">
                                        <p:cTn dur="300"/>
                                        <p:tgtEl>
                                          <p:spTgt spid="650">
                                            <p:txEl>
                                              <p:pRg end="6" st="6"/>
                                            </p:txEl>
                                          </p:spTgt>
                                        </p:tgtEl>
                                        <p:attrNameLst>
                                          <p:attrName>ppt_h</p:attrName>
                                        </p:attrNameLst>
                                      </p:cBhvr>
                                      <p:tavLst>
                                        <p:tav fmla="" tm="0">
                                          <p:val>
                                            <p:strVal val="0"/>
                                          </p:val>
                                        </p:tav>
                                        <p:tav fmla="" tm="100000">
                                          <p:val>
                                            <p:strVal val="#ppt_h"/>
                                          </p:val>
                                        </p:tav>
                                      </p:tavLst>
                                    </p:anim>
                                  </p:childTnLst>
                                </p:cTn>
                              </p:par>
                            </p:childTnLst>
                          </p:cTn>
                        </p:par>
                        <p:par>
                          <p:cTn fill="hold">
                            <p:stCondLst>
                              <p:cond delay="2600"/>
                            </p:stCondLst>
                            <p:childTnLst>
                              <p:par>
                                <p:cTn fill="hold" nodeType="afterEffect" presetClass="entr" presetID="23" presetSubtype="16">
                                  <p:stCondLst>
                                    <p:cond delay="0"/>
                                  </p:stCondLst>
                                  <p:childTnLst>
                                    <p:set>
                                      <p:cBhvr>
                                        <p:cTn dur="1" fill="hold">
                                          <p:stCondLst>
                                            <p:cond delay="0"/>
                                          </p:stCondLst>
                                        </p:cTn>
                                        <p:tgtEl>
                                          <p:spTgt spid="650">
                                            <p:txEl>
                                              <p:pRg end="7" st="7"/>
                                            </p:txEl>
                                          </p:spTgt>
                                        </p:tgtEl>
                                        <p:attrNameLst>
                                          <p:attrName>style.visibility</p:attrName>
                                        </p:attrNameLst>
                                      </p:cBhvr>
                                      <p:to>
                                        <p:strVal val="visible"/>
                                      </p:to>
                                    </p:set>
                                    <p:anim calcmode="lin" valueType="num">
                                      <p:cBhvr additive="base">
                                        <p:cTn dur="300"/>
                                        <p:tgtEl>
                                          <p:spTgt spid="650">
                                            <p:txEl>
                                              <p:pRg end="7" st="7"/>
                                            </p:txEl>
                                          </p:spTgt>
                                        </p:tgtEl>
                                        <p:attrNameLst>
                                          <p:attrName>ppt_w</p:attrName>
                                        </p:attrNameLst>
                                      </p:cBhvr>
                                      <p:tavLst>
                                        <p:tav fmla="" tm="0">
                                          <p:val>
                                            <p:strVal val="0"/>
                                          </p:val>
                                        </p:tav>
                                        <p:tav fmla="" tm="100000">
                                          <p:val>
                                            <p:strVal val="#ppt_w"/>
                                          </p:val>
                                        </p:tav>
                                      </p:tavLst>
                                    </p:anim>
                                    <p:anim calcmode="lin" valueType="num">
                                      <p:cBhvr additive="base">
                                        <p:cTn dur="300"/>
                                        <p:tgtEl>
                                          <p:spTgt spid="650">
                                            <p:txEl>
                                              <p:pRg end="7" st="7"/>
                                            </p:txEl>
                                          </p:spTgt>
                                        </p:tgtEl>
                                        <p:attrNameLst>
                                          <p:attrName>ppt_h</p:attrName>
                                        </p:attrNameLst>
                                      </p:cBhvr>
                                      <p:tavLst>
                                        <p:tav fmla="" tm="0">
                                          <p:val>
                                            <p:strVal val="0"/>
                                          </p:val>
                                        </p:tav>
                                        <p:tav fmla="" tm="100000">
                                          <p:val>
                                            <p:strVal val="#ppt_h"/>
                                          </p:val>
                                        </p:tav>
                                      </p:tavLst>
                                    </p:anim>
                                  </p:childTnLst>
                                </p:cTn>
                              </p:par>
                            </p:childTnLst>
                          </p:cTn>
                        </p:par>
                        <p:par>
                          <p:cTn fill="hold">
                            <p:stCondLst>
                              <p:cond delay="2900"/>
                            </p:stCondLst>
                            <p:childTnLst>
                              <p:par>
                                <p:cTn fill="hold" nodeType="afterEffect" presetClass="entr" presetID="23" presetSubtype="16">
                                  <p:stCondLst>
                                    <p:cond delay="0"/>
                                  </p:stCondLst>
                                  <p:childTnLst>
                                    <p:set>
                                      <p:cBhvr>
                                        <p:cTn dur="1" fill="hold">
                                          <p:stCondLst>
                                            <p:cond delay="0"/>
                                          </p:stCondLst>
                                        </p:cTn>
                                        <p:tgtEl>
                                          <p:spTgt spid="650">
                                            <p:txEl>
                                              <p:pRg end="8" st="8"/>
                                            </p:txEl>
                                          </p:spTgt>
                                        </p:tgtEl>
                                        <p:attrNameLst>
                                          <p:attrName>style.visibility</p:attrName>
                                        </p:attrNameLst>
                                      </p:cBhvr>
                                      <p:to>
                                        <p:strVal val="visible"/>
                                      </p:to>
                                    </p:set>
                                    <p:anim calcmode="lin" valueType="num">
                                      <p:cBhvr additive="base">
                                        <p:cTn dur="300"/>
                                        <p:tgtEl>
                                          <p:spTgt spid="650">
                                            <p:txEl>
                                              <p:pRg end="8" st="8"/>
                                            </p:txEl>
                                          </p:spTgt>
                                        </p:tgtEl>
                                        <p:attrNameLst>
                                          <p:attrName>ppt_w</p:attrName>
                                        </p:attrNameLst>
                                      </p:cBhvr>
                                      <p:tavLst>
                                        <p:tav fmla="" tm="0">
                                          <p:val>
                                            <p:strVal val="0"/>
                                          </p:val>
                                        </p:tav>
                                        <p:tav fmla="" tm="100000">
                                          <p:val>
                                            <p:strVal val="#ppt_w"/>
                                          </p:val>
                                        </p:tav>
                                      </p:tavLst>
                                    </p:anim>
                                    <p:anim calcmode="lin" valueType="num">
                                      <p:cBhvr additive="base">
                                        <p:cTn dur="300"/>
                                        <p:tgtEl>
                                          <p:spTgt spid="650">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800"/>
                                  </p:stCondLst>
                                  <p:childTnLst>
                                    <p:set>
                                      <p:cBhvr>
                                        <p:cTn dur="1" fill="hold">
                                          <p:stCondLst>
                                            <p:cond delay="0"/>
                                          </p:stCondLst>
                                        </p:cTn>
                                        <p:tgtEl>
                                          <p:spTgt spid="648"/>
                                        </p:tgtEl>
                                        <p:attrNameLst>
                                          <p:attrName>style.visibility</p:attrName>
                                        </p:attrNameLst>
                                      </p:cBhvr>
                                      <p:to>
                                        <p:strVal val="visible"/>
                                      </p:to>
                                    </p:set>
                                    <p:anim calcmode="lin" valueType="num">
                                      <p:cBhvr additive="base">
                                        <p:cTn dur="1000"/>
                                        <p:tgtEl>
                                          <p:spTgt spid="648"/>
                                        </p:tgtEl>
                                        <p:attrNameLst>
                                          <p:attrName>ppt_w</p:attrName>
                                        </p:attrNameLst>
                                      </p:cBhvr>
                                      <p:tavLst>
                                        <p:tav fmla="" tm="0">
                                          <p:val>
                                            <p:strVal val="0"/>
                                          </p:val>
                                        </p:tav>
                                        <p:tav fmla="" tm="100000">
                                          <p:val>
                                            <p:strVal val="#ppt_w"/>
                                          </p:val>
                                        </p:tav>
                                      </p:tavLst>
                                    </p:anim>
                                    <p:anim calcmode="lin" valueType="num">
                                      <p:cBhvr additive="base">
                                        <p:cTn dur="1000"/>
                                        <p:tgtEl>
                                          <p:spTgt spid="648"/>
                                        </p:tgtEl>
                                        <p:attrNameLst>
                                          <p:attrName>ppt_h</p:attrName>
                                        </p:attrNameLst>
                                      </p:cBhvr>
                                      <p:tavLst>
                                        <p:tav fmla="" tm="0">
                                          <p:val>
                                            <p:strVal val="0"/>
                                          </p:val>
                                        </p:tav>
                                        <p:tav fmla="" tm="100000">
                                          <p:val>
                                            <p:strVal val="#ppt_h"/>
                                          </p:val>
                                        </p:tav>
                                      </p:tavLst>
                                    </p:anim>
                                  </p:childTnLst>
                                </p:cTn>
                              </p:par>
                            </p:childTnLst>
                          </p:cTn>
                        </p:par>
                        <p:par>
                          <p:cTn fill="hold">
                            <p:stCondLst>
                              <p:cond delay="3900"/>
                            </p:stCondLst>
                            <p:childTnLst>
                              <p:par>
                                <p:cTn fill="hold" nodeType="afterEffect" presetClass="entr" presetID="10" presetSubtype="0">
                                  <p:stCondLst>
                                    <p:cond delay="0"/>
                                  </p:stCondLst>
                                  <p:childTnLst>
                                    <p:set>
                                      <p:cBhvr>
                                        <p:cTn dur="1" fill="hold">
                                          <p:stCondLst>
                                            <p:cond delay="0"/>
                                          </p:stCondLst>
                                        </p:cTn>
                                        <p:tgtEl>
                                          <p:spTgt spid="649"/>
                                        </p:tgtEl>
                                        <p:attrNameLst>
                                          <p:attrName>style.visibility</p:attrName>
                                        </p:attrNameLst>
                                      </p:cBhvr>
                                      <p:to>
                                        <p:strVal val="visible"/>
                                      </p:to>
                                    </p:set>
                                    <p:animEffect filter="fade" transition="in">
                                      <p:cBhvr>
                                        <p:cTn dur="1000"/>
                                        <p:tgtEl>
                                          <p:spTgt spid="649"/>
                                        </p:tgtEl>
                                      </p:cBhvr>
                                    </p:animEffect>
                                  </p:childTnLst>
                                </p:cTn>
                              </p:par>
                              <p:par>
                                <p:cTn fill="hold" nodeType="withEffect" presetClass="entr" presetID="10" presetSubtype="0">
                                  <p:stCondLst>
                                    <p:cond delay="800"/>
                                  </p:stCondLst>
                                  <p:childTnLst>
                                    <p:set>
                                      <p:cBhvr>
                                        <p:cTn dur="1" fill="hold">
                                          <p:stCondLst>
                                            <p:cond delay="0"/>
                                          </p:stCondLst>
                                        </p:cTn>
                                        <p:tgtEl>
                                          <p:spTgt spid="653">
                                            <p:txEl>
                                              <p:pRg end="0" st="0"/>
                                            </p:txEl>
                                          </p:spTgt>
                                        </p:tgtEl>
                                        <p:attrNameLst>
                                          <p:attrName>style.visibility</p:attrName>
                                        </p:attrNameLst>
                                      </p:cBhvr>
                                      <p:to>
                                        <p:strVal val="visible"/>
                                      </p:to>
                                    </p:set>
                                    <p:animEffect filter="fade" transition="in">
                                      <p:cBhvr>
                                        <p:cTn dur="500"/>
                                        <p:tgtEl>
                                          <p:spTgt spid="653">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53">
                                            <p:txEl>
                                              <p:pRg end="1" st="1"/>
                                            </p:txEl>
                                          </p:spTgt>
                                        </p:tgtEl>
                                        <p:attrNameLst>
                                          <p:attrName>style.visibility</p:attrName>
                                        </p:attrNameLst>
                                      </p:cBhvr>
                                      <p:to>
                                        <p:strVal val="visible"/>
                                      </p:to>
                                    </p:set>
                                    <p:animEffect filter="fade" transition="in">
                                      <p:cBhvr>
                                        <p:cTn dur="500"/>
                                        <p:tgtEl>
                                          <p:spTgt spid="653">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53">
                                            <p:txEl>
                                              <p:pRg end="2" st="2"/>
                                            </p:txEl>
                                          </p:spTgt>
                                        </p:tgtEl>
                                        <p:attrNameLst>
                                          <p:attrName>style.visibility</p:attrName>
                                        </p:attrNameLst>
                                      </p:cBhvr>
                                      <p:to>
                                        <p:strVal val="visible"/>
                                      </p:to>
                                    </p:set>
                                    <p:animEffect filter="fade" transition="in">
                                      <p:cBhvr>
                                        <p:cTn dur="500"/>
                                        <p:tgtEl>
                                          <p:spTgt spid="653">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53">
                                            <p:txEl>
                                              <p:pRg end="3" st="3"/>
                                            </p:txEl>
                                          </p:spTgt>
                                        </p:tgtEl>
                                        <p:attrNameLst>
                                          <p:attrName>style.visibility</p:attrName>
                                        </p:attrNameLst>
                                      </p:cBhvr>
                                      <p:to>
                                        <p:strVal val="visible"/>
                                      </p:to>
                                    </p:set>
                                    <p:animEffect filter="fade" transition="in">
                                      <p:cBhvr>
                                        <p:cTn dur="500"/>
                                        <p:tgtEl>
                                          <p:spTgt spid="653">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53">
                                            <p:txEl>
                                              <p:pRg end="4" st="4"/>
                                            </p:txEl>
                                          </p:spTgt>
                                        </p:tgtEl>
                                        <p:attrNameLst>
                                          <p:attrName>style.visibility</p:attrName>
                                        </p:attrNameLst>
                                      </p:cBhvr>
                                      <p:to>
                                        <p:strVal val="visible"/>
                                      </p:to>
                                    </p:set>
                                    <p:animEffect filter="fade" transition="in">
                                      <p:cBhvr>
                                        <p:cTn dur="500"/>
                                        <p:tgtEl>
                                          <p:spTgt spid="653">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53">
                                            <p:txEl>
                                              <p:pRg end="5" st="5"/>
                                            </p:txEl>
                                          </p:spTgt>
                                        </p:tgtEl>
                                        <p:attrNameLst>
                                          <p:attrName>style.visibility</p:attrName>
                                        </p:attrNameLst>
                                      </p:cBhvr>
                                      <p:to>
                                        <p:strVal val="visible"/>
                                      </p:to>
                                    </p:set>
                                    <p:animEffect filter="fade" transition="in">
                                      <p:cBhvr>
                                        <p:cTn dur="500"/>
                                        <p:tgtEl>
                                          <p:spTgt spid="653">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53">
                                            <p:txEl>
                                              <p:pRg end="6" st="6"/>
                                            </p:txEl>
                                          </p:spTgt>
                                        </p:tgtEl>
                                        <p:attrNameLst>
                                          <p:attrName>style.visibility</p:attrName>
                                        </p:attrNameLst>
                                      </p:cBhvr>
                                      <p:to>
                                        <p:strVal val="visible"/>
                                      </p:to>
                                    </p:set>
                                    <p:animEffect filter="fade" transition="in">
                                      <p:cBhvr>
                                        <p:cTn dur="500"/>
                                        <p:tgtEl>
                                          <p:spTgt spid="653">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53">
                                            <p:txEl>
                                              <p:pRg end="7" st="7"/>
                                            </p:txEl>
                                          </p:spTgt>
                                        </p:tgtEl>
                                        <p:attrNameLst>
                                          <p:attrName>style.visibility</p:attrName>
                                        </p:attrNameLst>
                                      </p:cBhvr>
                                      <p:to>
                                        <p:strVal val="visible"/>
                                      </p:to>
                                    </p:set>
                                    <p:animEffect filter="fade" transition="in">
                                      <p:cBhvr>
                                        <p:cTn dur="500"/>
                                        <p:tgtEl>
                                          <p:spTgt spid="653">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53">
                                            <p:txEl>
                                              <p:pRg end="8" st="8"/>
                                            </p:txEl>
                                          </p:spTgt>
                                        </p:tgtEl>
                                        <p:attrNameLst>
                                          <p:attrName>style.visibility</p:attrName>
                                        </p:attrNameLst>
                                      </p:cBhvr>
                                      <p:to>
                                        <p:strVal val="visible"/>
                                      </p:to>
                                    </p:set>
                                    <p:animEffect filter="fade" transition="in">
                                      <p:cBhvr>
                                        <p:cTn dur="500"/>
                                        <p:tgtEl>
                                          <p:spTgt spid="653">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57">
                                            <p:txEl>
                                              <p:pRg end="0" st="0"/>
                                            </p:txEl>
                                          </p:spTgt>
                                        </p:tgtEl>
                                        <p:attrNameLst>
                                          <p:attrName>style.visibility</p:attrName>
                                        </p:attrNameLst>
                                      </p:cBhvr>
                                      <p:to>
                                        <p:strVal val="visible"/>
                                      </p:to>
                                    </p:set>
                                    <p:animEffect filter="fade" transition="in">
                                      <p:cBhvr>
                                        <p:cTn dur="400"/>
                                        <p:tgtEl>
                                          <p:spTgt spid="657">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57">
                                            <p:txEl>
                                              <p:pRg end="1" st="1"/>
                                            </p:txEl>
                                          </p:spTgt>
                                        </p:tgtEl>
                                        <p:attrNameLst>
                                          <p:attrName>style.visibility</p:attrName>
                                        </p:attrNameLst>
                                      </p:cBhvr>
                                      <p:to>
                                        <p:strVal val="visible"/>
                                      </p:to>
                                    </p:set>
                                    <p:animEffect filter="fade" transition="in">
                                      <p:cBhvr>
                                        <p:cTn dur="400"/>
                                        <p:tgtEl>
                                          <p:spTgt spid="657">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57">
                                            <p:txEl>
                                              <p:pRg end="2" st="2"/>
                                            </p:txEl>
                                          </p:spTgt>
                                        </p:tgtEl>
                                        <p:attrNameLst>
                                          <p:attrName>style.visibility</p:attrName>
                                        </p:attrNameLst>
                                      </p:cBhvr>
                                      <p:to>
                                        <p:strVal val="visible"/>
                                      </p:to>
                                    </p:set>
                                    <p:animEffect filter="fade" transition="in">
                                      <p:cBhvr>
                                        <p:cTn dur="400"/>
                                        <p:tgtEl>
                                          <p:spTgt spid="657">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57">
                                            <p:txEl>
                                              <p:pRg end="3" st="3"/>
                                            </p:txEl>
                                          </p:spTgt>
                                        </p:tgtEl>
                                        <p:attrNameLst>
                                          <p:attrName>style.visibility</p:attrName>
                                        </p:attrNameLst>
                                      </p:cBhvr>
                                      <p:to>
                                        <p:strVal val="visible"/>
                                      </p:to>
                                    </p:set>
                                    <p:animEffect filter="fade" transition="in">
                                      <p:cBhvr>
                                        <p:cTn dur="400"/>
                                        <p:tgtEl>
                                          <p:spTgt spid="657">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57">
                                            <p:txEl>
                                              <p:pRg end="4" st="4"/>
                                            </p:txEl>
                                          </p:spTgt>
                                        </p:tgtEl>
                                        <p:attrNameLst>
                                          <p:attrName>style.visibility</p:attrName>
                                        </p:attrNameLst>
                                      </p:cBhvr>
                                      <p:to>
                                        <p:strVal val="visible"/>
                                      </p:to>
                                    </p:set>
                                    <p:animEffect filter="fade" transition="in">
                                      <p:cBhvr>
                                        <p:cTn dur="400"/>
                                        <p:tgtEl>
                                          <p:spTgt spid="657">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57">
                                            <p:txEl>
                                              <p:pRg end="5" st="5"/>
                                            </p:txEl>
                                          </p:spTgt>
                                        </p:tgtEl>
                                        <p:attrNameLst>
                                          <p:attrName>style.visibility</p:attrName>
                                        </p:attrNameLst>
                                      </p:cBhvr>
                                      <p:to>
                                        <p:strVal val="visible"/>
                                      </p:to>
                                    </p:set>
                                    <p:animEffect filter="fade" transition="in">
                                      <p:cBhvr>
                                        <p:cTn dur="400"/>
                                        <p:tgtEl>
                                          <p:spTgt spid="657">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57">
                                            <p:txEl>
                                              <p:pRg end="6" st="6"/>
                                            </p:txEl>
                                          </p:spTgt>
                                        </p:tgtEl>
                                        <p:attrNameLst>
                                          <p:attrName>style.visibility</p:attrName>
                                        </p:attrNameLst>
                                      </p:cBhvr>
                                      <p:to>
                                        <p:strVal val="visible"/>
                                      </p:to>
                                    </p:set>
                                    <p:animEffect filter="fade" transition="in">
                                      <p:cBhvr>
                                        <p:cTn dur="400"/>
                                        <p:tgtEl>
                                          <p:spTgt spid="657">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57">
                                            <p:txEl>
                                              <p:pRg end="7" st="7"/>
                                            </p:txEl>
                                          </p:spTgt>
                                        </p:tgtEl>
                                        <p:attrNameLst>
                                          <p:attrName>style.visibility</p:attrName>
                                        </p:attrNameLst>
                                      </p:cBhvr>
                                      <p:to>
                                        <p:strVal val="visible"/>
                                      </p:to>
                                    </p:set>
                                    <p:animEffect filter="fade" transition="in">
                                      <p:cBhvr>
                                        <p:cTn dur="400"/>
                                        <p:tgtEl>
                                          <p:spTgt spid="657">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57">
                                            <p:txEl>
                                              <p:pRg end="8" st="8"/>
                                            </p:txEl>
                                          </p:spTgt>
                                        </p:tgtEl>
                                        <p:attrNameLst>
                                          <p:attrName>style.visibility</p:attrName>
                                        </p:attrNameLst>
                                      </p:cBhvr>
                                      <p:to>
                                        <p:strVal val="visible"/>
                                      </p:to>
                                    </p:set>
                                    <p:animEffect filter="fade" transition="in">
                                      <p:cBhvr>
                                        <p:cTn dur="400"/>
                                        <p:tgtEl>
                                          <p:spTgt spid="657">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58">
                                            <p:txEl>
                                              <p:pRg end="0" st="0"/>
                                            </p:txEl>
                                          </p:spTgt>
                                        </p:tgtEl>
                                        <p:attrNameLst>
                                          <p:attrName>style.visibility</p:attrName>
                                        </p:attrNameLst>
                                      </p:cBhvr>
                                      <p:to>
                                        <p:strVal val="visible"/>
                                      </p:to>
                                    </p:set>
                                    <p:animEffect filter="fade" transition="in">
                                      <p:cBhvr>
                                        <p:cTn dur="500"/>
                                        <p:tgtEl>
                                          <p:spTgt spid="658">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58">
                                            <p:txEl>
                                              <p:pRg end="1" st="1"/>
                                            </p:txEl>
                                          </p:spTgt>
                                        </p:tgtEl>
                                        <p:attrNameLst>
                                          <p:attrName>style.visibility</p:attrName>
                                        </p:attrNameLst>
                                      </p:cBhvr>
                                      <p:to>
                                        <p:strVal val="visible"/>
                                      </p:to>
                                    </p:set>
                                    <p:animEffect filter="fade" transition="in">
                                      <p:cBhvr>
                                        <p:cTn dur="500"/>
                                        <p:tgtEl>
                                          <p:spTgt spid="658">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58">
                                            <p:txEl>
                                              <p:pRg end="2" st="2"/>
                                            </p:txEl>
                                          </p:spTgt>
                                        </p:tgtEl>
                                        <p:attrNameLst>
                                          <p:attrName>style.visibility</p:attrName>
                                        </p:attrNameLst>
                                      </p:cBhvr>
                                      <p:to>
                                        <p:strVal val="visible"/>
                                      </p:to>
                                    </p:set>
                                    <p:animEffect filter="fade" transition="in">
                                      <p:cBhvr>
                                        <p:cTn dur="500"/>
                                        <p:tgtEl>
                                          <p:spTgt spid="658">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58">
                                            <p:txEl>
                                              <p:pRg end="3" st="3"/>
                                            </p:txEl>
                                          </p:spTgt>
                                        </p:tgtEl>
                                        <p:attrNameLst>
                                          <p:attrName>style.visibility</p:attrName>
                                        </p:attrNameLst>
                                      </p:cBhvr>
                                      <p:to>
                                        <p:strVal val="visible"/>
                                      </p:to>
                                    </p:set>
                                    <p:animEffect filter="fade" transition="in">
                                      <p:cBhvr>
                                        <p:cTn dur="500"/>
                                        <p:tgtEl>
                                          <p:spTgt spid="658">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58">
                                            <p:txEl>
                                              <p:pRg end="4" st="4"/>
                                            </p:txEl>
                                          </p:spTgt>
                                        </p:tgtEl>
                                        <p:attrNameLst>
                                          <p:attrName>style.visibility</p:attrName>
                                        </p:attrNameLst>
                                      </p:cBhvr>
                                      <p:to>
                                        <p:strVal val="visible"/>
                                      </p:to>
                                    </p:set>
                                    <p:animEffect filter="fade" transition="in">
                                      <p:cBhvr>
                                        <p:cTn dur="500"/>
                                        <p:tgtEl>
                                          <p:spTgt spid="658">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58">
                                            <p:txEl>
                                              <p:pRg end="5" st="5"/>
                                            </p:txEl>
                                          </p:spTgt>
                                        </p:tgtEl>
                                        <p:attrNameLst>
                                          <p:attrName>style.visibility</p:attrName>
                                        </p:attrNameLst>
                                      </p:cBhvr>
                                      <p:to>
                                        <p:strVal val="visible"/>
                                      </p:to>
                                    </p:set>
                                    <p:animEffect filter="fade" transition="in">
                                      <p:cBhvr>
                                        <p:cTn dur="500"/>
                                        <p:tgtEl>
                                          <p:spTgt spid="658">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58">
                                            <p:txEl>
                                              <p:pRg end="6" st="6"/>
                                            </p:txEl>
                                          </p:spTgt>
                                        </p:tgtEl>
                                        <p:attrNameLst>
                                          <p:attrName>style.visibility</p:attrName>
                                        </p:attrNameLst>
                                      </p:cBhvr>
                                      <p:to>
                                        <p:strVal val="visible"/>
                                      </p:to>
                                    </p:set>
                                    <p:animEffect filter="fade" transition="in">
                                      <p:cBhvr>
                                        <p:cTn dur="500"/>
                                        <p:tgtEl>
                                          <p:spTgt spid="658">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58">
                                            <p:txEl>
                                              <p:pRg end="7" st="7"/>
                                            </p:txEl>
                                          </p:spTgt>
                                        </p:tgtEl>
                                        <p:attrNameLst>
                                          <p:attrName>style.visibility</p:attrName>
                                        </p:attrNameLst>
                                      </p:cBhvr>
                                      <p:to>
                                        <p:strVal val="visible"/>
                                      </p:to>
                                    </p:set>
                                    <p:animEffect filter="fade" transition="in">
                                      <p:cBhvr>
                                        <p:cTn dur="500"/>
                                        <p:tgtEl>
                                          <p:spTgt spid="658">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58">
                                            <p:txEl>
                                              <p:pRg end="8" st="8"/>
                                            </p:txEl>
                                          </p:spTgt>
                                        </p:tgtEl>
                                        <p:attrNameLst>
                                          <p:attrName>style.visibility</p:attrName>
                                        </p:attrNameLst>
                                      </p:cBhvr>
                                      <p:to>
                                        <p:strVal val="visible"/>
                                      </p:to>
                                    </p:set>
                                    <p:animEffect filter="fade" transition="in">
                                      <p:cBhvr>
                                        <p:cTn dur="500"/>
                                        <p:tgtEl>
                                          <p:spTgt spid="658">
                                            <p:txEl>
                                              <p:pRg end="8" st="8"/>
                                            </p:txEl>
                                          </p:spTgt>
                                        </p:tgtEl>
                                      </p:cBhvr>
                                    </p:animEffect>
                                  </p:childTnLst>
                                </p:cTn>
                              </p:par>
                            </p:childTnLst>
                          </p:cTn>
                        </p:par>
                        <p:par>
                          <p:cTn fill="hold">
                            <p:stCondLst>
                              <p:cond delay="4900"/>
                            </p:stCondLst>
                            <p:childTnLst>
                              <p:par>
                                <p:cTn fill="hold" nodeType="afterEffect" presetClass="entr" presetID="23" presetSubtype="16">
                                  <p:stCondLst>
                                    <p:cond delay="0"/>
                                  </p:stCondLst>
                                  <p:childTnLst>
                                    <p:set>
                                      <p:cBhvr>
                                        <p:cTn dur="1" fill="hold">
                                          <p:stCondLst>
                                            <p:cond delay="0"/>
                                          </p:stCondLst>
                                        </p:cTn>
                                        <p:tgtEl>
                                          <p:spTgt spid="656">
                                            <p:txEl>
                                              <p:pRg end="0" st="0"/>
                                            </p:txEl>
                                          </p:spTgt>
                                        </p:tgtEl>
                                        <p:attrNameLst>
                                          <p:attrName>style.visibility</p:attrName>
                                        </p:attrNameLst>
                                      </p:cBhvr>
                                      <p:to>
                                        <p:strVal val="visible"/>
                                      </p:to>
                                    </p:set>
                                    <p:anim calcmode="lin" valueType="num">
                                      <p:cBhvr additive="base">
                                        <p:cTn dur="300"/>
                                        <p:tgtEl>
                                          <p:spTgt spid="656">
                                            <p:txEl>
                                              <p:pRg end="0" st="0"/>
                                            </p:txEl>
                                          </p:spTgt>
                                        </p:tgtEl>
                                        <p:attrNameLst>
                                          <p:attrName>ppt_w</p:attrName>
                                        </p:attrNameLst>
                                      </p:cBhvr>
                                      <p:tavLst>
                                        <p:tav fmla="" tm="0">
                                          <p:val>
                                            <p:strVal val="0"/>
                                          </p:val>
                                        </p:tav>
                                        <p:tav fmla="" tm="100000">
                                          <p:val>
                                            <p:strVal val="#ppt_w"/>
                                          </p:val>
                                        </p:tav>
                                      </p:tavLst>
                                    </p:anim>
                                    <p:anim calcmode="lin" valueType="num">
                                      <p:cBhvr additive="base">
                                        <p:cTn dur="300"/>
                                        <p:tgtEl>
                                          <p:spTgt spid="656">
                                            <p:txEl>
                                              <p:pRg end="0" st="0"/>
                                            </p:txEl>
                                          </p:spTgt>
                                        </p:tgtEl>
                                        <p:attrNameLst>
                                          <p:attrName>ppt_h</p:attrName>
                                        </p:attrNameLst>
                                      </p:cBhvr>
                                      <p:tavLst>
                                        <p:tav fmla="" tm="0">
                                          <p:val>
                                            <p:strVal val="0"/>
                                          </p:val>
                                        </p:tav>
                                        <p:tav fmla="" tm="100000">
                                          <p:val>
                                            <p:strVal val="#ppt_h"/>
                                          </p:val>
                                        </p:tav>
                                      </p:tavLst>
                                    </p:anim>
                                  </p:childTnLst>
                                </p:cTn>
                              </p:par>
                            </p:childTnLst>
                          </p:cTn>
                        </p:par>
                        <p:par>
                          <p:cTn fill="hold">
                            <p:stCondLst>
                              <p:cond delay="5200"/>
                            </p:stCondLst>
                            <p:childTnLst>
                              <p:par>
                                <p:cTn fill="hold" nodeType="afterEffect" presetClass="entr" presetID="23" presetSubtype="16">
                                  <p:stCondLst>
                                    <p:cond delay="0"/>
                                  </p:stCondLst>
                                  <p:childTnLst>
                                    <p:set>
                                      <p:cBhvr>
                                        <p:cTn dur="1" fill="hold">
                                          <p:stCondLst>
                                            <p:cond delay="0"/>
                                          </p:stCondLst>
                                        </p:cTn>
                                        <p:tgtEl>
                                          <p:spTgt spid="656">
                                            <p:txEl>
                                              <p:pRg end="1" st="1"/>
                                            </p:txEl>
                                          </p:spTgt>
                                        </p:tgtEl>
                                        <p:attrNameLst>
                                          <p:attrName>style.visibility</p:attrName>
                                        </p:attrNameLst>
                                      </p:cBhvr>
                                      <p:to>
                                        <p:strVal val="visible"/>
                                      </p:to>
                                    </p:set>
                                    <p:anim calcmode="lin" valueType="num">
                                      <p:cBhvr additive="base">
                                        <p:cTn dur="300"/>
                                        <p:tgtEl>
                                          <p:spTgt spid="656">
                                            <p:txEl>
                                              <p:pRg end="1" st="1"/>
                                            </p:txEl>
                                          </p:spTgt>
                                        </p:tgtEl>
                                        <p:attrNameLst>
                                          <p:attrName>ppt_w</p:attrName>
                                        </p:attrNameLst>
                                      </p:cBhvr>
                                      <p:tavLst>
                                        <p:tav fmla="" tm="0">
                                          <p:val>
                                            <p:strVal val="0"/>
                                          </p:val>
                                        </p:tav>
                                        <p:tav fmla="" tm="100000">
                                          <p:val>
                                            <p:strVal val="#ppt_w"/>
                                          </p:val>
                                        </p:tav>
                                      </p:tavLst>
                                    </p:anim>
                                    <p:anim calcmode="lin" valueType="num">
                                      <p:cBhvr additive="base">
                                        <p:cTn dur="300"/>
                                        <p:tgtEl>
                                          <p:spTgt spid="656">
                                            <p:txEl>
                                              <p:pRg end="1" st="1"/>
                                            </p:txEl>
                                          </p:spTgt>
                                        </p:tgtEl>
                                        <p:attrNameLst>
                                          <p:attrName>ppt_h</p:attrName>
                                        </p:attrNameLst>
                                      </p:cBhvr>
                                      <p:tavLst>
                                        <p:tav fmla="" tm="0">
                                          <p:val>
                                            <p:strVal val="0"/>
                                          </p:val>
                                        </p:tav>
                                        <p:tav fmla="" tm="100000">
                                          <p:val>
                                            <p:strVal val="#ppt_h"/>
                                          </p:val>
                                        </p:tav>
                                      </p:tavLst>
                                    </p:anim>
                                  </p:childTnLst>
                                </p:cTn>
                              </p:par>
                            </p:childTnLst>
                          </p:cTn>
                        </p:par>
                        <p:par>
                          <p:cTn fill="hold">
                            <p:stCondLst>
                              <p:cond delay="5500"/>
                            </p:stCondLst>
                            <p:childTnLst>
                              <p:par>
                                <p:cTn fill="hold" nodeType="afterEffect" presetClass="entr" presetID="23" presetSubtype="16">
                                  <p:stCondLst>
                                    <p:cond delay="0"/>
                                  </p:stCondLst>
                                  <p:childTnLst>
                                    <p:set>
                                      <p:cBhvr>
                                        <p:cTn dur="1" fill="hold">
                                          <p:stCondLst>
                                            <p:cond delay="0"/>
                                          </p:stCondLst>
                                        </p:cTn>
                                        <p:tgtEl>
                                          <p:spTgt spid="656">
                                            <p:txEl>
                                              <p:pRg end="2" st="2"/>
                                            </p:txEl>
                                          </p:spTgt>
                                        </p:tgtEl>
                                        <p:attrNameLst>
                                          <p:attrName>style.visibility</p:attrName>
                                        </p:attrNameLst>
                                      </p:cBhvr>
                                      <p:to>
                                        <p:strVal val="visible"/>
                                      </p:to>
                                    </p:set>
                                    <p:anim calcmode="lin" valueType="num">
                                      <p:cBhvr additive="base">
                                        <p:cTn dur="300"/>
                                        <p:tgtEl>
                                          <p:spTgt spid="656">
                                            <p:txEl>
                                              <p:pRg end="2" st="2"/>
                                            </p:txEl>
                                          </p:spTgt>
                                        </p:tgtEl>
                                        <p:attrNameLst>
                                          <p:attrName>ppt_w</p:attrName>
                                        </p:attrNameLst>
                                      </p:cBhvr>
                                      <p:tavLst>
                                        <p:tav fmla="" tm="0">
                                          <p:val>
                                            <p:strVal val="0"/>
                                          </p:val>
                                        </p:tav>
                                        <p:tav fmla="" tm="100000">
                                          <p:val>
                                            <p:strVal val="#ppt_w"/>
                                          </p:val>
                                        </p:tav>
                                      </p:tavLst>
                                    </p:anim>
                                    <p:anim calcmode="lin" valueType="num">
                                      <p:cBhvr additive="base">
                                        <p:cTn dur="300"/>
                                        <p:tgtEl>
                                          <p:spTgt spid="656">
                                            <p:txEl>
                                              <p:pRg end="2" st="2"/>
                                            </p:txEl>
                                          </p:spTgt>
                                        </p:tgtEl>
                                        <p:attrNameLst>
                                          <p:attrName>ppt_h</p:attrName>
                                        </p:attrNameLst>
                                      </p:cBhvr>
                                      <p:tavLst>
                                        <p:tav fmla="" tm="0">
                                          <p:val>
                                            <p:strVal val="0"/>
                                          </p:val>
                                        </p:tav>
                                        <p:tav fmla="" tm="100000">
                                          <p:val>
                                            <p:strVal val="#ppt_h"/>
                                          </p:val>
                                        </p:tav>
                                      </p:tavLst>
                                    </p:anim>
                                  </p:childTnLst>
                                </p:cTn>
                              </p:par>
                            </p:childTnLst>
                          </p:cTn>
                        </p:par>
                        <p:par>
                          <p:cTn fill="hold">
                            <p:stCondLst>
                              <p:cond delay="5800"/>
                            </p:stCondLst>
                            <p:childTnLst>
                              <p:par>
                                <p:cTn fill="hold" nodeType="afterEffect" presetClass="entr" presetID="23" presetSubtype="16">
                                  <p:stCondLst>
                                    <p:cond delay="0"/>
                                  </p:stCondLst>
                                  <p:childTnLst>
                                    <p:set>
                                      <p:cBhvr>
                                        <p:cTn dur="1" fill="hold">
                                          <p:stCondLst>
                                            <p:cond delay="0"/>
                                          </p:stCondLst>
                                        </p:cTn>
                                        <p:tgtEl>
                                          <p:spTgt spid="656">
                                            <p:txEl>
                                              <p:pRg end="3" st="3"/>
                                            </p:txEl>
                                          </p:spTgt>
                                        </p:tgtEl>
                                        <p:attrNameLst>
                                          <p:attrName>style.visibility</p:attrName>
                                        </p:attrNameLst>
                                      </p:cBhvr>
                                      <p:to>
                                        <p:strVal val="visible"/>
                                      </p:to>
                                    </p:set>
                                    <p:anim calcmode="lin" valueType="num">
                                      <p:cBhvr additive="base">
                                        <p:cTn dur="300"/>
                                        <p:tgtEl>
                                          <p:spTgt spid="656">
                                            <p:txEl>
                                              <p:pRg end="3" st="3"/>
                                            </p:txEl>
                                          </p:spTgt>
                                        </p:tgtEl>
                                        <p:attrNameLst>
                                          <p:attrName>ppt_w</p:attrName>
                                        </p:attrNameLst>
                                      </p:cBhvr>
                                      <p:tavLst>
                                        <p:tav fmla="" tm="0">
                                          <p:val>
                                            <p:strVal val="0"/>
                                          </p:val>
                                        </p:tav>
                                        <p:tav fmla="" tm="100000">
                                          <p:val>
                                            <p:strVal val="#ppt_w"/>
                                          </p:val>
                                        </p:tav>
                                      </p:tavLst>
                                    </p:anim>
                                    <p:anim calcmode="lin" valueType="num">
                                      <p:cBhvr additive="base">
                                        <p:cTn dur="300"/>
                                        <p:tgtEl>
                                          <p:spTgt spid="656">
                                            <p:txEl>
                                              <p:pRg end="3" st="3"/>
                                            </p:txEl>
                                          </p:spTgt>
                                        </p:tgtEl>
                                        <p:attrNameLst>
                                          <p:attrName>ppt_h</p:attrName>
                                        </p:attrNameLst>
                                      </p:cBhvr>
                                      <p:tavLst>
                                        <p:tav fmla="" tm="0">
                                          <p:val>
                                            <p:strVal val="0"/>
                                          </p:val>
                                        </p:tav>
                                        <p:tav fmla="" tm="100000">
                                          <p:val>
                                            <p:strVal val="#ppt_h"/>
                                          </p:val>
                                        </p:tav>
                                      </p:tavLst>
                                    </p:anim>
                                  </p:childTnLst>
                                </p:cTn>
                              </p:par>
                            </p:childTnLst>
                          </p:cTn>
                        </p:par>
                        <p:par>
                          <p:cTn fill="hold">
                            <p:stCondLst>
                              <p:cond delay="6100"/>
                            </p:stCondLst>
                            <p:childTnLst>
                              <p:par>
                                <p:cTn fill="hold" nodeType="afterEffect" presetClass="entr" presetID="23" presetSubtype="16">
                                  <p:stCondLst>
                                    <p:cond delay="0"/>
                                  </p:stCondLst>
                                  <p:childTnLst>
                                    <p:set>
                                      <p:cBhvr>
                                        <p:cTn dur="1" fill="hold">
                                          <p:stCondLst>
                                            <p:cond delay="0"/>
                                          </p:stCondLst>
                                        </p:cTn>
                                        <p:tgtEl>
                                          <p:spTgt spid="656">
                                            <p:txEl>
                                              <p:pRg end="4" st="4"/>
                                            </p:txEl>
                                          </p:spTgt>
                                        </p:tgtEl>
                                        <p:attrNameLst>
                                          <p:attrName>style.visibility</p:attrName>
                                        </p:attrNameLst>
                                      </p:cBhvr>
                                      <p:to>
                                        <p:strVal val="visible"/>
                                      </p:to>
                                    </p:set>
                                    <p:anim calcmode="lin" valueType="num">
                                      <p:cBhvr additive="base">
                                        <p:cTn dur="300"/>
                                        <p:tgtEl>
                                          <p:spTgt spid="656">
                                            <p:txEl>
                                              <p:pRg end="4" st="4"/>
                                            </p:txEl>
                                          </p:spTgt>
                                        </p:tgtEl>
                                        <p:attrNameLst>
                                          <p:attrName>ppt_w</p:attrName>
                                        </p:attrNameLst>
                                      </p:cBhvr>
                                      <p:tavLst>
                                        <p:tav fmla="" tm="0">
                                          <p:val>
                                            <p:strVal val="0"/>
                                          </p:val>
                                        </p:tav>
                                        <p:tav fmla="" tm="100000">
                                          <p:val>
                                            <p:strVal val="#ppt_w"/>
                                          </p:val>
                                        </p:tav>
                                      </p:tavLst>
                                    </p:anim>
                                    <p:anim calcmode="lin" valueType="num">
                                      <p:cBhvr additive="base">
                                        <p:cTn dur="300"/>
                                        <p:tgtEl>
                                          <p:spTgt spid="656">
                                            <p:txEl>
                                              <p:pRg end="4" st="4"/>
                                            </p:txEl>
                                          </p:spTgt>
                                        </p:tgtEl>
                                        <p:attrNameLst>
                                          <p:attrName>ppt_h</p:attrName>
                                        </p:attrNameLst>
                                      </p:cBhvr>
                                      <p:tavLst>
                                        <p:tav fmla="" tm="0">
                                          <p:val>
                                            <p:strVal val="0"/>
                                          </p:val>
                                        </p:tav>
                                        <p:tav fmla="" tm="100000">
                                          <p:val>
                                            <p:strVal val="#ppt_h"/>
                                          </p:val>
                                        </p:tav>
                                      </p:tavLst>
                                    </p:anim>
                                  </p:childTnLst>
                                </p:cTn>
                              </p:par>
                            </p:childTnLst>
                          </p:cTn>
                        </p:par>
                        <p:par>
                          <p:cTn fill="hold">
                            <p:stCondLst>
                              <p:cond delay="6400"/>
                            </p:stCondLst>
                            <p:childTnLst>
                              <p:par>
                                <p:cTn fill="hold" nodeType="afterEffect" presetClass="entr" presetID="23" presetSubtype="16">
                                  <p:stCondLst>
                                    <p:cond delay="0"/>
                                  </p:stCondLst>
                                  <p:childTnLst>
                                    <p:set>
                                      <p:cBhvr>
                                        <p:cTn dur="1" fill="hold">
                                          <p:stCondLst>
                                            <p:cond delay="0"/>
                                          </p:stCondLst>
                                        </p:cTn>
                                        <p:tgtEl>
                                          <p:spTgt spid="656">
                                            <p:txEl>
                                              <p:pRg end="5" st="5"/>
                                            </p:txEl>
                                          </p:spTgt>
                                        </p:tgtEl>
                                        <p:attrNameLst>
                                          <p:attrName>style.visibility</p:attrName>
                                        </p:attrNameLst>
                                      </p:cBhvr>
                                      <p:to>
                                        <p:strVal val="visible"/>
                                      </p:to>
                                    </p:set>
                                    <p:anim calcmode="lin" valueType="num">
                                      <p:cBhvr additive="base">
                                        <p:cTn dur="300"/>
                                        <p:tgtEl>
                                          <p:spTgt spid="656">
                                            <p:txEl>
                                              <p:pRg end="5" st="5"/>
                                            </p:txEl>
                                          </p:spTgt>
                                        </p:tgtEl>
                                        <p:attrNameLst>
                                          <p:attrName>ppt_w</p:attrName>
                                        </p:attrNameLst>
                                      </p:cBhvr>
                                      <p:tavLst>
                                        <p:tav fmla="" tm="0">
                                          <p:val>
                                            <p:strVal val="0"/>
                                          </p:val>
                                        </p:tav>
                                        <p:tav fmla="" tm="100000">
                                          <p:val>
                                            <p:strVal val="#ppt_w"/>
                                          </p:val>
                                        </p:tav>
                                      </p:tavLst>
                                    </p:anim>
                                    <p:anim calcmode="lin" valueType="num">
                                      <p:cBhvr additive="base">
                                        <p:cTn dur="300"/>
                                        <p:tgtEl>
                                          <p:spTgt spid="656">
                                            <p:txEl>
                                              <p:pRg end="5" st="5"/>
                                            </p:txEl>
                                          </p:spTgt>
                                        </p:tgtEl>
                                        <p:attrNameLst>
                                          <p:attrName>ppt_h</p:attrName>
                                        </p:attrNameLst>
                                      </p:cBhvr>
                                      <p:tavLst>
                                        <p:tav fmla="" tm="0">
                                          <p:val>
                                            <p:strVal val="0"/>
                                          </p:val>
                                        </p:tav>
                                        <p:tav fmla="" tm="100000">
                                          <p:val>
                                            <p:strVal val="#ppt_h"/>
                                          </p:val>
                                        </p:tav>
                                      </p:tavLst>
                                    </p:anim>
                                  </p:childTnLst>
                                </p:cTn>
                              </p:par>
                            </p:childTnLst>
                          </p:cTn>
                        </p:par>
                        <p:par>
                          <p:cTn fill="hold">
                            <p:stCondLst>
                              <p:cond delay="6700"/>
                            </p:stCondLst>
                            <p:childTnLst>
                              <p:par>
                                <p:cTn fill="hold" nodeType="afterEffect" presetClass="entr" presetID="23" presetSubtype="16">
                                  <p:stCondLst>
                                    <p:cond delay="0"/>
                                  </p:stCondLst>
                                  <p:childTnLst>
                                    <p:set>
                                      <p:cBhvr>
                                        <p:cTn dur="1" fill="hold">
                                          <p:stCondLst>
                                            <p:cond delay="0"/>
                                          </p:stCondLst>
                                        </p:cTn>
                                        <p:tgtEl>
                                          <p:spTgt spid="656">
                                            <p:txEl>
                                              <p:pRg end="6" st="6"/>
                                            </p:txEl>
                                          </p:spTgt>
                                        </p:tgtEl>
                                        <p:attrNameLst>
                                          <p:attrName>style.visibility</p:attrName>
                                        </p:attrNameLst>
                                      </p:cBhvr>
                                      <p:to>
                                        <p:strVal val="visible"/>
                                      </p:to>
                                    </p:set>
                                    <p:anim calcmode="lin" valueType="num">
                                      <p:cBhvr additive="base">
                                        <p:cTn dur="300"/>
                                        <p:tgtEl>
                                          <p:spTgt spid="656">
                                            <p:txEl>
                                              <p:pRg end="6" st="6"/>
                                            </p:txEl>
                                          </p:spTgt>
                                        </p:tgtEl>
                                        <p:attrNameLst>
                                          <p:attrName>ppt_w</p:attrName>
                                        </p:attrNameLst>
                                      </p:cBhvr>
                                      <p:tavLst>
                                        <p:tav fmla="" tm="0">
                                          <p:val>
                                            <p:strVal val="0"/>
                                          </p:val>
                                        </p:tav>
                                        <p:tav fmla="" tm="100000">
                                          <p:val>
                                            <p:strVal val="#ppt_w"/>
                                          </p:val>
                                        </p:tav>
                                      </p:tavLst>
                                    </p:anim>
                                    <p:anim calcmode="lin" valueType="num">
                                      <p:cBhvr additive="base">
                                        <p:cTn dur="300"/>
                                        <p:tgtEl>
                                          <p:spTgt spid="656">
                                            <p:txEl>
                                              <p:pRg end="6" st="6"/>
                                            </p:txEl>
                                          </p:spTgt>
                                        </p:tgtEl>
                                        <p:attrNameLst>
                                          <p:attrName>ppt_h</p:attrName>
                                        </p:attrNameLst>
                                      </p:cBhvr>
                                      <p:tavLst>
                                        <p:tav fmla="" tm="0">
                                          <p:val>
                                            <p:strVal val="0"/>
                                          </p:val>
                                        </p:tav>
                                        <p:tav fmla="" tm="100000">
                                          <p:val>
                                            <p:strVal val="#ppt_h"/>
                                          </p:val>
                                        </p:tav>
                                      </p:tavLst>
                                    </p:anim>
                                  </p:childTnLst>
                                </p:cTn>
                              </p:par>
                            </p:childTnLst>
                          </p:cTn>
                        </p:par>
                        <p:par>
                          <p:cTn fill="hold">
                            <p:stCondLst>
                              <p:cond delay="7000"/>
                            </p:stCondLst>
                            <p:childTnLst>
                              <p:par>
                                <p:cTn fill="hold" nodeType="afterEffect" presetClass="entr" presetID="23" presetSubtype="16">
                                  <p:stCondLst>
                                    <p:cond delay="0"/>
                                  </p:stCondLst>
                                  <p:childTnLst>
                                    <p:set>
                                      <p:cBhvr>
                                        <p:cTn dur="1" fill="hold">
                                          <p:stCondLst>
                                            <p:cond delay="0"/>
                                          </p:stCondLst>
                                        </p:cTn>
                                        <p:tgtEl>
                                          <p:spTgt spid="656">
                                            <p:txEl>
                                              <p:pRg end="7" st="7"/>
                                            </p:txEl>
                                          </p:spTgt>
                                        </p:tgtEl>
                                        <p:attrNameLst>
                                          <p:attrName>style.visibility</p:attrName>
                                        </p:attrNameLst>
                                      </p:cBhvr>
                                      <p:to>
                                        <p:strVal val="visible"/>
                                      </p:to>
                                    </p:set>
                                    <p:anim calcmode="lin" valueType="num">
                                      <p:cBhvr additive="base">
                                        <p:cTn dur="300"/>
                                        <p:tgtEl>
                                          <p:spTgt spid="656">
                                            <p:txEl>
                                              <p:pRg end="7" st="7"/>
                                            </p:txEl>
                                          </p:spTgt>
                                        </p:tgtEl>
                                        <p:attrNameLst>
                                          <p:attrName>ppt_w</p:attrName>
                                        </p:attrNameLst>
                                      </p:cBhvr>
                                      <p:tavLst>
                                        <p:tav fmla="" tm="0">
                                          <p:val>
                                            <p:strVal val="0"/>
                                          </p:val>
                                        </p:tav>
                                        <p:tav fmla="" tm="100000">
                                          <p:val>
                                            <p:strVal val="#ppt_w"/>
                                          </p:val>
                                        </p:tav>
                                      </p:tavLst>
                                    </p:anim>
                                    <p:anim calcmode="lin" valueType="num">
                                      <p:cBhvr additive="base">
                                        <p:cTn dur="300"/>
                                        <p:tgtEl>
                                          <p:spTgt spid="656">
                                            <p:txEl>
                                              <p:pRg end="7" st="7"/>
                                            </p:txEl>
                                          </p:spTgt>
                                        </p:tgtEl>
                                        <p:attrNameLst>
                                          <p:attrName>ppt_h</p:attrName>
                                        </p:attrNameLst>
                                      </p:cBhvr>
                                      <p:tavLst>
                                        <p:tav fmla="" tm="0">
                                          <p:val>
                                            <p:strVal val="0"/>
                                          </p:val>
                                        </p:tav>
                                        <p:tav fmla="" tm="100000">
                                          <p:val>
                                            <p:strVal val="#ppt_h"/>
                                          </p:val>
                                        </p:tav>
                                      </p:tavLst>
                                    </p:anim>
                                  </p:childTnLst>
                                </p:cTn>
                              </p:par>
                            </p:childTnLst>
                          </p:cTn>
                        </p:par>
                        <p:par>
                          <p:cTn fill="hold">
                            <p:stCondLst>
                              <p:cond delay="7300"/>
                            </p:stCondLst>
                            <p:childTnLst>
                              <p:par>
                                <p:cTn fill="hold" nodeType="afterEffect" presetClass="entr" presetID="23" presetSubtype="16">
                                  <p:stCondLst>
                                    <p:cond delay="0"/>
                                  </p:stCondLst>
                                  <p:childTnLst>
                                    <p:set>
                                      <p:cBhvr>
                                        <p:cTn dur="1" fill="hold">
                                          <p:stCondLst>
                                            <p:cond delay="0"/>
                                          </p:stCondLst>
                                        </p:cTn>
                                        <p:tgtEl>
                                          <p:spTgt spid="656">
                                            <p:txEl>
                                              <p:pRg end="8" st="8"/>
                                            </p:txEl>
                                          </p:spTgt>
                                        </p:tgtEl>
                                        <p:attrNameLst>
                                          <p:attrName>style.visibility</p:attrName>
                                        </p:attrNameLst>
                                      </p:cBhvr>
                                      <p:to>
                                        <p:strVal val="visible"/>
                                      </p:to>
                                    </p:set>
                                    <p:anim calcmode="lin" valueType="num">
                                      <p:cBhvr additive="base">
                                        <p:cTn dur="300"/>
                                        <p:tgtEl>
                                          <p:spTgt spid="656">
                                            <p:txEl>
                                              <p:pRg end="8" st="8"/>
                                            </p:txEl>
                                          </p:spTgt>
                                        </p:tgtEl>
                                        <p:attrNameLst>
                                          <p:attrName>ppt_w</p:attrName>
                                        </p:attrNameLst>
                                      </p:cBhvr>
                                      <p:tavLst>
                                        <p:tav fmla="" tm="0">
                                          <p:val>
                                            <p:strVal val="0"/>
                                          </p:val>
                                        </p:tav>
                                        <p:tav fmla="" tm="100000">
                                          <p:val>
                                            <p:strVal val="#ppt_w"/>
                                          </p:val>
                                        </p:tav>
                                      </p:tavLst>
                                    </p:anim>
                                    <p:anim calcmode="lin" valueType="num">
                                      <p:cBhvr additive="base">
                                        <p:cTn dur="300"/>
                                        <p:tgtEl>
                                          <p:spTgt spid="656">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800"/>
                                  </p:stCondLst>
                                  <p:childTnLst>
                                    <p:set>
                                      <p:cBhvr>
                                        <p:cTn dur="1" fill="hold">
                                          <p:stCondLst>
                                            <p:cond delay="0"/>
                                          </p:stCondLst>
                                        </p:cTn>
                                        <p:tgtEl>
                                          <p:spTgt spid="654"/>
                                        </p:tgtEl>
                                        <p:attrNameLst>
                                          <p:attrName>style.visibility</p:attrName>
                                        </p:attrNameLst>
                                      </p:cBhvr>
                                      <p:to>
                                        <p:strVal val="visible"/>
                                      </p:to>
                                    </p:set>
                                    <p:anim calcmode="lin" valueType="num">
                                      <p:cBhvr additive="base">
                                        <p:cTn dur="1000"/>
                                        <p:tgtEl>
                                          <p:spTgt spid="654"/>
                                        </p:tgtEl>
                                        <p:attrNameLst>
                                          <p:attrName>ppt_w</p:attrName>
                                        </p:attrNameLst>
                                      </p:cBhvr>
                                      <p:tavLst>
                                        <p:tav fmla="" tm="0">
                                          <p:val>
                                            <p:strVal val="0"/>
                                          </p:val>
                                        </p:tav>
                                        <p:tav fmla="" tm="100000">
                                          <p:val>
                                            <p:strVal val="#ppt_w"/>
                                          </p:val>
                                        </p:tav>
                                      </p:tavLst>
                                    </p:anim>
                                    <p:anim calcmode="lin" valueType="num">
                                      <p:cBhvr additive="base">
                                        <p:cTn dur="1000"/>
                                        <p:tgtEl>
                                          <p:spTgt spid="654"/>
                                        </p:tgtEl>
                                        <p:attrNameLst>
                                          <p:attrName>ppt_h</p:attrName>
                                        </p:attrNameLst>
                                      </p:cBhvr>
                                      <p:tavLst>
                                        <p:tav fmla="" tm="0">
                                          <p:val>
                                            <p:strVal val="0"/>
                                          </p:val>
                                        </p:tav>
                                        <p:tav fmla="" tm="100000">
                                          <p:val>
                                            <p:strVal val="#ppt_h"/>
                                          </p:val>
                                        </p:tav>
                                      </p:tavLst>
                                    </p:anim>
                                  </p:childTnLst>
                                </p:cTn>
                              </p:par>
                            </p:childTnLst>
                          </p:cTn>
                        </p:par>
                        <p:par>
                          <p:cTn fill="hold">
                            <p:stCondLst>
                              <p:cond delay="8300"/>
                            </p:stCondLst>
                            <p:childTnLst>
                              <p:par>
                                <p:cTn fill="hold" nodeType="afterEffect" presetClass="entr" presetID="10" presetSubtype="0">
                                  <p:stCondLst>
                                    <p:cond delay="0"/>
                                  </p:stCondLst>
                                  <p:childTnLst>
                                    <p:set>
                                      <p:cBhvr>
                                        <p:cTn dur="1" fill="hold">
                                          <p:stCondLst>
                                            <p:cond delay="0"/>
                                          </p:stCondLst>
                                        </p:cTn>
                                        <p:tgtEl>
                                          <p:spTgt spid="655"/>
                                        </p:tgtEl>
                                        <p:attrNameLst>
                                          <p:attrName>style.visibility</p:attrName>
                                        </p:attrNameLst>
                                      </p:cBhvr>
                                      <p:to>
                                        <p:strVal val="visible"/>
                                      </p:to>
                                    </p:set>
                                    <p:animEffect filter="fade" transition="in">
                                      <p:cBhvr>
                                        <p:cTn dur="1000"/>
                                        <p:tgtEl>
                                          <p:spTgt spid="655"/>
                                        </p:tgtEl>
                                      </p:cBhvr>
                                    </p:animEffect>
                                  </p:childTnLst>
                                </p:cTn>
                              </p:par>
                              <p:par>
                                <p:cTn fill="hold" nodeType="withEffect" presetClass="entr" presetID="10" presetSubtype="0">
                                  <p:stCondLst>
                                    <p:cond delay="800"/>
                                  </p:stCondLst>
                                  <p:childTnLst>
                                    <p:set>
                                      <p:cBhvr>
                                        <p:cTn dur="1" fill="hold">
                                          <p:stCondLst>
                                            <p:cond delay="0"/>
                                          </p:stCondLst>
                                        </p:cTn>
                                        <p:tgtEl>
                                          <p:spTgt spid="659">
                                            <p:txEl>
                                              <p:pRg end="0" st="0"/>
                                            </p:txEl>
                                          </p:spTgt>
                                        </p:tgtEl>
                                        <p:attrNameLst>
                                          <p:attrName>style.visibility</p:attrName>
                                        </p:attrNameLst>
                                      </p:cBhvr>
                                      <p:to>
                                        <p:strVal val="visible"/>
                                      </p:to>
                                    </p:set>
                                    <p:animEffect filter="fade" transition="in">
                                      <p:cBhvr>
                                        <p:cTn dur="500"/>
                                        <p:tgtEl>
                                          <p:spTgt spid="659">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59">
                                            <p:txEl>
                                              <p:pRg end="1" st="1"/>
                                            </p:txEl>
                                          </p:spTgt>
                                        </p:tgtEl>
                                        <p:attrNameLst>
                                          <p:attrName>style.visibility</p:attrName>
                                        </p:attrNameLst>
                                      </p:cBhvr>
                                      <p:to>
                                        <p:strVal val="visible"/>
                                      </p:to>
                                    </p:set>
                                    <p:animEffect filter="fade" transition="in">
                                      <p:cBhvr>
                                        <p:cTn dur="500"/>
                                        <p:tgtEl>
                                          <p:spTgt spid="659">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59">
                                            <p:txEl>
                                              <p:pRg end="2" st="2"/>
                                            </p:txEl>
                                          </p:spTgt>
                                        </p:tgtEl>
                                        <p:attrNameLst>
                                          <p:attrName>style.visibility</p:attrName>
                                        </p:attrNameLst>
                                      </p:cBhvr>
                                      <p:to>
                                        <p:strVal val="visible"/>
                                      </p:to>
                                    </p:set>
                                    <p:animEffect filter="fade" transition="in">
                                      <p:cBhvr>
                                        <p:cTn dur="500"/>
                                        <p:tgtEl>
                                          <p:spTgt spid="659">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59">
                                            <p:txEl>
                                              <p:pRg end="3" st="3"/>
                                            </p:txEl>
                                          </p:spTgt>
                                        </p:tgtEl>
                                        <p:attrNameLst>
                                          <p:attrName>style.visibility</p:attrName>
                                        </p:attrNameLst>
                                      </p:cBhvr>
                                      <p:to>
                                        <p:strVal val="visible"/>
                                      </p:to>
                                    </p:set>
                                    <p:animEffect filter="fade" transition="in">
                                      <p:cBhvr>
                                        <p:cTn dur="500"/>
                                        <p:tgtEl>
                                          <p:spTgt spid="659">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59">
                                            <p:txEl>
                                              <p:pRg end="4" st="4"/>
                                            </p:txEl>
                                          </p:spTgt>
                                        </p:tgtEl>
                                        <p:attrNameLst>
                                          <p:attrName>style.visibility</p:attrName>
                                        </p:attrNameLst>
                                      </p:cBhvr>
                                      <p:to>
                                        <p:strVal val="visible"/>
                                      </p:to>
                                    </p:set>
                                    <p:animEffect filter="fade" transition="in">
                                      <p:cBhvr>
                                        <p:cTn dur="500"/>
                                        <p:tgtEl>
                                          <p:spTgt spid="659">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59">
                                            <p:txEl>
                                              <p:pRg end="5" st="5"/>
                                            </p:txEl>
                                          </p:spTgt>
                                        </p:tgtEl>
                                        <p:attrNameLst>
                                          <p:attrName>style.visibility</p:attrName>
                                        </p:attrNameLst>
                                      </p:cBhvr>
                                      <p:to>
                                        <p:strVal val="visible"/>
                                      </p:to>
                                    </p:set>
                                    <p:animEffect filter="fade" transition="in">
                                      <p:cBhvr>
                                        <p:cTn dur="500"/>
                                        <p:tgtEl>
                                          <p:spTgt spid="659">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59">
                                            <p:txEl>
                                              <p:pRg end="6" st="6"/>
                                            </p:txEl>
                                          </p:spTgt>
                                        </p:tgtEl>
                                        <p:attrNameLst>
                                          <p:attrName>style.visibility</p:attrName>
                                        </p:attrNameLst>
                                      </p:cBhvr>
                                      <p:to>
                                        <p:strVal val="visible"/>
                                      </p:to>
                                    </p:set>
                                    <p:animEffect filter="fade" transition="in">
                                      <p:cBhvr>
                                        <p:cTn dur="500"/>
                                        <p:tgtEl>
                                          <p:spTgt spid="659">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59">
                                            <p:txEl>
                                              <p:pRg end="7" st="7"/>
                                            </p:txEl>
                                          </p:spTgt>
                                        </p:tgtEl>
                                        <p:attrNameLst>
                                          <p:attrName>style.visibility</p:attrName>
                                        </p:attrNameLst>
                                      </p:cBhvr>
                                      <p:to>
                                        <p:strVal val="visible"/>
                                      </p:to>
                                    </p:set>
                                    <p:animEffect filter="fade" transition="in">
                                      <p:cBhvr>
                                        <p:cTn dur="500"/>
                                        <p:tgtEl>
                                          <p:spTgt spid="659">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59">
                                            <p:txEl>
                                              <p:pRg end="8" st="8"/>
                                            </p:txEl>
                                          </p:spTgt>
                                        </p:tgtEl>
                                        <p:attrNameLst>
                                          <p:attrName>style.visibility</p:attrName>
                                        </p:attrNameLst>
                                      </p:cBhvr>
                                      <p:to>
                                        <p:strVal val="visible"/>
                                      </p:to>
                                    </p:set>
                                    <p:animEffect filter="fade" transition="in">
                                      <p:cBhvr>
                                        <p:cTn dur="500"/>
                                        <p:tgtEl>
                                          <p:spTgt spid="659">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63">
                                            <p:txEl>
                                              <p:pRg end="0" st="0"/>
                                            </p:txEl>
                                          </p:spTgt>
                                        </p:tgtEl>
                                        <p:attrNameLst>
                                          <p:attrName>style.visibility</p:attrName>
                                        </p:attrNameLst>
                                      </p:cBhvr>
                                      <p:to>
                                        <p:strVal val="visible"/>
                                      </p:to>
                                    </p:set>
                                    <p:animEffect filter="fade" transition="in">
                                      <p:cBhvr>
                                        <p:cTn dur="400"/>
                                        <p:tgtEl>
                                          <p:spTgt spid="663">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63">
                                            <p:txEl>
                                              <p:pRg end="1" st="1"/>
                                            </p:txEl>
                                          </p:spTgt>
                                        </p:tgtEl>
                                        <p:attrNameLst>
                                          <p:attrName>style.visibility</p:attrName>
                                        </p:attrNameLst>
                                      </p:cBhvr>
                                      <p:to>
                                        <p:strVal val="visible"/>
                                      </p:to>
                                    </p:set>
                                    <p:animEffect filter="fade" transition="in">
                                      <p:cBhvr>
                                        <p:cTn dur="400"/>
                                        <p:tgtEl>
                                          <p:spTgt spid="663">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63">
                                            <p:txEl>
                                              <p:pRg end="2" st="2"/>
                                            </p:txEl>
                                          </p:spTgt>
                                        </p:tgtEl>
                                        <p:attrNameLst>
                                          <p:attrName>style.visibility</p:attrName>
                                        </p:attrNameLst>
                                      </p:cBhvr>
                                      <p:to>
                                        <p:strVal val="visible"/>
                                      </p:to>
                                    </p:set>
                                    <p:animEffect filter="fade" transition="in">
                                      <p:cBhvr>
                                        <p:cTn dur="400"/>
                                        <p:tgtEl>
                                          <p:spTgt spid="663">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63">
                                            <p:txEl>
                                              <p:pRg end="3" st="3"/>
                                            </p:txEl>
                                          </p:spTgt>
                                        </p:tgtEl>
                                        <p:attrNameLst>
                                          <p:attrName>style.visibility</p:attrName>
                                        </p:attrNameLst>
                                      </p:cBhvr>
                                      <p:to>
                                        <p:strVal val="visible"/>
                                      </p:to>
                                    </p:set>
                                    <p:animEffect filter="fade" transition="in">
                                      <p:cBhvr>
                                        <p:cTn dur="400"/>
                                        <p:tgtEl>
                                          <p:spTgt spid="663">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63">
                                            <p:txEl>
                                              <p:pRg end="4" st="4"/>
                                            </p:txEl>
                                          </p:spTgt>
                                        </p:tgtEl>
                                        <p:attrNameLst>
                                          <p:attrName>style.visibility</p:attrName>
                                        </p:attrNameLst>
                                      </p:cBhvr>
                                      <p:to>
                                        <p:strVal val="visible"/>
                                      </p:to>
                                    </p:set>
                                    <p:animEffect filter="fade" transition="in">
                                      <p:cBhvr>
                                        <p:cTn dur="400"/>
                                        <p:tgtEl>
                                          <p:spTgt spid="663">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63">
                                            <p:txEl>
                                              <p:pRg end="5" st="5"/>
                                            </p:txEl>
                                          </p:spTgt>
                                        </p:tgtEl>
                                        <p:attrNameLst>
                                          <p:attrName>style.visibility</p:attrName>
                                        </p:attrNameLst>
                                      </p:cBhvr>
                                      <p:to>
                                        <p:strVal val="visible"/>
                                      </p:to>
                                    </p:set>
                                    <p:animEffect filter="fade" transition="in">
                                      <p:cBhvr>
                                        <p:cTn dur="400"/>
                                        <p:tgtEl>
                                          <p:spTgt spid="663">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63">
                                            <p:txEl>
                                              <p:pRg end="6" st="6"/>
                                            </p:txEl>
                                          </p:spTgt>
                                        </p:tgtEl>
                                        <p:attrNameLst>
                                          <p:attrName>style.visibility</p:attrName>
                                        </p:attrNameLst>
                                      </p:cBhvr>
                                      <p:to>
                                        <p:strVal val="visible"/>
                                      </p:to>
                                    </p:set>
                                    <p:animEffect filter="fade" transition="in">
                                      <p:cBhvr>
                                        <p:cTn dur="400"/>
                                        <p:tgtEl>
                                          <p:spTgt spid="663">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63">
                                            <p:txEl>
                                              <p:pRg end="7" st="7"/>
                                            </p:txEl>
                                          </p:spTgt>
                                        </p:tgtEl>
                                        <p:attrNameLst>
                                          <p:attrName>style.visibility</p:attrName>
                                        </p:attrNameLst>
                                      </p:cBhvr>
                                      <p:to>
                                        <p:strVal val="visible"/>
                                      </p:to>
                                    </p:set>
                                    <p:animEffect filter="fade" transition="in">
                                      <p:cBhvr>
                                        <p:cTn dur="400"/>
                                        <p:tgtEl>
                                          <p:spTgt spid="663">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63">
                                            <p:txEl>
                                              <p:pRg end="8" st="8"/>
                                            </p:txEl>
                                          </p:spTgt>
                                        </p:tgtEl>
                                        <p:attrNameLst>
                                          <p:attrName>style.visibility</p:attrName>
                                        </p:attrNameLst>
                                      </p:cBhvr>
                                      <p:to>
                                        <p:strVal val="visible"/>
                                      </p:to>
                                    </p:set>
                                    <p:animEffect filter="fade" transition="in">
                                      <p:cBhvr>
                                        <p:cTn dur="400"/>
                                        <p:tgtEl>
                                          <p:spTgt spid="663">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64">
                                            <p:txEl>
                                              <p:pRg end="0" st="0"/>
                                            </p:txEl>
                                          </p:spTgt>
                                        </p:tgtEl>
                                        <p:attrNameLst>
                                          <p:attrName>style.visibility</p:attrName>
                                        </p:attrNameLst>
                                      </p:cBhvr>
                                      <p:to>
                                        <p:strVal val="visible"/>
                                      </p:to>
                                    </p:set>
                                    <p:animEffect filter="fade" transition="in">
                                      <p:cBhvr>
                                        <p:cTn dur="500"/>
                                        <p:tgtEl>
                                          <p:spTgt spid="664">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64">
                                            <p:txEl>
                                              <p:pRg end="1" st="1"/>
                                            </p:txEl>
                                          </p:spTgt>
                                        </p:tgtEl>
                                        <p:attrNameLst>
                                          <p:attrName>style.visibility</p:attrName>
                                        </p:attrNameLst>
                                      </p:cBhvr>
                                      <p:to>
                                        <p:strVal val="visible"/>
                                      </p:to>
                                    </p:set>
                                    <p:animEffect filter="fade" transition="in">
                                      <p:cBhvr>
                                        <p:cTn dur="500"/>
                                        <p:tgtEl>
                                          <p:spTgt spid="664">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64">
                                            <p:txEl>
                                              <p:pRg end="2" st="2"/>
                                            </p:txEl>
                                          </p:spTgt>
                                        </p:tgtEl>
                                        <p:attrNameLst>
                                          <p:attrName>style.visibility</p:attrName>
                                        </p:attrNameLst>
                                      </p:cBhvr>
                                      <p:to>
                                        <p:strVal val="visible"/>
                                      </p:to>
                                    </p:set>
                                    <p:animEffect filter="fade" transition="in">
                                      <p:cBhvr>
                                        <p:cTn dur="500"/>
                                        <p:tgtEl>
                                          <p:spTgt spid="664">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64">
                                            <p:txEl>
                                              <p:pRg end="3" st="3"/>
                                            </p:txEl>
                                          </p:spTgt>
                                        </p:tgtEl>
                                        <p:attrNameLst>
                                          <p:attrName>style.visibility</p:attrName>
                                        </p:attrNameLst>
                                      </p:cBhvr>
                                      <p:to>
                                        <p:strVal val="visible"/>
                                      </p:to>
                                    </p:set>
                                    <p:animEffect filter="fade" transition="in">
                                      <p:cBhvr>
                                        <p:cTn dur="500"/>
                                        <p:tgtEl>
                                          <p:spTgt spid="664">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64">
                                            <p:txEl>
                                              <p:pRg end="4" st="4"/>
                                            </p:txEl>
                                          </p:spTgt>
                                        </p:tgtEl>
                                        <p:attrNameLst>
                                          <p:attrName>style.visibility</p:attrName>
                                        </p:attrNameLst>
                                      </p:cBhvr>
                                      <p:to>
                                        <p:strVal val="visible"/>
                                      </p:to>
                                    </p:set>
                                    <p:animEffect filter="fade" transition="in">
                                      <p:cBhvr>
                                        <p:cTn dur="500"/>
                                        <p:tgtEl>
                                          <p:spTgt spid="664">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64">
                                            <p:txEl>
                                              <p:pRg end="5" st="5"/>
                                            </p:txEl>
                                          </p:spTgt>
                                        </p:tgtEl>
                                        <p:attrNameLst>
                                          <p:attrName>style.visibility</p:attrName>
                                        </p:attrNameLst>
                                      </p:cBhvr>
                                      <p:to>
                                        <p:strVal val="visible"/>
                                      </p:to>
                                    </p:set>
                                    <p:animEffect filter="fade" transition="in">
                                      <p:cBhvr>
                                        <p:cTn dur="500"/>
                                        <p:tgtEl>
                                          <p:spTgt spid="664">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64">
                                            <p:txEl>
                                              <p:pRg end="6" st="6"/>
                                            </p:txEl>
                                          </p:spTgt>
                                        </p:tgtEl>
                                        <p:attrNameLst>
                                          <p:attrName>style.visibility</p:attrName>
                                        </p:attrNameLst>
                                      </p:cBhvr>
                                      <p:to>
                                        <p:strVal val="visible"/>
                                      </p:to>
                                    </p:set>
                                    <p:animEffect filter="fade" transition="in">
                                      <p:cBhvr>
                                        <p:cTn dur="500"/>
                                        <p:tgtEl>
                                          <p:spTgt spid="664">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64">
                                            <p:txEl>
                                              <p:pRg end="7" st="7"/>
                                            </p:txEl>
                                          </p:spTgt>
                                        </p:tgtEl>
                                        <p:attrNameLst>
                                          <p:attrName>style.visibility</p:attrName>
                                        </p:attrNameLst>
                                      </p:cBhvr>
                                      <p:to>
                                        <p:strVal val="visible"/>
                                      </p:to>
                                    </p:set>
                                    <p:animEffect filter="fade" transition="in">
                                      <p:cBhvr>
                                        <p:cTn dur="500"/>
                                        <p:tgtEl>
                                          <p:spTgt spid="664">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64">
                                            <p:txEl>
                                              <p:pRg end="8" st="8"/>
                                            </p:txEl>
                                          </p:spTgt>
                                        </p:tgtEl>
                                        <p:attrNameLst>
                                          <p:attrName>style.visibility</p:attrName>
                                        </p:attrNameLst>
                                      </p:cBhvr>
                                      <p:to>
                                        <p:strVal val="visible"/>
                                      </p:to>
                                    </p:set>
                                    <p:animEffect filter="fade" transition="in">
                                      <p:cBhvr>
                                        <p:cTn dur="500"/>
                                        <p:tgtEl>
                                          <p:spTgt spid="664">
                                            <p:txEl>
                                              <p:pRg end="8" st="8"/>
                                            </p:txEl>
                                          </p:spTgt>
                                        </p:tgtEl>
                                      </p:cBhvr>
                                    </p:animEffect>
                                  </p:childTnLst>
                                </p:cTn>
                              </p:par>
                            </p:childTnLst>
                          </p:cTn>
                        </p:par>
                        <p:par>
                          <p:cTn fill="hold">
                            <p:stCondLst>
                              <p:cond delay="9300"/>
                            </p:stCondLst>
                            <p:childTnLst>
                              <p:par>
                                <p:cTn fill="hold" nodeType="afterEffect" presetClass="entr" presetID="23" presetSubtype="16">
                                  <p:stCondLst>
                                    <p:cond delay="0"/>
                                  </p:stCondLst>
                                  <p:childTnLst>
                                    <p:set>
                                      <p:cBhvr>
                                        <p:cTn dur="1" fill="hold">
                                          <p:stCondLst>
                                            <p:cond delay="0"/>
                                          </p:stCondLst>
                                        </p:cTn>
                                        <p:tgtEl>
                                          <p:spTgt spid="662">
                                            <p:txEl>
                                              <p:pRg end="0" st="0"/>
                                            </p:txEl>
                                          </p:spTgt>
                                        </p:tgtEl>
                                        <p:attrNameLst>
                                          <p:attrName>style.visibility</p:attrName>
                                        </p:attrNameLst>
                                      </p:cBhvr>
                                      <p:to>
                                        <p:strVal val="visible"/>
                                      </p:to>
                                    </p:set>
                                    <p:anim calcmode="lin" valueType="num">
                                      <p:cBhvr additive="base">
                                        <p:cTn dur="300"/>
                                        <p:tgtEl>
                                          <p:spTgt spid="662">
                                            <p:txEl>
                                              <p:pRg end="0" st="0"/>
                                            </p:txEl>
                                          </p:spTgt>
                                        </p:tgtEl>
                                        <p:attrNameLst>
                                          <p:attrName>ppt_w</p:attrName>
                                        </p:attrNameLst>
                                      </p:cBhvr>
                                      <p:tavLst>
                                        <p:tav fmla="" tm="0">
                                          <p:val>
                                            <p:strVal val="0"/>
                                          </p:val>
                                        </p:tav>
                                        <p:tav fmla="" tm="100000">
                                          <p:val>
                                            <p:strVal val="#ppt_w"/>
                                          </p:val>
                                        </p:tav>
                                      </p:tavLst>
                                    </p:anim>
                                    <p:anim calcmode="lin" valueType="num">
                                      <p:cBhvr additive="base">
                                        <p:cTn dur="300"/>
                                        <p:tgtEl>
                                          <p:spTgt spid="662">
                                            <p:txEl>
                                              <p:pRg end="0" st="0"/>
                                            </p:txEl>
                                          </p:spTgt>
                                        </p:tgtEl>
                                        <p:attrNameLst>
                                          <p:attrName>ppt_h</p:attrName>
                                        </p:attrNameLst>
                                      </p:cBhvr>
                                      <p:tavLst>
                                        <p:tav fmla="" tm="0">
                                          <p:val>
                                            <p:strVal val="0"/>
                                          </p:val>
                                        </p:tav>
                                        <p:tav fmla="" tm="100000">
                                          <p:val>
                                            <p:strVal val="#ppt_h"/>
                                          </p:val>
                                        </p:tav>
                                      </p:tavLst>
                                    </p:anim>
                                  </p:childTnLst>
                                </p:cTn>
                              </p:par>
                            </p:childTnLst>
                          </p:cTn>
                        </p:par>
                        <p:par>
                          <p:cTn fill="hold">
                            <p:stCondLst>
                              <p:cond delay="9600"/>
                            </p:stCondLst>
                            <p:childTnLst>
                              <p:par>
                                <p:cTn fill="hold" nodeType="afterEffect" presetClass="entr" presetID="23" presetSubtype="16">
                                  <p:stCondLst>
                                    <p:cond delay="0"/>
                                  </p:stCondLst>
                                  <p:childTnLst>
                                    <p:set>
                                      <p:cBhvr>
                                        <p:cTn dur="1" fill="hold">
                                          <p:stCondLst>
                                            <p:cond delay="0"/>
                                          </p:stCondLst>
                                        </p:cTn>
                                        <p:tgtEl>
                                          <p:spTgt spid="662">
                                            <p:txEl>
                                              <p:pRg end="1" st="1"/>
                                            </p:txEl>
                                          </p:spTgt>
                                        </p:tgtEl>
                                        <p:attrNameLst>
                                          <p:attrName>style.visibility</p:attrName>
                                        </p:attrNameLst>
                                      </p:cBhvr>
                                      <p:to>
                                        <p:strVal val="visible"/>
                                      </p:to>
                                    </p:set>
                                    <p:anim calcmode="lin" valueType="num">
                                      <p:cBhvr additive="base">
                                        <p:cTn dur="300"/>
                                        <p:tgtEl>
                                          <p:spTgt spid="662">
                                            <p:txEl>
                                              <p:pRg end="1" st="1"/>
                                            </p:txEl>
                                          </p:spTgt>
                                        </p:tgtEl>
                                        <p:attrNameLst>
                                          <p:attrName>ppt_w</p:attrName>
                                        </p:attrNameLst>
                                      </p:cBhvr>
                                      <p:tavLst>
                                        <p:tav fmla="" tm="0">
                                          <p:val>
                                            <p:strVal val="0"/>
                                          </p:val>
                                        </p:tav>
                                        <p:tav fmla="" tm="100000">
                                          <p:val>
                                            <p:strVal val="#ppt_w"/>
                                          </p:val>
                                        </p:tav>
                                      </p:tavLst>
                                    </p:anim>
                                    <p:anim calcmode="lin" valueType="num">
                                      <p:cBhvr additive="base">
                                        <p:cTn dur="300"/>
                                        <p:tgtEl>
                                          <p:spTgt spid="662">
                                            <p:txEl>
                                              <p:pRg end="1" st="1"/>
                                            </p:txEl>
                                          </p:spTgt>
                                        </p:tgtEl>
                                        <p:attrNameLst>
                                          <p:attrName>ppt_h</p:attrName>
                                        </p:attrNameLst>
                                      </p:cBhvr>
                                      <p:tavLst>
                                        <p:tav fmla="" tm="0">
                                          <p:val>
                                            <p:strVal val="0"/>
                                          </p:val>
                                        </p:tav>
                                        <p:tav fmla="" tm="100000">
                                          <p:val>
                                            <p:strVal val="#ppt_h"/>
                                          </p:val>
                                        </p:tav>
                                      </p:tavLst>
                                    </p:anim>
                                  </p:childTnLst>
                                </p:cTn>
                              </p:par>
                            </p:childTnLst>
                          </p:cTn>
                        </p:par>
                        <p:par>
                          <p:cTn fill="hold">
                            <p:stCondLst>
                              <p:cond delay="9900"/>
                            </p:stCondLst>
                            <p:childTnLst>
                              <p:par>
                                <p:cTn fill="hold" nodeType="afterEffect" presetClass="entr" presetID="23" presetSubtype="16">
                                  <p:stCondLst>
                                    <p:cond delay="0"/>
                                  </p:stCondLst>
                                  <p:childTnLst>
                                    <p:set>
                                      <p:cBhvr>
                                        <p:cTn dur="1" fill="hold">
                                          <p:stCondLst>
                                            <p:cond delay="0"/>
                                          </p:stCondLst>
                                        </p:cTn>
                                        <p:tgtEl>
                                          <p:spTgt spid="662">
                                            <p:txEl>
                                              <p:pRg end="2" st="2"/>
                                            </p:txEl>
                                          </p:spTgt>
                                        </p:tgtEl>
                                        <p:attrNameLst>
                                          <p:attrName>style.visibility</p:attrName>
                                        </p:attrNameLst>
                                      </p:cBhvr>
                                      <p:to>
                                        <p:strVal val="visible"/>
                                      </p:to>
                                    </p:set>
                                    <p:anim calcmode="lin" valueType="num">
                                      <p:cBhvr additive="base">
                                        <p:cTn dur="300"/>
                                        <p:tgtEl>
                                          <p:spTgt spid="662">
                                            <p:txEl>
                                              <p:pRg end="2" st="2"/>
                                            </p:txEl>
                                          </p:spTgt>
                                        </p:tgtEl>
                                        <p:attrNameLst>
                                          <p:attrName>ppt_w</p:attrName>
                                        </p:attrNameLst>
                                      </p:cBhvr>
                                      <p:tavLst>
                                        <p:tav fmla="" tm="0">
                                          <p:val>
                                            <p:strVal val="0"/>
                                          </p:val>
                                        </p:tav>
                                        <p:tav fmla="" tm="100000">
                                          <p:val>
                                            <p:strVal val="#ppt_w"/>
                                          </p:val>
                                        </p:tav>
                                      </p:tavLst>
                                    </p:anim>
                                    <p:anim calcmode="lin" valueType="num">
                                      <p:cBhvr additive="base">
                                        <p:cTn dur="300"/>
                                        <p:tgtEl>
                                          <p:spTgt spid="662">
                                            <p:txEl>
                                              <p:pRg end="2" st="2"/>
                                            </p:txEl>
                                          </p:spTgt>
                                        </p:tgtEl>
                                        <p:attrNameLst>
                                          <p:attrName>ppt_h</p:attrName>
                                        </p:attrNameLst>
                                      </p:cBhvr>
                                      <p:tavLst>
                                        <p:tav fmla="" tm="0">
                                          <p:val>
                                            <p:strVal val="0"/>
                                          </p:val>
                                        </p:tav>
                                        <p:tav fmla="" tm="100000">
                                          <p:val>
                                            <p:strVal val="#ppt_h"/>
                                          </p:val>
                                        </p:tav>
                                      </p:tavLst>
                                    </p:anim>
                                  </p:childTnLst>
                                </p:cTn>
                              </p:par>
                            </p:childTnLst>
                          </p:cTn>
                        </p:par>
                        <p:par>
                          <p:cTn fill="hold">
                            <p:stCondLst>
                              <p:cond delay="10200"/>
                            </p:stCondLst>
                            <p:childTnLst>
                              <p:par>
                                <p:cTn fill="hold" nodeType="afterEffect" presetClass="entr" presetID="23" presetSubtype="16">
                                  <p:stCondLst>
                                    <p:cond delay="0"/>
                                  </p:stCondLst>
                                  <p:childTnLst>
                                    <p:set>
                                      <p:cBhvr>
                                        <p:cTn dur="1" fill="hold">
                                          <p:stCondLst>
                                            <p:cond delay="0"/>
                                          </p:stCondLst>
                                        </p:cTn>
                                        <p:tgtEl>
                                          <p:spTgt spid="662">
                                            <p:txEl>
                                              <p:pRg end="3" st="3"/>
                                            </p:txEl>
                                          </p:spTgt>
                                        </p:tgtEl>
                                        <p:attrNameLst>
                                          <p:attrName>style.visibility</p:attrName>
                                        </p:attrNameLst>
                                      </p:cBhvr>
                                      <p:to>
                                        <p:strVal val="visible"/>
                                      </p:to>
                                    </p:set>
                                    <p:anim calcmode="lin" valueType="num">
                                      <p:cBhvr additive="base">
                                        <p:cTn dur="300"/>
                                        <p:tgtEl>
                                          <p:spTgt spid="662">
                                            <p:txEl>
                                              <p:pRg end="3" st="3"/>
                                            </p:txEl>
                                          </p:spTgt>
                                        </p:tgtEl>
                                        <p:attrNameLst>
                                          <p:attrName>ppt_w</p:attrName>
                                        </p:attrNameLst>
                                      </p:cBhvr>
                                      <p:tavLst>
                                        <p:tav fmla="" tm="0">
                                          <p:val>
                                            <p:strVal val="0"/>
                                          </p:val>
                                        </p:tav>
                                        <p:tav fmla="" tm="100000">
                                          <p:val>
                                            <p:strVal val="#ppt_w"/>
                                          </p:val>
                                        </p:tav>
                                      </p:tavLst>
                                    </p:anim>
                                    <p:anim calcmode="lin" valueType="num">
                                      <p:cBhvr additive="base">
                                        <p:cTn dur="300"/>
                                        <p:tgtEl>
                                          <p:spTgt spid="662">
                                            <p:txEl>
                                              <p:pRg end="3" st="3"/>
                                            </p:txEl>
                                          </p:spTgt>
                                        </p:tgtEl>
                                        <p:attrNameLst>
                                          <p:attrName>ppt_h</p:attrName>
                                        </p:attrNameLst>
                                      </p:cBhvr>
                                      <p:tavLst>
                                        <p:tav fmla="" tm="0">
                                          <p:val>
                                            <p:strVal val="0"/>
                                          </p:val>
                                        </p:tav>
                                        <p:tav fmla="" tm="100000">
                                          <p:val>
                                            <p:strVal val="#ppt_h"/>
                                          </p:val>
                                        </p:tav>
                                      </p:tavLst>
                                    </p:anim>
                                  </p:childTnLst>
                                </p:cTn>
                              </p:par>
                            </p:childTnLst>
                          </p:cTn>
                        </p:par>
                        <p:par>
                          <p:cTn fill="hold">
                            <p:stCondLst>
                              <p:cond delay="10500"/>
                            </p:stCondLst>
                            <p:childTnLst>
                              <p:par>
                                <p:cTn fill="hold" nodeType="afterEffect" presetClass="entr" presetID="23" presetSubtype="16">
                                  <p:stCondLst>
                                    <p:cond delay="0"/>
                                  </p:stCondLst>
                                  <p:childTnLst>
                                    <p:set>
                                      <p:cBhvr>
                                        <p:cTn dur="1" fill="hold">
                                          <p:stCondLst>
                                            <p:cond delay="0"/>
                                          </p:stCondLst>
                                        </p:cTn>
                                        <p:tgtEl>
                                          <p:spTgt spid="662">
                                            <p:txEl>
                                              <p:pRg end="4" st="4"/>
                                            </p:txEl>
                                          </p:spTgt>
                                        </p:tgtEl>
                                        <p:attrNameLst>
                                          <p:attrName>style.visibility</p:attrName>
                                        </p:attrNameLst>
                                      </p:cBhvr>
                                      <p:to>
                                        <p:strVal val="visible"/>
                                      </p:to>
                                    </p:set>
                                    <p:anim calcmode="lin" valueType="num">
                                      <p:cBhvr additive="base">
                                        <p:cTn dur="300"/>
                                        <p:tgtEl>
                                          <p:spTgt spid="662">
                                            <p:txEl>
                                              <p:pRg end="4" st="4"/>
                                            </p:txEl>
                                          </p:spTgt>
                                        </p:tgtEl>
                                        <p:attrNameLst>
                                          <p:attrName>ppt_w</p:attrName>
                                        </p:attrNameLst>
                                      </p:cBhvr>
                                      <p:tavLst>
                                        <p:tav fmla="" tm="0">
                                          <p:val>
                                            <p:strVal val="0"/>
                                          </p:val>
                                        </p:tav>
                                        <p:tav fmla="" tm="100000">
                                          <p:val>
                                            <p:strVal val="#ppt_w"/>
                                          </p:val>
                                        </p:tav>
                                      </p:tavLst>
                                    </p:anim>
                                    <p:anim calcmode="lin" valueType="num">
                                      <p:cBhvr additive="base">
                                        <p:cTn dur="300"/>
                                        <p:tgtEl>
                                          <p:spTgt spid="662">
                                            <p:txEl>
                                              <p:pRg end="4" st="4"/>
                                            </p:txEl>
                                          </p:spTgt>
                                        </p:tgtEl>
                                        <p:attrNameLst>
                                          <p:attrName>ppt_h</p:attrName>
                                        </p:attrNameLst>
                                      </p:cBhvr>
                                      <p:tavLst>
                                        <p:tav fmla="" tm="0">
                                          <p:val>
                                            <p:strVal val="0"/>
                                          </p:val>
                                        </p:tav>
                                        <p:tav fmla="" tm="100000">
                                          <p:val>
                                            <p:strVal val="#ppt_h"/>
                                          </p:val>
                                        </p:tav>
                                      </p:tavLst>
                                    </p:anim>
                                  </p:childTnLst>
                                </p:cTn>
                              </p:par>
                            </p:childTnLst>
                          </p:cTn>
                        </p:par>
                        <p:par>
                          <p:cTn fill="hold">
                            <p:stCondLst>
                              <p:cond delay="10800"/>
                            </p:stCondLst>
                            <p:childTnLst>
                              <p:par>
                                <p:cTn fill="hold" nodeType="afterEffect" presetClass="entr" presetID="23" presetSubtype="16">
                                  <p:stCondLst>
                                    <p:cond delay="0"/>
                                  </p:stCondLst>
                                  <p:childTnLst>
                                    <p:set>
                                      <p:cBhvr>
                                        <p:cTn dur="1" fill="hold">
                                          <p:stCondLst>
                                            <p:cond delay="0"/>
                                          </p:stCondLst>
                                        </p:cTn>
                                        <p:tgtEl>
                                          <p:spTgt spid="662">
                                            <p:txEl>
                                              <p:pRg end="5" st="5"/>
                                            </p:txEl>
                                          </p:spTgt>
                                        </p:tgtEl>
                                        <p:attrNameLst>
                                          <p:attrName>style.visibility</p:attrName>
                                        </p:attrNameLst>
                                      </p:cBhvr>
                                      <p:to>
                                        <p:strVal val="visible"/>
                                      </p:to>
                                    </p:set>
                                    <p:anim calcmode="lin" valueType="num">
                                      <p:cBhvr additive="base">
                                        <p:cTn dur="300"/>
                                        <p:tgtEl>
                                          <p:spTgt spid="662">
                                            <p:txEl>
                                              <p:pRg end="5" st="5"/>
                                            </p:txEl>
                                          </p:spTgt>
                                        </p:tgtEl>
                                        <p:attrNameLst>
                                          <p:attrName>ppt_w</p:attrName>
                                        </p:attrNameLst>
                                      </p:cBhvr>
                                      <p:tavLst>
                                        <p:tav fmla="" tm="0">
                                          <p:val>
                                            <p:strVal val="0"/>
                                          </p:val>
                                        </p:tav>
                                        <p:tav fmla="" tm="100000">
                                          <p:val>
                                            <p:strVal val="#ppt_w"/>
                                          </p:val>
                                        </p:tav>
                                      </p:tavLst>
                                    </p:anim>
                                    <p:anim calcmode="lin" valueType="num">
                                      <p:cBhvr additive="base">
                                        <p:cTn dur="300"/>
                                        <p:tgtEl>
                                          <p:spTgt spid="662">
                                            <p:txEl>
                                              <p:pRg end="5" st="5"/>
                                            </p:txEl>
                                          </p:spTgt>
                                        </p:tgtEl>
                                        <p:attrNameLst>
                                          <p:attrName>ppt_h</p:attrName>
                                        </p:attrNameLst>
                                      </p:cBhvr>
                                      <p:tavLst>
                                        <p:tav fmla="" tm="0">
                                          <p:val>
                                            <p:strVal val="0"/>
                                          </p:val>
                                        </p:tav>
                                        <p:tav fmla="" tm="100000">
                                          <p:val>
                                            <p:strVal val="#ppt_h"/>
                                          </p:val>
                                        </p:tav>
                                      </p:tavLst>
                                    </p:anim>
                                  </p:childTnLst>
                                </p:cTn>
                              </p:par>
                            </p:childTnLst>
                          </p:cTn>
                        </p:par>
                        <p:par>
                          <p:cTn fill="hold">
                            <p:stCondLst>
                              <p:cond delay="11100"/>
                            </p:stCondLst>
                            <p:childTnLst>
                              <p:par>
                                <p:cTn fill="hold" nodeType="afterEffect" presetClass="entr" presetID="23" presetSubtype="16">
                                  <p:stCondLst>
                                    <p:cond delay="0"/>
                                  </p:stCondLst>
                                  <p:childTnLst>
                                    <p:set>
                                      <p:cBhvr>
                                        <p:cTn dur="1" fill="hold">
                                          <p:stCondLst>
                                            <p:cond delay="0"/>
                                          </p:stCondLst>
                                        </p:cTn>
                                        <p:tgtEl>
                                          <p:spTgt spid="662">
                                            <p:txEl>
                                              <p:pRg end="6" st="6"/>
                                            </p:txEl>
                                          </p:spTgt>
                                        </p:tgtEl>
                                        <p:attrNameLst>
                                          <p:attrName>style.visibility</p:attrName>
                                        </p:attrNameLst>
                                      </p:cBhvr>
                                      <p:to>
                                        <p:strVal val="visible"/>
                                      </p:to>
                                    </p:set>
                                    <p:anim calcmode="lin" valueType="num">
                                      <p:cBhvr additive="base">
                                        <p:cTn dur="300"/>
                                        <p:tgtEl>
                                          <p:spTgt spid="662">
                                            <p:txEl>
                                              <p:pRg end="6" st="6"/>
                                            </p:txEl>
                                          </p:spTgt>
                                        </p:tgtEl>
                                        <p:attrNameLst>
                                          <p:attrName>ppt_w</p:attrName>
                                        </p:attrNameLst>
                                      </p:cBhvr>
                                      <p:tavLst>
                                        <p:tav fmla="" tm="0">
                                          <p:val>
                                            <p:strVal val="0"/>
                                          </p:val>
                                        </p:tav>
                                        <p:tav fmla="" tm="100000">
                                          <p:val>
                                            <p:strVal val="#ppt_w"/>
                                          </p:val>
                                        </p:tav>
                                      </p:tavLst>
                                    </p:anim>
                                    <p:anim calcmode="lin" valueType="num">
                                      <p:cBhvr additive="base">
                                        <p:cTn dur="300"/>
                                        <p:tgtEl>
                                          <p:spTgt spid="662">
                                            <p:txEl>
                                              <p:pRg end="6" st="6"/>
                                            </p:txEl>
                                          </p:spTgt>
                                        </p:tgtEl>
                                        <p:attrNameLst>
                                          <p:attrName>ppt_h</p:attrName>
                                        </p:attrNameLst>
                                      </p:cBhvr>
                                      <p:tavLst>
                                        <p:tav fmla="" tm="0">
                                          <p:val>
                                            <p:strVal val="0"/>
                                          </p:val>
                                        </p:tav>
                                        <p:tav fmla="" tm="100000">
                                          <p:val>
                                            <p:strVal val="#ppt_h"/>
                                          </p:val>
                                        </p:tav>
                                      </p:tavLst>
                                    </p:anim>
                                  </p:childTnLst>
                                </p:cTn>
                              </p:par>
                            </p:childTnLst>
                          </p:cTn>
                        </p:par>
                        <p:par>
                          <p:cTn fill="hold">
                            <p:stCondLst>
                              <p:cond delay="11400"/>
                            </p:stCondLst>
                            <p:childTnLst>
                              <p:par>
                                <p:cTn fill="hold" nodeType="afterEffect" presetClass="entr" presetID="23" presetSubtype="16">
                                  <p:stCondLst>
                                    <p:cond delay="0"/>
                                  </p:stCondLst>
                                  <p:childTnLst>
                                    <p:set>
                                      <p:cBhvr>
                                        <p:cTn dur="1" fill="hold">
                                          <p:stCondLst>
                                            <p:cond delay="0"/>
                                          </p:stCondLst>
                                        </p:cTn>
                                        <p:tgtEl>
                                          <p:spTgt spid="662">
                                            <p:txEl>
                                              <p:pRg end="7" st="7"/>
                                            </p:txEl>
                                          </p:spTgt>
                                        </p:tgtEl>
                                        <p:attrNameLst>
                                          <p:attrName>style.visibility</p:attrName>
                                        </p:attrNameLst>
                                      </p:cBhvr>
                                      <p:to>
                                        <p:strVal val="visible"/>
                                      </p:to>
                                    </p:set>
                                    <p:anim calcmode="lin" valueType="num">
                                      <p:cBhvr additive="base">
                                        <p:cTn dur="300"/>
                                        <p:tgtEl>
                                          <p:spTgt spid="662">
                                            <p:txEl>
                                              <p:pRg end="7" st="7"/>
                                            </p:txEl>
                                          </p:spTgt>
                                        </p:tgtEl>
                                        <p:attrNameLst>
                                          <p:attrName>ppt_w</p:attrName>
                                        </p:attrNameLst>
                                      </p:cBhvr>
                                      <p:tavLst>
                                        <p:tav fmla="" tm="0">
                                          <p:val>
                                            <p:strVal val="0"/>
                                          </p:val>
                                        </p:tav>
                                        <p:tav fmla="" tm="100000">
                                          <p:val>
                                            <p:strVal val="#ppt_w"/>
                                          </p:val>
                                        </p:tav>
                                      </p:tavLst>
                                    </p:anim>
                                    <p:anim calcmode="lin" valueType="num">
                                      <p:cBhvr additive="base">
                                        <p:cTn dur="300"/>
                                        <p:tgtEl>
                                          <p:spTgt spid="662">
                                            <p:txEl>
                                              <p:pRg end="7" st="7"/>
                                            </p:txEl>
                                          </p:spTgt>
                                        </p:tgtEl>
                                        <p:attrNameLst>
                                          <p:attrName>ppt_h</p:attrName>
                                        </p:attrNameLst>
                                      </p:cBhvr>
                                      <p:tavLst>
                                        <p:tav fmla="" tm="0">
                                          <p:val>
                                            <p:strVal val="0"/>
                                          </p:val>
                                        </p:tav>
                                        <p:tav fmla="" tm="100000">
                                          <p:val>
                                            <p:strVal val="#ppt_h"/>
                                          </p:val>
                                        </p:tav>
                                      </p:tavLst>
                                    </p:anim>
                                  </p:childTnLst>
                                </p:cTn>
                              </p:par>
                            </p:childTnLst>
                          </p:cTn>
                        </p:par>
                        <p:par>
                          <p:cTn fill="hold">
                            <p:stCondLst>
                              <p:cond delay="11700"/>
                            </p:stCondLst>
                            <p:childTnLst>
                              <p:par>
                                <p:cTn fill="hold" nodeType="afterEffect" presetClass="entr" presetID="23" presetSubtype="16">
                                  <p:stCondLst>
                                    <p:cond delay="0"/>
                                  </p:stCondLst>
                                  <p:childTnLst>
                                    <p:set>
                                      <p:cBhvr>
                                        <p:cTn dur="1" fill="hold">
                                          <p:stCondLst>
                                            <p:cond delay="0"/>
                                          </p:stCondLst>
                                        </p:cTn>
                                        <p:tgtEl>
                                          <p:spTgt spid="662">
                                            <p:txEl>
                                              <p:pRg end="8" st="8"/>
                                            </p:txEl>
                                          </p:spTgt>
                                        </p:tgtEl>
                                        <p:attrNameLst>
                                          <p:attrName>style.visibility</p:attrName>
                                        </p:attrNameLst>
                                      </p:cBhvr>
                                      <p:to>
                                        <p:strVal val="visible"/>
                                      </p:to>
                                    </p:set>
                                    <p:anim calcmode="lin" valueType="num">
                                      <p:cBhvr additive="base">
                                        <p:cTn dur="300"/>
                                        <p:tgtEl>
                                          <p:spTgt spid="662">
                                            <p:txEl>
                                              <p:pRg end="8" st="8"/>
                                            </p:txEl>
                                          </p:spTgt>
                                        </p:tgtEl>
                                        <p:attrNameLst>
                                          <p:attrName>ppt_w</p:attrName>
                                        </p:attrNameLst>
                                      </p:cBhvr>
                                      <p:tavLst>
                                        <p:tav fmla="" tm="0">
                                          <p:val>
                                            <p:strVal val="0"/>
                                          </p:val>
                                        </p:tav>
                                        <p:tav fmla="" tm="100000">
                                          <p:val>
                                            <p:strVal val="#ppt_w"/>
                                          </p:val>
                                        </p:tav>
                                      </p:tavLst>
                                    </p:anim>
                                    <p:anim calcmode="lin" valueType="num">
                                      <p:cBhvr additive="base">
                                        <p:cTn dur="300"/>
                                        <p:tgtEl>
                                          <p:spTgt spid="662">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800"/>
                                  </p:stCondLst>
                                  <p:childTnLst>
                                    <p:set>
                                      <p:cBhvr>
                                        <p:cTn dur="1" fill="hold">
                                          <p:stCondLst>
                                            <p:cond delay="0"/>
                                          </p:stCondLst>
                                        </p:cTn>
                                        <p:tgtEl>
                                          <p:spTgt spid="660"/>
                                        </p:tgtEl>
                                        <p:attrNameLst>
                                          <p:attrName>style.visibility</p:attrName>
                                        </p:attrNameLst>
                                      </p:cBhvr>
                                      <p:to>
                                        <p:strVal val="visible"/>
                                      </p:to>
                                    </p:set>
                                    <p:anim calcmode="lin" valueType="num">
                                      <p:cBhvr additive="base">
                                        <p:cTn dur="1000"/>
                                        <p:tgtEl>
                                          <p:spTgt spid="660"/>
                                        </p:tgtEl>
                                        <p:attrNameLst>
                                          <p:attrName>ppt_w</p:attrName>
                                        </p:attrNameLst>
                                      </p:cBhvr>
                                      <p:tavLst>
                                        <p:tav fmla="" tm="0">
                                          <p:val>
                                            <p:strVal val="0"/>
                                          </p:val>
                                        </p:tav>
                                        <p:tav fmla="" tm="100000">
                                          <p:val>
                                            <p:strVal val="#ppt_w"/>
                                          </p:val>
                                        </p:tav>
                                      </p:tavLst>
                                    </p:anim>
                                    <p:anim calcmode="lin" valueType="num">
                                      <p:cBhvr additive="base">
                                        <p:cTn dur="1000"/>
                                        <p:tgtEl>
                                          <p:spTgt spid="660"/>
                                        </p:tgtEl>
                                        <p:attrNameLst>
                                          <p:attrName>ppt_h</p:attrName>
                                        </p:attrNameLst>
                                      </p:cBhvr>
                                      <p:tavLst>
                                        <p:tav fmla="" tm="0">
                                          <p:val>
                                            <p:strVal val="0"/>
                                          </p:val>
                                        </p:tav>
                                        <p:tav fmla="" tm="100000">
                                          <p:val>
                                            <p:strVal val="#ppt_h"/>
                                          </p:val>
                                        </p:tav>
                                      </p:tavLst>
                                    </p:anim>
                                  </p:childTnLst>
                                </p:cTn>
                              </p:par>
                            </p:childTnLst>
                          </p:cTn>
                        </p:par>
                        <p:par>
                          <p:cTn fill="hold">
                            <p:stCondLst>
                              <p:cond delay="12700"/>
                            </p:stCondLst>
                            <p:childTnLst>
                              <p:par>
                                <p:cTn fill="hold" nodeType="afterEffect" presetClass="entr" presetID="10" presetSubtype="0">
                                  <p:stCondLst>
                                    <p:cond delay="0"/>
                                  </p:stCondLst>
                                  <p:childTnLst>
                                    <p:set>
                                      <p:cBhvr>
                                        <p:cTn dur="1" fill="hold">
                                          <p:stCondLst>
                                            <p:cond delay="0"/>
                                          </p:stCondLst>
                                        </p:cTn>
                                        <p:tgtEl>
                                          <p:spTgt spid="661"/>
                                        </p:tgtEl>
                                        <p:attrNameLst>
                                          <p:attrName>style.visibility</p:attrName>
                                        </p:attrNameLst>
                                      </p:cBhvr>
                                      <p:to>
                                        <p:strVal val="visible"/>
                                      </p:to>
                                    </p:set>
                                    <p:animEffect filter="fade" transition="in">
                                      <p:cBhvr>
                                        <p:cTn dur="1000"/>
                                        <p:tgtEl>
                                          <p:spTgt spid="6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hree images with results">
  <p:cSld name="1_Three images with results">
    <p:spTree>
      <p:nvGrpSpPr>
        <p:cNvPr id="665" name="Shape 665"/>
        <p:cNvGrpSpPr/>
        <p:nvPr/>
      </p:nvGrpSpPr>
      <p:grpSpPr>
        <a:xfrm>
          <a:off x="0" y="0"/>
          <a:ext cx="0" cy="0"/>
          <a:chOff x="0" y="0"/>
          <a:chExt cx="0" cy="0"/>
        </a:xfrm>
      </p:grpSpPr>
      <p:sp>
        <p:nvSpPr>
          <p:cNvPr id="666" name="Google Shape;666;p64"/>
          <p:cNvSpPr txBox="1"/>
          <p:nvPr>
            <p:ph idx="1" type="body"/>
          </p:nvPr>
        </p:nvSpPr>
        <p:spPr>
          <a:xfrm>
            <a:off x="603251" y="324582"/>
            <a:ext cx="10972800" cy="4317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3000"/>
              <a:buNone/>
              <a:defRPr b="1" sz="300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7" name="Google Shape;667;p64"/>
          <p:cNvSpPr txBox="1"/>
          <p:nvPr>
            <p:ph idx="2" type="body"/>
          </p:nvPr>
        </p:nvSpPr>
        <p:spPr>
          <a:xfrm>
            <a:off x="603251" y="827103"/>
            <a:ext cx="10972800" cy="228451"/>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accent3"/>
              </a:buClr>
              <a:buSzPts val="1440"/>
              <a:buNone/>
              <a:defRPr b="0" sz="1440">
                <a:solidFill>
                  <a:schemeClr val="accent3"/>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8" name="Google Shape;668;p64"/>
          <p:cNvSpPr txBox="1"/>
          <p:nvPr>
            <p:ph idx="3" type="body"/>
          </p:nvPr>
        </p:nvSpPr>
        <p:spPr>
          <a:xfrm>
            <a:off x="603251" y="5442591"/>
            <a:ext cx="3525147" cy="841393"/>
          </a:xfrm>
          <a:prstGeom prst="rect">
            <a:avLst/>
          </a:prstGeom>
          <a:noFill/>
          <a:ln>
            <a:noFill/>
          </a:ln>
        </p:spPr>
        <p:txBody>
          <a:bodyPr anchorCtr="0" anchor="t" bIns="0" lIns="0" spcFirstLastPara="1" rIns="0" wrap="square" tIns="0">
            <a:normAutofit/>
          </a:bodyPr>
          <a:lstStyle>
            <a:lvl1pPr indent="-228600" lvl="0" marL="457200" algn="just">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669" name="Google Shape;669;p64"/>
          <p:cNvGrpSpPr/>
          <p:nvPr/>
        </p:nvGrpSpPr>
        <p:grpSpPr>
          <a:xfrm>
            <a:off x="101309" y="385540"/>
            <a:ext cx="383999" cy="342172"/>
            <a:chOff x="5270500" y="1460500"/>
            <a:chExt cx="1701800" cy="2705100"/>
          </a:xfrm>
        </p:grpSpPr>
        <p:sp>
          <p:nvSpPr>
            <p:cNvPr id="670" name="Google Shape;670;p64"/>
            <p:cNvSpPr/>
            <p:nvPr/>
          </p:nvSpPr>
          <p:spPr>
            <a:xfrm>
              <a:off x="5270500" y="1460500"/>
              <a:ext cx="457200" cy="27051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671" name="Google Shape;671;p64"/>
            <p:cNvSpPr/>
            <p:nvPr/>
          </p:nvSpPr>
          <p:spPr>
            <a:xfrm>
              <a:off x="5892800" y="1460500"/>
              <a:ext cx="457200" cy="2705100"/>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672" name="Google Shape;672;p64"/>
            <p:cNvSpPr/>
            <p:nvPr/>
          </p:nvSpPr>
          <p:spPr>
            <a:xfrm>
              <a:off x="6515100" y="1460500"/>
              <a:ext cx="457200" cy="2705100"/>
            </a:xfrm>
            <a:prstGeom prst="roundRect">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grpSp>
      <p:sp>
        <p:nvSpPr>
          <p:cNvPr id="673" name="Google Shape;673;p64"/>
          <p:cNvSpPr txBox="1"/>
          <p:nvPr>
            <p:ph idx="4" type="body"/>
          </p:nvPr>
        </p:nvSpPr>
        <p:spPr>
          <a:xfrm>
            <a:off x="868539" y="4815844"/>
            <a:ext cx="648408" cy="560681"/>
          </a:xfrm>
          <a:prstGeom prst="rect">
            <a:avLst/>
          </a:prstGeom>
          <a:noFill/>
          <a:ln>
            <a:noFill/>
          </a:ln>
        </p:spPr>
        <p:txBody>
          <a:bodyPr anchorCtr="0" anchor="b" bIns="103875" lIns="0" spcFirstLastPara="1" rIns="0" wrap="square" tIns="103875">
            <a:normAutofit/>
          </a:bodyPr>
          <a:lstStyle>
            <a:lvl1pPr indent="-228600" lvl="0" marL="457200" algn="l">
              <a:lnSpc>
                <a:spcPct val="100000"/>
              </a:lnSpc>
              <a:spcBef>
                <a:spcPts val="0"/>
              </a:spcBef>
              <a:spcAft>
                <a:spcPts val="0"/>
              </a:spcAft>
              <a:buClr>
                <a:schemeClr val="lt1"/>
              </a:buClr>
              <a:buSzPts val="3000"/>
              <a:buNone/>
              <a:defRPr b="0" sz="3000">
                <a:solidFill>
                  <a:schemeClr val="l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4" name="Google Shape;674;p64"/>
          <p:cNvSpPr txBox="1"/>
          <p:nvPr>
            <p:ph idx="5" type="body"/>
          </p:nvPr>
        </p:nvSpPr>
        <p:spPr>
          <a:xfrm>
            <a:off x="1567748" y="4799427"/>
            <a:ext cx="2259187" cy="3453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2400"/>
              <a:buNone/>
              <a:defRPr b="1" sz="240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5" name="Google Shape;675;p64"/>
          <p:cNvSpPr txBox="1"/>
          <p:nvPr>
            <p:ph idx="6" type="body"/>
          </p:nvPr>
        </p:nvSpPr>
        <p:spPr>
          <a:xfrm>
            <a:off x="1567748" y="5174218"/>
            <a:ext cx="2259187" cy="228451"/>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accent3"/>
              </a:buClr>
              <a:buSzPts val="1440"/>
              <a:buNone/>
              <a:defRPr b="0" sz="1440">
                <a:solidFill>
                  <a:schemeClr val="accent3"/>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6" name="Google Shape;676;p64"/>
          <p:cNvSpPr txBox="1"/>
          <p:nvPr>
            <p:ph idx="7" type="body"/>
          </p:nvPr>
        </p:nvSpPr>
        <p:spPr>
          <a:xfrm>
            <a:off x="4345517" y="5442591"/>
            <a:ext cx="3525147" cy="841393"/>
          </a:xfrm>
          <a:prstGeom prst="rect">
            <a:avLst/>
          </a:prstGeom>
          <a:noFill/>
          <a:ln>
            <a:noFill/>
          </a:ln>
        </p:spPr>
        <p:txBody>
          <a:bodyPr anchorCtr="0" anchor="t" bIns="0" lIns="0" spcFirstLastPara="1" rIns="0" wrap="square" tIns="0">
            <a:normAutofit/>
          </a:bodyPr>
          <a:lstStyle>
            <a:lvl1pPr indent="-228600" lvl="0" marL="457200" algn="just">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7" name="Google Shape;677;p64"/>
          <p:cNvSpPr txBox="1"/>
          <p:nvPr>
            <p:ph idx="8" type="body"/>
          </p:nvPr>
        </p:nvSpPr>
        <p:spPr>
          <a:xfrm>
            <a:off x="4610805" y="4815844"/>
            <a:ext cx="648408" cy="560681"/>
          </a:xfrm>
          <a:prstGeom prst="rect">
            <a:avLst/>
          </a:prstGeom>
          <a:noFill/>
          <a:ln>
            <a:noFill/>
          </a:ln>
        </p:spPr>
        <p:txBody>
          <a:bodyPr anchorCtr="0" anchor="b" bIns="103875" lIns="0" spcFirstLastPara="1" rIns="0" wrap="square" tIns="103875">
            <a:normAutofit/>
          </a:bodyPr>
          <a:lstStyle>
            <a:lvl1pPr indent="-228600" lvl="0" marL="457200" algn="l">
              <a:lnSpc>
                <a:spcPct val="100000"/>
              </a:lnSpc>
              <a:spcBef>
                <a:spcPts val="0"/>
              </a:spcBef>
              <a:spcAft>
                <a:spcPts val="0"/>
              </a:spcAft>
              <a:buClr>
                <a:schemeClr val="lt1"/>
              </a:buClr>
              <a:buSzPts val="3000"/>
              <a:buNone/>
              <a:defRPr b="0" sz="3000">
                <a:solidFill>
                  <a:schemeClr val="l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8" name="Google Shape;678;p64"/>
          <p:cNvSpPr txBox="1"/>
          <p:nvPr>
            <p:ph idx="9" type="body"/>
          </p:nvPr>
        </p:nvSpPr>
        <p:spPr>
          <a:xfrm>
            <a:off x="5310014" y="4799427"/>
            <a:ext cx="2259187" cy="3453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2400"/>
              <a:buNone/>
              <a:defRPr b="1" sz="240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9" name="Google Shape;679;p64"/>
          <p:cNvSpPr txBox="1"/>
          <p:nvPr>
            <p:ph idx="13" type="body"/>
          </p:nvPr>
        </p:nvSpPr>
        <p:spPr>
          <a:xfrm>
            <a:off x="5310014" y="5174218"/>
            <a:ext cx="2259187" cy="228451"/>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accent3"/>
              </a:buClr>
              <a:buSzPts val="1440"/>
              <a:buNone/>
              <a:defRPr b="0" sz="1440">
                <a:solidFill>
                  <a:schemeClr val="accent3"/>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0" name="Google Shape;680;p64"/>
          <p:cNvSpPr txBox="1"/>
          <p:nvPr>
            <p:ph idx="14" type="body"/>
          </p:nvPr>
        </p:nvSpPr>
        <p:spPr>
          <a:xfrm>
            <a:off x="8050904" y="5442591"/>
            <a:ext cx="3525147" cy="841393"/>
          </a:xfrm>
          <a:prstGeom prst="rect">
            <a:avLst/>
          </a:prstGeom>
          <a:noFill/>
          <a:ln>
            <a:noFill/>
          </a:ln>
        </p:spPr>
        <p:txBody>
          <a:bodyPr anchorCtr="0" anchor="t" bIns="0" lIns="0" spcFirstLastPara="1" rIns="0" wrap="square" tIns="0">
            <a:normAutofit/>
          </a:bodyPr>
          <a:lstStyle>
            <a:lvl1pPr indent="-228600" lvl="0" marL="457200" algn="just">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1" name="Google Shape;681;p64"/>
          <p:cNvSpPr txBox="1"/>
          <p:nvPr>
            <p:ph idx="15" type="body"/>
          </p:nvPr>
        </p:nvSpPr>
        <p:spPr>
          <a:xfrm>
            <a:off x="8327069" y="4815844"/>
            <a:ext cx="648408" cy="560681"/>
          </a:xfrm>
          <a:prstGeom prst="rect">
            <a:avLst/>
          </a:prstGeom>
          <a:noFill/>
          <a:ln>
            <a:noFill/>
          </a:ln>
        </p:spPr>
        <p:txBody>
          <a:bodyPr anchorCtr="0" anchor="b" bIns="103875" lIns="0" spcFirstLastPara="1" rIns="0" wrap="square" tIns="103875">
            <a:normAutofit/>
          </a:bodyPr>
          <a:lstStyle>
            <a:lvl1pPr indent="-228600" lvl="0" marL="457200" algn="l">
              <a:lnSpc>
                <a:spcPct val="100000"/>
              </a:lnSpc>
              <a:spcBef>
                <a:spcPts val="0"/>
              </a:spcBef>
              <a:spcAft>
                <a:spcPts val="0"/>
              </a:spcAft>
              <a:buClr>
                <a:schemeClr val="lt1"/>
              </a:buClr>
              <a:buSzPts val="3000"/>
              <a:buNone/>
              <a:defRPr b="0" sz="3000">
                <a:solidFill>
                  <a:schemeClr val="l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2" name="Google Shape;682;p64"/>
          <p:cNvSpPr txBox="1"/>
          <p:nvPr>
            <p:ph idx="16" type="body"/>
          </p:nvPr>
        </p:nvSpPr>
        <p:spPr>
          <a:xfrm>
            <a:off x="9026279" y="4799427"/>
            <a:ext cx="2259187" cy="3453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2400"/>
              <a:buNone/>
              <a:defRPr b="1" sz="240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3" name="Google Shape;683;p64"/>
          <p:cNvSpPr txBox="1"/>
          <p:nvPr>
            <p:ph idx="17" type="body"/>
          </p:nvPr>
        </p:nvSpPr>
        <p:spPr>
          <a:xfrm>
            <a:off x="9026279" y="5174218"/>
            <a:ext cx="2259187" cy="228451"/>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accent3"/>
              </a:buClr>
              <a:buSzPts val="1440"/>
              <a:buNone/>
              <a:defRPr b="0" sz="1440">
                <a:solidFill>
                  <a:schemeClr val="accent3"/>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4" name="Google Shape;684;p64"/>
          <p:cNvSpPr/>
          <p:nvPr>
            <p:ph idx="18" type="pic"/>
          </p:nvPr>
        </p:nvSpPr>
        <p:spPr>
          <a:xfrm>
            <a:off x="603251" y="1303484"/>
            <a:ext cx="3525147" cy="3172632"/>
          </a:xfrm>
          <a:prstGeom prst="rect">
            <a:avLst/>
          </a:prstGeom>
          <a:noFill/>
          <a:ln>
            <a:noFill/>
          </a:ln>
        </p:spPr>
      </p:sp>
      <p:sp>
        <p:nvSpPr>
          <p:cNvPr id="685" name="Google Shape;685;p64"/>
          <p:cNvSpPr/>
          <p:nvPr>
            <p:ph idx="19" type="pic"/>
          </p:nvPr>
        </p:nvSpPr>
        <p:spPr>
          <a:xfrm>
            <a:off x="4345517" y="1303484"/>
            <a:ext cx="3525147" cy="3172632"/>
          </a:xfrm>
          <a:prstGeom prst="rect">
            <a:avLst/>
          </a:prstGeom>
          <a:noFill/>
          <a:ln>
            <a:noFill/>
          </a:ln>
        </p:spPr>
      </p:sp>
      <p:sp>
        <p:nvSpPr>
          <p:cNvPr id="686" name="Google Shape;686;p64"/>
          <p:cNvSpPr/>
          <p:nvPr>
            <p:ph idx="20" type="pic"/>
          </p:nvPr>
        </p:nvSpPr>
        <p:spPr>
          <a:xfrm>
            <a:off x="8050904" y="1303484"/>
            <a:ext cx="3525147" cy="3172632"/>
          </a:xfrm>
          <a:prstGeom prst="rect">
            <a:avLst/>
          </a:prstGeom>
          <a:noFill/>
          <a:ln>
            <a:noFill/>
          </a:ln>
        </p:spPr>
      </p:sp>
    </p:spTree>
  </p:cSld>
  <p:clrMapOvr>
    <a:masterClrMapping/>
  </p:clrMapOvr>
  <mc:AlternateContent>
    <mc:Choice Requires="p14">
      <p:transition spd="slow" p14:dur="125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69"/>
                                        </p:tgtEl>
                                        <p:attrNameLst>
                                          <p:attrName>style.visibility</p:attrName>
                                        </p:attrNameLst>
                                      </p:cBhvr>
                                      <p:to>
                                        <p:strVal val="visible"/>
                                      </p:to>
                                    </p:set>
                                    <p:animEffect filter="fade" transition="in">
                                      <p:cBhvr>
                                        <p:cTn dur="500"/>
                                        <p:tgtEl>
                                          <p:spTgt spid="669"/>
                                        </p:tgtEl>
                                      </p:cBhvr>
                                    </p:animEffect>
                                  </p:childTnLst>
                                </p:cTn>
                              </p:par>
                              <p:par>
                                <p:cTn fill="hold" nodeType="withEffect" presetClass="entr" presetID="10" presetSubtype="0">
                                  <p:stCondLst>
                                    <p:cond delay="200"/>
                                  </p:stCondLst>
                                  <p:childTnLst>
                                    <p:set>
                                      <p:cBhvr>
                                        <p:cTn dur="1" fill="hold">
                                          <p:stCondLst>
                                            <p:cond delay="0"/>
                                          </p:stCondLst>
                                        </p:cTn>
                                        <p:tgtEl>
                                          <p:spTgt spid="666">
                                            <p:txEl>
                                              <p:pRg end="0" st="0"/>
                                            </p:txEl>
                                          </p:spTgt>
                                        </p:tgtEl>
                                        <p:attrNameLst>
                                          <p:attrName>style.visibility</p:attrName>
                                        </p:attrNameLst>
                                      </p:cBhvr>
                                      <p:to>
                                        <p:strVal val="visible"/>
                                      </p:to>
                                    </p:set>
                                    <p:animEffect filter="fade" transition="in">
                                      <p:cBhvr>
                                        <p:cTn dur="400"/>
                                        <p:tgtEl>
                                          <p:spTgt spid="666">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66">
                                            <p:txEl>
                                              <p:pRg end="1" st="1"/>
                                            </p:txEl>
                                          </p:spTgt>
                                        </p:tgtEl>
                                        <p:attrNameLst>
                                          <p:attrName>style.visibility</p:attrName>
                                        </p:attrNameLst>
                                      </p:cBhvr>
                                      <p:to>
                                        <p:strVal val="visible"/>
                                      </p:to>
                                    </p:set>
                                    <p:animEffect filter="fade" transition="in">
                                      <p:cBhvr>
                                        <p:cTn dur="400"/>
                                        <p:tgtEl>
                                          <p:spTgt spid="666">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66">
                                            <p:txEl>
                                              <p:pRg end="2" st="2"/>
                                            </p:txEl>
                                          </p:spTgt>
                                        </p:tgtEl>
                                        <p:attrNameLst>
                                          <p:attrName>style.visibility</p:attrName>
                                        </p:attrNameLst>
                                      </p:cBhvr>
                                      <p:to>
                                        <p:strVal val="visible"/>
                                      </p:to>
                                    </p:set>
                                    <p:animEffect filter="fade" transition="in">
                                      <p:cBhvr>
                                        <p:cTn dur="400"/>
                                        <p:tgtEl>
                                          <p:spTgt spid="666">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66">
                                            <p:txEl>
                                              <p:pRg end="3" st="3"/>
                                            </p:txEl>
                                          </p:spTgt>
                                        </p:tgtEl>
                                        <p:attrNameLst>
                                          <p:attrName>style.visibility</p:attrName>
                                        </p:attrNameLst>
                                      </p:cBhvr>
                                      <p:to>
                                        <p:strVal val="visible"/>
                                      </p:to>
                                    </p:set>
                                    <p:animEffect filter="fade" transition="in">
                                      <p:cBhvr>
                                        <p:cTn dur="400"/>
                                        <p:tgtEl>
                                          <p:spTgt spid="666">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66">
                                            <p:txEl>
                                              <p:pRg end="4" st="4"/>
                                            </p:txEl>
                                          </p:spTgt>
                                        </p:tgtEl>
                                        <p:attrNameLst>
                                          <p:attrName>style.visibility</p:attrName>
                                        </p:attrNameLst>
                                      </p:cBhvr>
                                      <p:to>
                                        <p:strVal val="visible"/>
                                      </p:to>
                                    </p:set>
                                    <p:animEffect filter="fade" transition="in">
                                      <p:cBhvr>
                                        <p:cTn dur="400"/>
                                        <p:tgtEl>
                                          <p:spTgt spid="666">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66">
                                            <p:txEl>
                                              <p:pRg end="5" st="5"/>
                                            </p:txEl>
                                          </p:spTgt>
                                        </p:tgtEl>
                                        <p:attrNameLst>
                                          <p:attrName>style.visibility</p:attrName>
                                        </p:attrNameLst>
                                      </p:cBhvr>
                                      <p:to>
                                        <p:strVal val="visible"/>
                                      </p:to>
                                    </p:set>
                                    <p:animEffect filter="fade" transition="in">
                                      <p:cBhvr>
                                        <p:cTn dur="400"/>
                                        <p:tgtEl>
                                          <p:spTgt spid="666">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66">
                                            <p:txEl>
                                              <p:pRg end="6" st="6"/>
                                            </p:txEl>
                                          </p:spTgt>
                                        </p:tgtEl>
                                        <p:attrNameLst>
                                          <p:attrName>style.visibility</p:attrName>
                                        </p:attrNameLst>
                                      </p:cBhvr>
                                      <p:to>
                                        <p:strVal val="visible"/>
                                      </p:to>
                                    </p:set>
                                    <p:animEffect filter="fade" transition="in">
                                      <p:cBhvr>
                                        <p:cTn dur="400"/>
                                        <p:tgtEl>
                                          <p:spTgt spid="666">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66">
                                            <p:txEl>
                                              <p:pRg end="7" st="7"/>
                                            </p:txEl>
                                          </p:spTgt>
                                        </p:tgtEl>
                                        <p:attrNameLst>
                                          <p:attrName>style.visibility</p:attrName>
                                        </p:attrNameLst>
                                      </p:cBhvr>
                                      <p:to>
                                        <p:strVal val="visible"/>
                                      </p:to>
                                    </p:set>
                                    <p:animEffect filter="fade" transition="in">
                                      <p:cBhvr>
                                        <p:cTn dur="400"/>
                                        <p:tgtEl>
                                          <p:spTgt spid="666">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66">
                                            <p:txEl>
                                              <p:pRg end="8" st="8"/>
                                            </p:txEl>
                                          </p:spTgt>
                                        </p:tgtEl>
                                        <p:attrNameLst>
                                          <p:attrName>style.visibility</p:attrName>
                                        </p:attrNameLst>
                                      </p:cBhvr>
                                      <p:to>
                                        <p:strVal val="visible"/>
                                      </p:to>
                                    </p:set>
                                    <p:animEffect filter="fade" transition="in">
                                      <p:cBhvr>
                                        <p:cTn dur="400"/>
                                        <p:tgtEl>
                                          <p:spTgt spid="666">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67">
                                            <p:txEl>
                                              <p:pRg end="0" st="0"/>
                                            </p:txEl>
                                          </p:spTgt>
                                        </p:tgtEl>
                                        <p:attrNameLst>
                                          <p:attrName>style.visibility</p:attrName>
                                        </p:attrNameLst>
                                      </p:cBhvr>
                                      <p:to>
                                        <p:strVal val="visible"/>
                                      </p:to>
                                    </p:set>
                                    <p:animEffect filter="fade" transition="in">
                                      <p:cBhvr>
                                        <p:cTn dur="500"/>
                                        <p:tgtEl>
                                          <p:spTgt spid="667">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67">
                                            <p:txEl>
                                              <p:pRg end="1" st="1"/>
                                            </p:txEl>
                                          </p:spTgt>
                                        </p:tgtEl>
                                        <p:attrNameLst>
                                          <p:attrName>style.visibility</p:attrName>
                                        </p:attrNameLst>
                                      </p:cBhvr>
                                      <p:to>
                                        <p:strVal val="visible"/>
                                      </p:to>
                                    </p:set>
                                    <p:animEffect filter="fade" transition="in">
                                      <p:cBhvr>
                                        <p:cTn dur="500"/>
                                        <p:tgtEl>
                                          <p:spTgt spid="667">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67">
                                            <p:txEl>
                                              <p:pRg end="2" st="2"/>
                                            </p:txEl>
                                          </p:spTgt>
                                        </p:tgtEl>
                                        <p:attrNameLst>
                                          <p:attrName>style.visibility</p:attrName>
                                        </p:attrNameLst>
                                      </p:cBhvr>
                                      <p:to>
                                        <p:strVal val="visible"/>
                                      </p:to>
                                    </p:set>
                                    <p:animEffect filter="fade" transition="in">
                                      <p:cBhvr>
                                        <p:cTn dur="500"/>
                                        <p:tgtEl>
                                          <p:spTgt spid="667">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67">
                                            <p:txEl>
                                              <p:pRg end="3" st="3"/>
                                            </p:txEl>
                                          </p:spTgt>
                                        </p:tgtEl>
                                        <p:attrNameLst>
                                          <p:attrName>style.visibility</p:attrName>
                                        </p:attrNameLst>
                                      </p:cBhvr>
                                      <p:to>
                                        <p:strVal val="visible"/>
                                      </p:to>
                                    </p:set>
                                    <p:animEffect filter="fade" transition="in">
                                      <p:cBhvr>
                                        <p:cTn dur="500"/>
                                        <p:tgtEl>
                                          <p:spTgt spid="667">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67">
                                            <p:txEl>
                                              <p:pRg end="4" st="4"/>
                                            </p:txEl>
                                          </p:spTgt>
                                        </p:tgtEl>
                                        <p:attrNameLst>
                                          <p:attrName>style.visibility</p:attrName>
                                        </p:attrNameLst>
                                      </p:cBhvr>
                                      <p:to>
                                        <p:strVal val="visible"/>
                                      </p:to>
                                    </p:set>
                                    <p:animEffect filter="fade" transition="in">
                                      <p:cBhvr>
                                        <p:cTn dur="500"/>
                                        <p:tgtEl>
                                          <p:spTgt spid="667">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67">
                                            <p:txEl>
                                              <p:pRg end="5" st="5"/>
                                            </p:txEl>
                                          </p:spTgt>
                                        </p:tgtEl>
                                        <p:attrNameLst>
                                          <p:attrName>style.visibility</p:attrName>
                                        </p:attrNameLst>
                                      </p:cBhvr>
                                      <p:to>
                                        <p:strVal val="visible"/>
                                      </p:to>
                                    </p:set>
                                    <p:animEffect filter="fade" transition="in">
                                      <p:cBhvr>
                                        <p:cTn dur="500"/>
                                        <p:tgtEl>
                                          <p:spTgt spid="667">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67">
                                            <p:txEl>
                                              <p:pRg end="6" st="6"/>
                                            </p:txEl>
                                          </p:spTgt>
                                        </p:tgtEl>
                                        <p:attrNameLst>
                                          <p:attrName>style.visibility</p:attrName>
                                        </p:attrNameLst>
                                      </p:cBhvr>
                                      <p:to>
                                        <p:strVal val="visible"/>
                                      </p:to>
                                    </p:set>
                                    <p:animEffect filter="fade" transition="in">
                                      <p:cBhvr>
                                        <p:cTn dur="500"/>
                                        <p:tgtEl>
                                          <p:spTgt spid="667">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67">
                                            <p:txEl>
                                              <p:pRg end="7" st="7"/>
                                            </p:txEl>
                                          </p:spTgt>
                                        </p:tgtEl>
                                        <p:attrNameLst>
                                          <p:attrName>style.visibility</p:attrName>
                                        </p:attrNameLst>
                                      </p:cBhvr>
                                      <p:to>
                                        <p:strVal val="visible"/>
                                      </p:to>
                                    </p:set>
                                    <p:animEffect filter="fade" transition="in">
                                      <p:cBhvr>
                                        <p:cTn dur="500"/>
                                        <p:tgtEl>
                                          <p:spTgt spid="667">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67">
                                            <p:txEl>
                                              <p:pRg end="8" st="8"/>
                                            </p:txEl>
                                          </p:spTgt>
                                        </p:tgtEl>
                                        <p:attrNameLst>
                                          <p:attrName>style.visibility</p:attrName>
                                        </p:attrNameLst>
                                      </p:cBhvr>
                                      <p:to>
                                        <p:strVal val="visible"/>
                                      </p:to>
                                    </p:set>
                                    <p:animEffect filter="fade" transition="in">
                                      <p:cBhvr>
                                        <p:cTn dur="500"/>
                                        <p:tgtEl>
                                          <p:spTgt spid="667">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68">
                                            <p:txEl>
                                              <p:pRg end="0" st="0"/>
                                            </p:txEl>
                                          </p:spTgt>
                                        </p:tgtEl>
                                        <p:attrNameLst>
                                          <p:attrName>style.visibility</p:attrName>
                                        </p:attrNameLst>
                                      </p:cBhvr>
                                      <p:to>
                                        <p:strVal val="visible"/>
                                      </p:to>
                                    </p:set>
                                    <p:animEffect filter="fade" transition="in">
                                      <p:cBhvr>
                                        <p:cTn dur="500"/>
                                        <p:tgtEl>
                                          <p:spTgt spid="668">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68">
                                            <p:txEl>
                                              <p:pRg end="1" st="1"/>
                                            </p:txEl>
                                          </p:spTgt>
                                        </p:tgtEl>
                                        <p:attrNameLst>
                                          <p:attrName>style.visibility</p:attrName>
                                        </p:attrNameLst>
                                      </p:cBhvr>
                                      <p:to>
                                        <p:strVal val="visible"/>
                                      </p:to>
                                    </p:set>
                                    <p:animEffect filter="fade" transition="in">
                                      <p:cBhvr>
                                        <p:cTn dur="500"/>
                                        <p:tgtEl>
                                          <p:spTgt spid="668">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68">
                                            <p:txEl>
                                              <p:pRg end="2" st="2"/>
                                            </p:txEl>
                                          </p:spTgt>
                                        </p:tgtEl>
                                        <p:attrNameLst>
                                          <p:attrName>style.visibility</p:attrName>
                                        </p:attrNameLst>
                                      </p:cBhvr>
                                      <p:to>
                                        <p:strVal val="visible"/>
                                      </p:to>
                                    </p:set>
                                    <p:animEffect filter="fade" transition="in">
                                      <p:cBhvr>
                                        <p:cTn dur="500"/>
                                        <p:tgtEl>
                                          <p:spTgt spid="668">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68">
                                            <p:txEl>
                                              <p:pRg end="3" st="3"/>
                                            </p:txEl>
                                          </p:spTgt>
                                        </p:tgtEl>
                                        <p:attrNameLst>
                                          <p:attrName>style.visibility</p:attrName>
                                        </p:attrNameLst>
                                      </p:cBhvr>
                                      <p:to>
                                        <p:strVal val="visible"/>
                                      </p:to>
                                    </p:set>
                                    <p:animEffect filter="fade" transition="in">
                                      <p:cBhvr>
                                        <p:cTn dur="500"/>
                                        <p:tgtEl>
                                          <p:spTgt spid="668">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68">
                                            <p:txEl>
                                              <p:pRg end="4" st="4"/>
                                            </p:txEl>
                                          </p:spTgt>
                                        </p:tgtEl>
                                        <p:attrNameLst>
                                          <p:attrName>style.visibility</p:attrName>
                                        </p:attrNameLst>
                                      </p:cBhvr>
                                      <p:to>
                                        <p:strVal val="visible"/>
                                      </p:to>
                                    </p:set>
                                    <p:animEffect filter="fade" transition="in">
                                      <p:cBhvr>
                                        <p:cTn dur="500"/>
                                        <p:tgtEl>
                                          <p:spTgt spid="668">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68">
                                            <p:txEl>
                                              <p:pRg end="5" st="5"/>
                                            </p:txEl>
                                          </p:spTgt>
                                        </p:tgtEl>
                                        <p:attrNameLst>
                                          <p:attrName>style.visibility</p:attrName>
                                        </p:attrNameLst>
                                      </p:cBhvr>
                                      <p:to>
                                        <p:strVal val="visible"/>
                                      </p:to>
                                    </p:set>
                                    <p:animEffect filter="fade" transition="in">
                                      <p:cBhvr>
                                        <p:cTn dur="500"/>
                                        <p:tgtEl>
                                          <p:spTgt spid="668">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68">
                                            <p:txEl>
                                              <p:pRg end="6" st="6"/>
                                            </p:txEl>
                                          </p:spTgt>
                                        </p:tgtEl>
                                        <p:attrNameLst>
                                          <p:attrName>style.visibility</p:attrName>
                                        </p:attrNameLst>
                                      </p:cBhvr>
                                      <p:to>
                                        <p:strVal val="visible"/>
                                      </p:to>
                                    </p:set>
                                    <p:animEffect filter="fade" transition="in">
                                      <p:cBhvr>
                                        <p:cTn dur="500"/>
                                        <p:tgtEl>
                                          <p:spTgt spid="668">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68">
                                            <p:txEl>
                                              <p:pRg end="7" st="7"/>
                                            </p:txEl>
                                          </p:spTgt>
                                        </p:tgtEl>
                                        <p:attrNameLst>
                                          <p:attrName>style.visibility</p:attrName>
                                        </p:attrNameLst>
                                      </p:cBhvr>
                                      <p:to>
                                        <p:strVal val="visible"/>
                                      </p:to>
                                    </p:set>
                                    <p:animEffect filter="fade" transition="in">
                                      <p:cBhvr>
                                        <p:cTn dur="500"/>
                                        <p:tgtEl>
                                          <p:spTgt spid="668">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68">
                                            <p:txEl>
                                              <p:pRg end="8" st="8"/>
                                            </p:txEl>
                                          </p:spTgt>
                                        </p:tgtEl>
                                        <p:attrNameLst>
                                          <p:attrName>style.visibility</p:attrName>
                                        </p:attrNameLst>
                                      </p:cBhvr>
                                      <p:to>
                                        <p:strVal val="visible"/>
                                      </p:to>
                                    </p:set>
                                    <p:animEffect filter="fade" transition="in">
                                      <p:cBhvr>
                                        <p:cTn dur="500"/>
                                        <p:tgtEl>
                                          <p:spTgt spid="668">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74">
                                            <p:txEl>
                                              <p:pRg end="0" st="0"/>
                                            </p:txEl>
                                          </p:spTgt>
                                        </p:tgtEl>
                                        <p:attrNameLst>
                                          <p:attrName>style.visibility</p:attrName>
                                        </p:attrNameLst>
                                      </p:cBhvr>
                                      <p:to>
                                        <p:strVal val="visible"/>
                                      </p:to>
                                    </p:set>
                                    <p:animEffect filter="fade" transition="in">
                                      <p:cBhvr>
                                        <p:cTn dur="400"/>
                                        <p:tgtEl>
                                          <p:spTgt spid="674">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74">
                                            <p:txEl>
                                              <p:pRg end="1" st="1"/>
                                            </p:txEl>
                                          </p:spTgt>
                                        </p:tgtEl>
                                        <p:attrNameLst>
                                          <p:attrName>style.visibility</p:attrName>
                                        </p:attrNameLst>
                                      </p:cBhvr>
                                      <p:to>
                                        <p:strVal val="visible"/>
                                      </p:to>
                                    </p:set>
                                    <p:animEffect filter="fade" transition="in">
                                      <p:cBhvr>
                                        <p:cTn dur="400"/>
                                        <p:tgtEl>
                                          <p:spTgt spid="674">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74">
                                            <p:txEl>
                                              <p:pRg end="2" st="2"/>
                                            </p:txEl>
                                          </p:spTgt>
                                        </p:tgtEl>
                                        <p:attrNameLst>
                                          <p:attrName>style.visibility</p:attrName>
                                        </p:attrNameLst>
                                      </p:cBhvr>
                                      <p:to>
                                        <p:strVal val="visible"/>
                                      </p:to>
                                    </p:set>
                                    <p:animEffect filter="fade" transition="in">
                                      <p:cBhvr>
                                        <p:cTn dur="400"/>
                                        <p:tgtEl>
                                          <p:spTgt spid="674">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74">
                                            <p:txEl>
                                              <p:pRg end="3" st="3"/>
                                            </p:txEl>
                                          </p:spTgt>
                                        </p:tgtEl>
                                        <p:attrNameLst>
                                          <p:attrName>style.visibility</p:attrName>
                                        </p:attrNameLst>
                                      </p:cBhvr>
                                      <p:to>
                                        <p:strVal val="visible"/>
                                      </p:to>
                                    </p:set>
                                    <p:animEffect filter="fade" transition="in">
                                      <p:cBhvr>
                                        <p:cTn dur="400"/>
                                        <p:tgtEl>
                                          <p:spTgt spid="674">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74">
                                            <p:txEl>
                                              <p:pRg end="4" st="4"/>
                                            </p:txEl>
                                          </p:spTgt>
                                        </p:tgtEl>
                                        <p:attrNameLst>
                                          <p:attrName>style.visibility</p:attrName>
                                        </p:attrNameLst>
                                      </p:cBhvr>
                                      <p:to>
                                        <p:strVal val="visible"/>
                                      </p:to>
                                    </p:set>
                                    <p:animEffect filter="fade" transition="in">
                                      <p:cBhvr>
                                        <p:cTn dur="400"/>
                                        <p:tgtEl>
                                          <p:spTgt spid="674">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74">
                                            <p:txEl>
                                              <p:pRg end="5" st="5"/>
                                            </p:txEl>
                                          </p:spTgt>
                                        </p:tgtEl>
                                        <p:attrNameLst>
                                          <p:attrName>style.visibility</p:attrName>
                                        </p:attrNameLst>
                                      </p:cBhvr>
                                      <p:to>
                                        <p:strVal val="visible"/>
                                      </p:to>
                                    </p:set>
                                    <p:animEffect filter="fade" transition="in">
                                      <p:cBhvr>
                                        <p:cTn dur="400"/>
                                        <p:tgtEl>
                                          <p:spTgt spid="674">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74">
                                            <p:txEl>
                                              <p:pRg end="6" st="6"/>
                                            </p:txEl>
                                          </p:spTgt>
                                        </p:tgtEl>
                                        <p:attrNameLst>
                                          <p:attrName>style.visibility</p:attrName>
                                        </p:attrNameLst>
                                      </p:cBhvr>
                                      <p:to>
                                        <p:strVal val="visible"/>
                                      </p:to>
                                    </p:set>
                                    <p:animEffect filter="fade" transition="in">
                                      <p:cBhvr>
                                        <p:cTn dur="400"/>
                                        <p:tgtEl>
                                          <p:spTgt spid="674">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74">
                                            <p:txEl>
                                              <p:pRg end="7" st="7"/>
                                            </p:txEl>
                                          </p:spTgt>
                                        </p:tgtEl>
                                        <p:attrNameLst>
                                          <p:attrName>style.visibility</p:attrName>
                                        </p:attrNameLst>
                                      </p:cBhvr>
                                      <p:to>
                                        <p:strVal val="visible"/>
                                      </p:to>
                                    </p:set>
                                    <p:animEffect filter="fade" transition="in">
                                      <p:cBhvr>
                                        <p:cTn dur="400"/>
                                        <p:tgtEl>
                                          <p:spTgt spid="674">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74">
                                            <p:txEl>
                                              <p:pRg end="8" st="8"/>
                                            </p:txEl>
                                          </p:spTgt>
                                        </p:tgtEl>
                                        <p:attrNameLst>
                                          <p:attrName>style.visibility</p:attrName>
                                        </p:attrNameLst>
                                      </p:cBhvr>
                                      <p:to>
                                        <p:strVal val="visible"/>
                                      </p:to>
                                    </p:set>
                                    <p:animEffect filter="fade" transition="in">
                                      <p:cBhvr>
                                        <p:cTn dur="400"/>
                                        <p:tgtEl>
                                          <p:spTgt spid="674">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75">
                                            <p:txEl>
                                              <p:pRg end="0" st="0"/>
                                            </p:txEl>
                                          </p:spTgt>
                                        </p:tgtEl>
                                        <p:attrNameLst>
                                          <p:attrName>style.visibility</p:attrName>
                                        </p:attrNameLst>
                                      </p:cBhvr>
                                      <p:to>
                                        <p:strVal val="visible"/>
                                      </p:to>
                                    </p:set>
                                    <p:animEffect filter="fade" transition="in">
                                      <p:cBhvr>
                                        <p:cTn dur="500"/>
                                        <p:tgtEl>
                                          <p:spTgt spid="675">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75">
                                            <p:txEl>
                                              <p:pRg end="1" st="1"/>
                                            </p:txEl>
                                          </p:spTgt>
                                        </p:tgtEl>
                                        <p:attrNameLst>
                                          <p:attrName>style.visibility</p:attrName>
                                        </p:attrNameLst>
                                      </p:cBhvr>
                                      <p:to>
                                        <p:strVal val="visible"/>
                                      </p:to>
                                    </p:set>
                                    <p:animEffect filter="fade" transition="in">
                                      <p:cBhvr>
                                        <p:cTn dur="500"/>
                                        <p:tgtEl>
                                          <p:spTgt spid="675">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75">
                                            <p:txEl>
                                              <p:pRg end="2" st="2"/>
                                            </p:txEl>
                                          </p:spTgt>
                                        </p:tgtEl>
                                        <p:attrNameLst>
                                          <p:attrName>style.visibility</p:attrName>
                                        </p:attrNameLst>
                                      </p:cBhvr>
                                      <p:to>
                                        <p:strVal val="visible"/>
                                      </p:to>
                                    </p:set>
                                    <p:animEffect filter="fade" transition="in">
                                      <p:cBhvr>
                                        <p:cTn dur="500"/>
                                        <p:tgtEl>
                                          <p:spTgt spid="675">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75">
                                            <p:txEl>
                                              <p:pRg end="3" st="3"/>
                                            </p:txEl>
                                          </p:spTgt>
                                        </p:tgtEl>
                                        <p:attrNameLst>
                                          <p:attrName>style.visibility</p:attrName>
                                        </p:attrNameLst>
                                      </p:cBhvr>
                                      <p:to>
                                        <p:strVal val="visible"/>
                                      </p:to>
                                    </p:set>
                                    <p:animEffect filter="fade" transition="in">
                                      <p:cBhvr>
                                        <p:cTn dur="500"/>
                                        <p:tgtEl>
                                          <p:spTgt spid="675">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75">
                                            <p:txEl>
                                              <p:pRg end="4" st="4"/>
                                            </p:txEl>
                                          </p:spTgt>
                                        </p:tgtEl>
                                        <p:attrNameLst>
                                          <p:attrName>style.visibility</p:attrName>
                                        </p:attrNameLst>
                                      </p:cBhvr>
                                      <p:to>
                                        <p:strVal val="visible"/>
                                      </p:to>
                                    </p:set>
                                    <p:animEffect filter="fade" transition="in">
                                      <p:cBhvr>
                                        <p:cTn dur="500"/>
                                        <p:tgtEl>
                                          <p:spTgt spid="675">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75">
                                            <p:txEl>
                                              <p:pRg end="5" st="5"/>
                                            </p:txEl>
                                          </p:spTgt>
                                        </p:tgtEl>
                                        <p:attrNameLst>
                                          <p:attrName>style.visibility</p:attrName>
                                        </p:attrNameLst>
                                      </p:cBhvr>
                                      <p:to>
                                        <p:strVal val="visible"/>
                                      </p:to>
                                    </p:set>
                                    <p:animEffect filter="fade" transition="in">
                                      <p:cBhvr>
                                        <p:cTn dur="500"/>
                                        <p:tgtEl>
                                          <p:spTgt spid="675">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75">
                                            <p:txEl>
                                              <p:pRg end="6" st="6"/>
                                            </p:txEl>
                                          </p:spTgt>
                                        </p:tgtEl>
                                        <p:attrNameLst>
                                          <p:attrName>style.visibility</p:attrName>
                                        </p:attrNameLst>
                                      </p:cBhvr>
                                      <p:to>
                                        <p:strVal val="visible"/>
                                      </p:to>
                                    </p:set>
                                    <p:animEffect filter="fade" transition="in">
                                      <p:cBhvr>
                                        <p:cTn dur="500"/>
                                        <p:tgtEl>
                                          <p:spTgt spid="675">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75">
                                            <p:txEl>
                                              <p:pRg end="7" st="7"/>
                                            </p:txEl>
                                          </p:spTgt>
                                        </p:tgtEl>
                                        <p:attrNameLst>
                                          <p:attrName>style.visibility</p:attrName>
                                        </p:attrNameLst>
                                      </p:cBhvr>
                                      <p:to>
                                        <p:strVal val="visible"/>
                                      </p:to>
                                    </p:set>
                                    <p:animEffect filter="fade" transition="in">
                                      <p:cBhvr>
                                        <p:cTn dur="500"/>
                                        <p:tgtEl>
                                          <p:spTgt spid="675">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75">
                                            <p:txEl>
                                              <p:pRg end="8" st="8"/>
                                            </p:txEl>
                                          </p:spTgt>
                                        </p:tgtEl>
                                        <p:attrNameLst>
                                          <p:attrName>style.visibility</p:attrName>
                                        </p:attrNameLst>
                                      </p:cBhvr>
                                      <p:to>
                                        <p:strVal val="visible"/>
                                      </p:to>
                                    </p:set>
                                    <p:animEffect filter="fade" transition="in">
                                      <p:cBhvr>
                                        <p:cTn dur="500"/>
                                        <p:tgtEl>
                                          <p:spTgt spid="675">
                                            <p:txEl>
                                              <p:pRg end="8" st="8"/>
                                            </p:txEl>
                                          </p:spTgt>
                                        </p:tgtEl>
                                      </p:cBhvr>
                                    </p:animEffect>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673">
                                            <p:txEl>
                                              <p:pRg end="0" st="0"/>
                                            </p:txEl>
                                          </p:spTgt>
                                        </p:tgtEl>
                                        <p:attrNameLst>
                                          <p:attrName>style.visibility</p:attrName>
                                        </p:attrNameLst>
                                      </p:cBhvr>
                                      <p:to>
                                        <p:strVal val="visible"/>
                                      </p:to>
                                    </p:set>
                                    <p:anim calcmode="lin" valueType="num">
                                      <p:cBhvr additive="base">
                                        <p:cTn dur="300"/>
                                        <p:tgtEl>
                                          <p:spTgt spid="673">
                                            <p:txEl>
                                              <p:pRg end="0" st="0"/>
                                            </p:txEl>
                                          </p:spTgt>
                                        </p:tgtEl>
                                        <p:attrNameLst>
                                          <p:attrName>ppt_w</p:attrName>
                                        </p:attrNameLst>
                                      </p:cBhvr>
                                      <p:tavLst>
                                        <p:tav fmla="" tm="0">
                                          <p:val>
                                            <p:strVal val="0"/>
                                          </p:val>
                                        </p:tav>
                                        <p:tav fmla="" tm="100000">
                                          <p:val>
                                            <p:strVal val="#ppt_w"/>
                                          </p:val>
                                        </p:tav>
                                      </p:tavLst>
                                    </p:anim>
                                    <p:anim calcmode="lin" valueType="num">
                                      <p:cBhvr additive="base">
                                        <p:cTn dur="300"/>
                                        <p:tgtEl>
                                          <p:spTgt spid="673">
                                            <p:txEl>
                                              <p:pRg end="0" st="0"/>
                                            </p:txEl>
                                          </p:spTgt>
                                        </p:tgtEl>
                                        <p:attrNameLst>
                                          <p:attrName>ppt_h</p:attrName>
                                        </p:attrNameLst>
                                      </p:cBhvr>
                                      <p:tavLst>
                                        <p:tav fmla="" tm="0">
                                          <p:val>
                                            <p:strVal val="0"/>
                                          </p:val>
                                        </p:tav>
                                        <p:tav fmla="" tm="100000">
                                          <p:val>
                                            <p:strVal val="#ppt_h"/>
                                          </p:val>
                                        </p:tav>
                                      </p:tavLst>
                                    </p:anim>
                                  </p:childTnLst>
                                </p:cTn>
                              </p:par>
                            </p:childTnLst>
                          </p:cTn>
                        </p:par>
                        <p:par>
                          <p:cTn fill="hold">
                            <p:stCondLst>
                              <p:cond delay="800"/>
                            </p:stCondLst>
                            <p:childTnLst>
                              <p:par>
                                <p:cTn fill="hold" nodeType="afterEffect" presetClass="entr" presetID="23" presetSubtype="16">
                                  <p:stCondLst>
                                    <p:cond delay="0"/>
                                  </p:stCondLst>
                                  <p:childTnLst>
                                    <p:set>
                                      <p:cBhvr>
                                        <p:cTn dur="1" fill="hold">
                                          <p:stCondLst>
                                            <p:cond delay="0"/>
                                          </p:stCondLst>
                                        </p:cTn>
                                        <p:tgtEl>
                                          <p:spTgt spid="673">
                                            <p:txEl>
                                              <p:pRg end="1" st="1"/>
                                            </p:txEl>
                                          </p:spTgt>
                                        </p:tgtEl>
                                        <p:attrNameLst>
                                          <p:attrName>style.visibility</p:attrName>
                                        </p:attrNameLst>
                                      </p:cBhvr>
                                      <p:to>
                                        <p:strVal val="visible"/>
                                      </p:to>
                                    </p:set>
                                    <p:anim calcmode="lin" valueType="num">
                                      <p:cBhvr additive="base">
                                        <p:cTn dur="300"/>
                                        <p:tgtEl>
                                          <p:spTgt spid="673">
                                            <p:txEl>
                                              <p:pRg end="1" st="1"/>
                                            </p:txEl>
                                          </p:spTgt>
                                        </p:tgtEl>
                                        <p:attrNameLst>
                                          <p:attrName>ppt_w</p:attrName>
                                        </p:attrNameLst>
                                      </p:cBhvr>
                                      <p:tavLst>
                                        <p:tav fmla="" tm="0">
                                          <p:val>
                                            <p:strVal val="0"/>
                                          </p:val>
                                        </p:tav>
                                        <p:tav fmla="" tm="100000">
                                          <p:val>
                                            <p:strVal val="#ppt_w"/>
                                          </p:val>
                                        </p:tav>
                                      </p:tavLst>
                                    </p:anim>
                                    <p:anim calcmode="lin" valueType="num">
                                      <p:cBhvr additive="base">
                                        <p:cTn dur="300"/>
                                        <p:tgtEl>
                                          <p:spTgt spid="673">
                                            <p:txEl>
                                              <p:pRg end="1" st="1"/>
                                            </p:txEl>
                                          </p:spTgt>
                                        </p:tgtEl>
                                        <p:attrNameLst>
                                          <p:attrName>ppt_h</p:attrName>
                                        </p:attrNameLst>
                                      </p:cBhvr>
                                      <p:tavLst>
                                        <p:tav fmla="" tm="0">
                                          <p:val>
                                            <p:strVal val="0"/>
                                          </p:val>
                                        </p:tav>
                                        <p:tav fmla="" tm="100000">
                                          <p:val>
                                            <p:strVal val="#ppt_h"/>
                                          </p:val>
                                        </p:tav>
                                      </p:tavLst>
                                    </p:anim>
                                  </p:childTnLst>
                                </p:cTn>
                              </p:par>
                            </p:childTnLst>
                          </p:cTn>
                        </p:par>
                        <p:par>
                          <p:cTn fill="hold">
                            <p:stCondLst>
                              <p:cond delay="1100"/>
                            </p:stCondLst>
                            <p:childTnLst>
                              <p:par>
                                <p:cTn fill="hold" nodeType="afterEffect" presetClass="entr" presetID="23" presetSubtype="16">
                                  <p:stCondLst>
                                    <p:cond delay="0"/>
                                  </p:stCondLst>
                                  <p:childTnLst>
                                    <p:set>
                                      <p:cBhvr>
                                        <p:cTn dur="1" fill="hold">
                                          <p:stCondLst>
                                            <p:cond delay="0"/>
                                          </p:stCondLst>
                                        </p:cTn>
                                        <p:tgtEl>
                                          <p:spTgt spid="673">
                                            <p:txEl>
                                              <p:pRg end="2" st="2"/>
                                            </p:txEl>
                                          </p:spTgt>
                                        </p:tgtEl>
                                        <p:attrNameLst>
                                          <p:attrName>style.visibility</p:attrName>
                                        </p:attrNameLst>
                                      </p:cBhvr>
                                      <p:to>
                                        <p:strVal val="visible"/>
                                      </p:to>
                                    </p:set>
                                    <p:anim calcmode="lin" valueType="num">
                                      <p:cBhvr additive="base">
                                        <p:cTn dur="300"/>
                                        <p:tgtEl>
                                          <p:spTgt spid="673">
                                            <p:txEl>
                                              <p:pRg end="2" st="2"/>
                                            </p:txEl>
                                          </p:spTgt>
                                        </p:tgtEl>
                                        <p:attrNameLst>
                                          <p:attrName>ppt_w</p:attrName>
                                        </p:attrNameLst>
                                      </p:cBhvr>
                                      <p:tavLst>
                                        <p:tav fmla="" tm="0">
                                          <p:val>
                                            <p:strVal val="0"/>
                                          </p:val>
                                        </p:tav>
                                        <p:tav fmla="" tm="100000">
                                          <p:val>
                                            <p:strVal val="#ppt_w"/>
                                          </p:val>
                                        </p:tav>
                                      </p:tavLst>
                                    </p:anim>
                                    <p:anim calcmode="lin" valueType="num">
                                      <p:cBhvr additive="base">
                                        <p:cTn dur="300"/>
                                        <p:tgtEl>
                                          <p:spTgt spid="673">
                                            <p:txEl>
                                              <p:pRg end="2" st="2"/>
                                            </p:txEl>
                                          </p:spTgt>
                                        </p:tgtEl>
                                        <p:attrNameLst>
                                          <p:attrName>ppt_h</p:attrName>
                                        </p:attrNameLst>
                                      </p:cBhvr>
                                      <p:tavLst>
                                        <p:tav fmla="" tm="0">
                                          <p:val>
                                            <p:strVal val="0"/>
                                          </p:val>
                                        </p:tav>
                                        <p:tav fmla="" tm="100000">
                                          <p:val>
                                            <p:strVal val="#ppt_h"/>
                                          </p:val>
                                        </p:tav>
                                      </p:tavLst>
                                    </p:anim>
                                  </p:childTnLst>
                                </p:cTn>
                              </p:par>
                            </p:childTnLst>
                          </p:cTn>
                        </p:par>
                        <p:par>
                          <p:cTn fill="hold">
                            <p:stCondLst>
                              <p:cond delay="1400"/>
                            </p:stCondLst>
                            <p:childTnLst>
                              <p:par>
                                <p:cTn fill="hold" nodeType="afterEffect" presetClass="entr" presetID="23" presetSubtype="16">
                                  <p:stCondLst>
                                    <p:cond delay="0"/>
                                  </p:stCondLst>
                                  <p:childTnLst>
                                    <p:set>
                                      <p:cBhvr>
                                        <p:cTn dur="1" fill="hold">
                                          <p:stCondLst>
                                            <p:cond delay="0"/>
                                          </p:stCondLst>
                                        </p:cTn>
                                        <p:tgtEl>
                                          <p:spTgt spid="673">
                                            <p:txEl>
                                              <p:pRg end="3" st="3"/>
                                            </p:txEl>
                                          </p:spTgt>
                                        </p:tgtEl>
                                        <p:attrNameLst>
                                          <p:attrName>style.visibility</p:attrName>
                                        </p:attrNameLst>
                                      </p:cBhvr>
                                      <p:to>
                                        <p:strVal val="visible"/>
                                      </p:to>
                                    </p:set>
                                    <p:anim calcmode="lin" valueType="num">
                                      <p:cBhvr additive="base">
                                        <p:cTn dur="300"/>
                                        <p:tgtEl>
                                          <p:spTgt spid="673">
                                            <p:txEl>
                                              <p:pRg end="3" st="3"/>
                                            </p:txEl>
                                          </p:spTgt>
                                        </p:tgtEl>
                                        <p:attrNameLst>
                                          <p:attrName>ppt_w</p:attrName>
                                        </p:attrNameLst>
                                      </p:cBhvr>
                                      <p:tavLst>
                                        <p:tav fmla="" tm="0">
                                          <p:val>
                                            <p:strVal val="0"/>
                                          </p:val>
                                        </p:tav>
                                        <p:tav fmla="" tm="100000">
                                          <p:val>
                                            <p:strVal val="#ppt_w"/>
                                          </p:val>
                                        </p:tav>
                                      </p:tavLst>
                                    </p:anim>
                                    <p:anim calcmode="lin" valueType="num">
                                      <p:cBhvr additive="base">
                                        <p:cTn dur="300"/>
                                        <p:tgtEl>
                                          <p:spTgt spid="673">
                                            <p:txEl>
                                              <p:pRg end="3" st="3"/>
                                            </p:txEl>
                                          </p:spTgt>
                                        </p:tgtEl>
                                        <p:attrNameLst>
                                          <p:attrName>ppt_h</p:attrName>
                                        </p:attrNameLst>
                                      </p:cBhvr>
                                      <p:tavLst>
                                        <p:tav fmla="" tm="0">
                                          <p:val>
                                            <p:strVal val="0"/>
                                          </p:val>
                                        </p:tav>
                                        <p:tav fmla="" tm="100000">
                                          <p:val>
                                            <p:strVal val="#ppt_h"/>
                                          </p:val>
                                        </p:tav>
                                      </p:tavLst>
                                    </p:anim>
                                  </p:childTnLst>
                                </p:cTn>
                              </p:par>
                            </p:childTnLst>
                          </p:cTn>
                        </p:par>
                        <p:par>
                          <p:cTn fill="hold">
                            <p:stCondLst>
                              <p:cond delay="1700"/>
                            </p:stCondLst>
                            <p:childTnLst>
                              <p:par>
                                <p:cTn fill="hold" nodeType="afterEffect" presetClass="entr" presetID="23" presetSubtype="16">
                                  <p:stCondLst>
                                    <p:cond delay="0"/>
                                  </p:stCondLst>
                                  <p:childTnLst>
                                    <p:set>
                                      <p:cBhvr>
                                        <p:cTn dur="1" fill="hold">
                                          <p:stCondLst>
                                            <p:cond delay="0"/>
                                          </p:stCondLst>
                                        </p:cTn>
                                        <p:tgtEl>
                                          <p:spTgt spid="673">
                                            <p:txEl>
                                              <p:pRg end="4" st="4"/>
                                            </p:txEl>
                                          </p:spTgt>
                                        </p:tgtEl>
                                        <p:attrNameLst>
                                          <p:attrName>style.visibility</p:attrName>
                                        </p:attrNameLst>
                                      </p:cBhvr>
                                      <p:to>
                                        <p:strVal val="visible"/>
                                      </p:to>
                                    </p:set>
                                    <p:anim calcmode="lin" valueType="num">
                                      <p:cBhvr additive="base">
                                        <p:cTn dur="300"/>
                                        <p:tgtEl>
                                          <p:spTgt spid="673">
                                            <p:txEl>
                                              <p:pRg end="4" st="4"/>
                                            </p:txEl>
                                          </p:spTgt>
                                        </p:tgtEl>
                                        <p:attrNameLst>
                                          <p:attrName>ppt_w</p:attrName>
                                        </p:attrNameLst>
                                      </p:cBhvr>
                                      <p:tavLst>
                                        <p:tav fmla="" tm="0">
                                          <p:val>
                                            <p:strVal val="0"/>
                                          </p:val>
                                        </p:tav>
                                        <p:tav fmla="" tm="100000">
                                          <p:val>
                                            <p:strVal val="#ppt_w"/>
                                          </p:val>
                                        </p:tav>
                                      </p:tavLst>
                                    </p:anim>
                                    <p:anim calcmode="lin" valueType="num">
                                      <p:cBhvr additive="base">
                                        <p:cTn dur="300"/>
                                        <p:tgtEl>
                                          <p:spTgt spid="673">
                                            <p:txEl>
                                              <p:pRg end="4" st="4"/>
                                            </p:txEl>
                                          </p:spTgt>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673">
                                            <p:txEl>
                                              <p:pRg end="5" st="5"/>
                                            </p:txEl>
                                          </p:spTgt>
                                        </p:tgtEl>
                                        <p:attrNameLst>
                                          <p:attrName>style.visibility</p:attrName>
                                        </p:attrNameLst>
                                      </p:cBhvr>
                                      <p:to>
                                        <p:strVal val="visible"/>
                                      </p:to>
                                    </p:set>
                                    <p:anim calcmode="lin" valueType="num">
                                      <p:cBhvr additive="base">
                                        <p:cTn dur="300"/>
                                        <p:tgtEl>
                                          <p:spTgt spid="673">
                                            <p:txEl>
                                              <p:pRg end="5" st="5"/>
                                            </p:txEl>
                                          </p:spTgt>
                                        </p:tgtEl>
                                        <p:attrNameLst>
                                          <p:attrName>ppt_w</p:attrName>
                                        </p:attrNameLst>
                                      </p:cBhvr>
                                      <p:tavLst>
                                        <p:tav fmla="" tm="0">
                                          <p:val>
                                            <p:strVal val="0"/>
                                          </p:val>
                                        </p:tav>
                                        <p:tav fmla="" tm="100000">
                                          <p:val>
                                            <p:strVal val="#ppt_w"/>
                                          </p:val>
                                        </p:tav>
                                      </p:tavLst>
                                    </p:anim>
                                    <p:anim calcmode="lin" valueType="num">
                                      <p:cBhvr additive="base">
                                        <p:cTn dur="300"/>
                                        <p:tgtEl>
                                          <p:spTgt spid="673">
                                            <p:txEl>
                                              <p:pRg end="5" st="5"/>
                                            </p:txEl>
                                          </p:spTgt>
                                        </p:tgtEl>
                                        <p:attrNameLst>
                                          <p:attrName>ppt_h</p:attrName>
                                        </p:attrNameLst>
                                      </p:cBhvr>
                                      <p:tavLst>
                                        <p:tav fmla="" tm="0">
                                          <p:val>
                                            <p:strVal val="0"/>
                                          </p:val>
                                        </p:tav>
                                        <p:tav fmla="" tm="100000">
                                          <p:val>
                                            <p:strVal val="#ppt_h"/>
                                          </p:val>
                                        </p:tav>
                                      </p:tavLst>
                                    </p:anim>
                                  </p:childTnLst>
                                </p:cTn>
                              </p:par>
                            </p:childTnLst>
                          </p:cTn>
                        </p:par>
                        <p:par>
                          <p:cTn fill="hold">
                            <p:stCondLst>
                              <p:cond delay="2300"/>
                            </p:stCondLst>
                            <p:childTnLst>
                              <p:par>
                                <p:cTn fill="hold" nodeType="afterEffect" presetClass="entr" presetID="23" presetSubtype="16">
                                  <p:stCondLst>
                                    <p:cond delay="0"/>
                                  </p:stCondLst>
                                  <p:childTnLst>
                                    <p:set>
                                      <p:cBhvr>
                                        <p:cTn dur="1" fill="hold">
                                          <p:stCondLst>
                                            <p:cond delay="0"/>
                                          </p:stCondLst>
                                        </p:cTn>
                                        <p:tgtEl>
                                          <p:spTgt spid="673">
                                            <p:txEl>
                                              <p:pRg end="6" st="6"/>
                                            </p:txEl>
                                          </p:spTgt>
                                        </p:tgtEl>
                                        <p:attrNameLst>
                                          <p:attrName>style.visibility</p:attrName>
                                        </p:attrNameLst>
                                      </p:cBhvr>
                                      <p:to>
                                        <p:strVal val="visible"/>
                                      </p:to>
                                    </p:set>
                                    <p:anim calcmode="lin" valueType="num">
                                      <p:cBhvr additive="base">
                                        <p:cTn dur="300"/>
                                        <p:tgtEl>
                                          <p:spTgt spid="673">
                                            <p:txEl>
                                              <p:pRg end="6" st="6"/>
                                            </p:txEl>
                                          </p:spTgt>
                                        </p:tgtEl>
                                        <p:attrNameLst>
                                          <p:attrName>ppt_w</p:attrName>
                                        </p:attrNameLst>
                                      </p:cBhvr>
                                      <p:tavLst>
                                        <p:tav fmla="" tm="0">
                                          <p:val>
                                            <p:strVal val="0"/>
                                          </p:val>
                                        </p:tav>
                                        <p:tav fmla="" tm="100000">
                                          <p:val>
                                            <p:strVal val="#ppt_w"/>
                                          </p:val>
                                        </p:tav>
                                      </p:tavLst>
                                    </p:anim>
                                    <p:anim calcmode="lin" valueType="num">
                                      <p:cBhvr additive="base">
                                        <p:cTn dur="300"/>
                                        <p:tgtEl>
                                          <p:spTgt spid="673">
                                            <p:txEl>
                                              <p:pRg end="6" st="6"/>
                                            </p:txEl>
                                          </p:spTgt>
                                        </p:tgtEl>
                                        <p:attrNameLst>
                                          <p:attrName>ppt_h</p:attrName>
                                        </p:attrNameLst>
                                      </p:cBhvr>
                                      <p:tavLst>
                                        <p:tav fmla="" tm="0">
                                          <p:val>
                                            <p:strVal val="0"/>
                                          </p:val>
                                        </p:tav>
                                        <p:tav fmla="" tm="100000">
                                          <p:val>
                                            <p:strVal val="#ppt_h"/>
                                          </p:val>
                                        </p:tav>
                                      </p:tavLst>
                                    </p:anim>
                                  </p:childTnLst>
                                </p:cTn>
                              </p:par>
                            </p:childTnLst>
                          </p:cTn>
                        </p:par>
                        <p:par>
                          <p:cTn fill="hold">
                            <p:stCondLst>
                              <p:cond delay="2600"/>
                            </p:stCondLst>
                            <p:childTnLst>
                              <p:par>
                                <p:cTn fill="hold" nodeType="afterEffect" presetClass="entr" presetID="23" presetSubtype="16">
                                  <p:stCondLst>
                                    <p:cond delay="0"/>
                                  </p:stCondLst>
                                  <p:childTnLst>
                                    <p:set>
                                      <p:cBhvr>
                                        <p:cTn dur="1" fill="hold">
                                          <p:stCondLst>
                                            <p:cond delay="0"/>
                                          </p:stCondLst>
                                        </p:cTn>
                                        <p:tgtEl>
                                          <p:spTgt spid="673">
                                            <p:txEl>
                                              <p:pRg end="7" st="7"/>
                                            </p:txEl>
                                          </p:spTgt>
                                        </p:tgtEl>
                                        <p:attrNameLst>
                                          <p:attrName>style.visibility</p:attrName>
                                        </p:attrNameLst>
                                      </p:cBhvr>
                                      <p:to>
                                        <p:strVal val="visible"/>
                                      </p:to>
                                    </p:set>
                                    <p:anim calcmode="lin" valueType="num">
                                      <p:cBhvr additive="base">
                                        <p:cTn dur="300"/>
                                        <p:tgtEl>
                                          <p:spTgt spid="673">
                                            <p:txEl>
                                              <p:pRg end="7" st="7"/>
                                            </p:txEl>
                                          </p:spTgt>
                                        </p:tgtEl>
                                        <p:attrNameLst>
                                          <p:attrName>ppt_w</p:attrName>
                                        </p:attrNameLst>
                                      </p:cBhvr>
                                      <p:tavLst>
                                        <p:tav fmla="" tm="0">
                                          <p:val>
                                            <p:strVal val="0"/>
                                          </p:val>
                                        </p:tav>
                                        <p:tav fmla="" tm="100000">
                                          <p:val>
                                            <p:strVal val="#ppt_w"/>
                                          </p:val>
                                        </p:tav>
                                      </p:tavLst>
                                    </p:anim>
                                    <p:anim calcmode="lin" valueType="num">
                                      <p:cBhvr additive="base">
                                        <p:cTn dur="300"/>
                                        <p:tgtEl>
                                          <p:spTgt spid="673">
                                            <p:txEl>
                                              <p:pRg end="7" st="7"/>
                                            </p:txEl>
                                          </p:spTgt>
                                        </p:tgtEl>
                                        <p:attrNameLst>
                                          <p:attrName>ppt_h</p:attrName>
                                        </p:attrNameLst>
                                      </p:cBhvr>
                                      <p:tavLst>
                                        <p:tav fmla="" tm="0">
                                          <p:val>
                                            <p:strVal val="0"/>
                                          </p:val>
                                        </p:tav>
                                        <p:tav fmla="" tm="100000">
                                          <p:val>
                                            <p:strVal val="#ppt_h"/>
                                          </p:val>
                                        </p:tav>
                                      </p:tavLst>
                                    </p:anim>
                                  </p:childTnLst>
                                </p:cTn>
                              </p:par>
                            </p:childTnLst>
                          </p:cTn>
                        </p:par>
                        <p:par>
                          <p:cTn fill="hold">
                            <p:stCondLst>
                              <p:cond delay="2900"/>
                            </p:stCondLst>
                            <p:childTnLst>
                              <p:par>
                                <p:cTn fill="hold" nodeType="afterEffect" presetClass="entr" presetID="23" presetSubtype="16">
                                  <p:stCondLst>
                                    <p:cond delay="0"/>
                                  </p:stCondLst>
                                  <p:childTnLst>
                                    <p:set>
                                      <p:cBhvr>
                                        <p:cTn dur="1" fill="hold">
                                          <p:stCondLst>
                                            <p:cond delay="0"/>
                                          </p:stCondLst>
                                        </p:cTn>
                                        <p:tgtEl>
                                          <p:spTgt spid="673">
                                            <p:txEl>
                                              <p:pRg end="8" st="8"/>
                                            </p:txEl>
                                          </p:spTgt>
                                        </p:tgtEl>
                                        <p:attrNameLst>
                                          <p:attrName>style.visibility</p:attrName>
                                        </p:attrNameLst>
                                      </p:cBhvr>
                                      <p:to>
                                        <p:strVal val="visible"/>
                                      </p:to>
                                    </p:set>
                                    <p:anim calcmode="lin" valueType="num">
                                      <p:cBhvr additive="base">
                                        <p:cTn dur="300"/>
                                        <p:tgtEl>
                                          <p:spTgt spid="673">
                                            <p:txEl>
                                              <p:pRg end="8" st="8"/>
                                            </p:txEl>
                                          </p:spTgt>
                                        </p:tgtEl>
                                        <p:attrNameLst>
                                          <p:attrName>ppt_w</p:attrName>
                                        </p:attrNameLst>
                                      </p:cBhvr>
                                      <p:tavLst>
                                        <p:tav fmla="" tm="0">
                                          <p:val>
                                            <p:strVal val="0"/>
                                          </p:val>
                                        </p:tav>
                                        <p:tav fmla="" tm="100000">
                                          <p:val>
                                            <p:strVal val="#ppt_w"/>
                                          </p:val>
                                        </p:tav>
                                      </p:tavLst>
                                    </p:anim>
                                    <p:anim calcmode="lin" valueType="num">
                                      <p:cBhvr additive="base">
                                        <p:cTn dur="300"/>
                                        <p:tgtEl>
                                          <p:spTgt spid="673">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800"/>
                                  </p:stCondLst>
                                  <p:childTnLst>
                                    <p:set>
                                      <p:cBhvr>
                                        <p:cTn dur="1" fill="hold">
                                          <p:stCondLst>
                                            <p:cond delay="0"/>
                                          </p:stCondLst>
                                        </p:cTn>
                                        <p:tgtEl>
                                          <p:spTgt spid="676">
                                            <p:txEl>
                                              <p:pRg end="0" st="0"/>
                                            </p:txEl>
                                          </p:spTgt>
                                        </p:tgtEl>
                                        <p:attrNameLst>
                                          <p:attrName>style.visibility</p:attrName>
                                        </p:attrNameLst>
                                      </p:cBhvr>
                                      <p:to>
                                        <p:strVal val="visible"/>
                                      </p:to>
                                    </p:set>
                                    <p:animEffect filter="fade" transition="in">
                                      <p:cBhvr>
                                        <p:cTn dur="500"/>
                                        <p:tgtEl>
                                          <p:spTgt spid="676">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76">
                                            <p:txEl>
                                              <p:pRg end="1" st="1"/>
                                            </p:txEl>
                                          </p:spTgt>
                                        </p:tgtEl>
                                        <p:attrNameLst>
                                          <p:attrName>style.visibility</p:attrName>
                                        </p:attrNameLst>
                                      </p:cBhvr>
                                      <p:to>
                                        <p:strVal val="visible"/>
                                      </p:to>
                                    </p:set>
                                    <p:animEffect filter="fade" transition="in">
                                      <p:cBhvr>
                                        <p:cTn dur="500"/>
                                        <p:tgtEl>
                                          <p:spTgt spid="676">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76">
                                            <p:txEl>
                                              <p:pRg end="2" st="2"/>
                                            </p:txEl>
                                          </p:spTgt>
                                        </p:tgtEl>
                                        <p:attrNameLst>
                                          <p:attrName>style.visibility</p:attrName>
                                        </p:attrNameLst>
                                      </p:cBhvr>
                                      <p:to>
                                        <p:strVal val="visible"/>
                                      </p:to>
                                    </p:set>
                                    <p:animEffect filter="fade" transition="in">
                                      <p:cBhvr>
                                        <p:cTn dur="500"/>
                                        <p:tgtEl>
                                          <p:spTgt spid="676">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76">
                                            <p:txEl>
                                              <p:pRg end="3" st="3"/>
                                            </p:txEl>
                                          </p:spTgt>
                                        </p:tgtEl>
                                        <p:attrNameLst>
                                          <p:attrName>style.visibility</p:attrName>
                                        </p:attrNameLst>
                                      </p:cBhvr>
                                      <p:to>
                                        <p:strVal val="visible"/>
                                      </p:to>
                                    </p:set>
                                    <p:animEffect filter="fade" transition="in">
                                      <p:cBhvr>
                                        <p:cTn dur="500"/>
                                        <p:tgtEl>
                                          <p:spTgt spid="676">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76">
                                            <p:txEl>
                                              <p:pRg end="4" st="4"/>
                                            </p:txEl>
                                          </p:spTgt>
                                        </p:tgtEl>
                                        <p:attrNameLst>
                                          <p:attrName>style.visibility</p:attrName>
                                        </p:attrNameLst>
                                      </p:cBhvr>
                                      <p:to>
                                        <p:strVal val="visible"/>
                                      </p:to>
                                    </p:set>
                                    <p:animEffect filter="fade" transition="in">
                                      <p:cBhvr>
                                        <p:cTn dur="500"/>
                                        <p:tgtEl>
                                          <p:spTgt spid="676">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76">
                                            <p:txEl>
                                              <p:pRg end="5" st="5"/>
                                            </p:txEl>
                                          </p:spTgt>
                                        </p:tgtEl>
                                        <p:attrNameLst>
                                          <p:attrName>style.visibility</p:attrName>
                                        </p:attrNameLst>
                                      </p:cBhvr>
                                      <p:to>
                                        <p:strVal val="visible"/>
                                      </p:to>
                                    </p:set>
                                    <p:animEffect filter="fade" transition="in">
                                      <p:cBhvr>
                                        <p:cTn dur="500"/>
                                        <p:tgtEl>
                                          <p:spTgt spid="676">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76">
                                            <p:txEl>
                                              <p:pRg end="6" st="6"/>
                                            </p:txEl>
                                          </p:spTgt>
                                        </p:tgtEl>
                                        <p:attrNameLst>
                                          <p:attrName>style.visibility</p:attrName>
                                        </p:attrNameLst>
                                      </p:cBhvr>
                                      <p:to>
                                        <p:strVal val="visible"/>
                                      </p:to>
                                    </p:set>
                                    <p:animEffect filter="fade" transition="in">
                                      <p:cBhvr>
                                        <p:cTn dur="500"/>
                                        <p:tgtEl>
                                          <p:spTgt spid="676">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76">
                                            <p:txEl>
                                              <p:pRg end="7" st="7"/>
                                            </p:txEl>
                                          </p:spTgt>
                                        </p:tgtEl>
                                        <p:attrNameLst>
                                          <p:attrName>style.visibility</p:attrName>
                                        </p:attrNameLst>
                                      </p:cBhvr>
                                      <p:to>
                                        <p:strVal val="visible"/>
                                      </p:to>
                                    </p:set>
                                    <p:animEffect filter="fade" transition="in">
                                      <p:cBhvr>
                                        <p:cTn dur="500"/>
                                        <p:tgtEl>
                                          <p:spTgt spid="676">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76">
                                            <p:txEl>
                                              <p:pRg end="8" st="8"/>
                                            </p:txEl>
                                          </p:spTgt>
                                        </p:tgtEl>
                                        <p:attrNameLst>
                                          <p:attrName>style.visibility</p:attrName>
                                        </p:attrNameLst>
                                      </p:cBhvr>
                                      <p:to>
                                        <p:strVal val="visible"/>
                                      </p:to>
                                    </p:set>
                                    <p:animEffect filter="fade" transition="in">
                                      <p:cBhvr>
                                        <p:cTn dur="500"/>
                                        <p:tgtEl>
                                          <p:spTgt spid="676">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78">
                                            <p:txEl>
                                              <p:pRg end="0" st="0"/>
                                            </p:txEl>
                                          </p:spTgt>
                                        </p:tgtEl>
                                        <p:attrNameLst>
                                          <p:attrName>style.visibility</p:attrName>
                                        </p:attrNameLst>
                                      </p:cBhvr>
                                      <p:to>
                                        <p:strVal val="visible"/>
                                      </p:to>
                                    </p:set>
                                    <p:animEffect filter="fade" transition="in">
                                      <p:cBhvr>
                                        <p:cTn dur="400"/>
                                        <p:tgtEl>
                                          <p:spTgt spid="678">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78">
                                            <p:txEl>
                                              <p:pRg end="1" st="1"/>
                                            </p:txEl>
                                          </p:spTgt>
                                        </p:tgtEl>
                                        <p:attrNameLst>
                                          <p:attrName>style.visibility</p:attrName>
                                        </p:attrNameLst>
                                      </p:cBhvr>
                                      <p:to>
                                        <p:strVal val="visible"/>
                                      </p:to>
                                    </p:set>
                                    <p:animEffect filter="fade" transition="in">
                                      <p:cBhvr>
                                        <p:cTn dur="400"/>
                                        <p:tgtEl>
                                          <p:spTgt spid="678">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78">
                                            <p:txEl>
                                              <p:pRg end="2" st="2"/>
                                            </p:txEl>
                                          </p:spTgt>
                                        </p:tgtEl>
                                        <p:attrNameLst>
                                          <p:attrName>style.visibility</p:attrName>
                                        </p:attrNameLst>
                                      </p:cBhvr>
                                      <p:to>
                                        <p:strVal val="visible"/>
                                      </p:to>
                                    </p:set>
                                    <p:animEffect filter="fade" transition="in">
                                      <p:cBhvr>
                                        <p:cTn dur="400"/>
                                        <p:tgtEl>
                                          <p:spTgt spid="678">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78">
                                            <p:txEl>
                                              <p:pRg end="3" st="3"/>
                                            </p:txEl>
                                          </p:spTgt>
                                        </p:tgtEl>
                                        <p:attrNameLst>
                                          <p:attrName>style.visibility</p:attrName>
                                        </p:attrNameLst>
                                      </p:cBhvr>
                                      <p:to>
                                        <p:strVal val="visible"/>
                                      </p:to>
                                    </p:set>
                                    <p:animEffect filter="fade" transition="in">
                                      <p:cBhvr>
                                        <p:cTn dur="400"/>
                                        <p:tgtEl>
                                          <p:spTgt spid="678">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78">
                                            <p:txEl>
                                              <p:pRg end="4" st="4"/>
                                            </p:txEl>
                                          </p:spTgt>
                                        </p:tgtEl>
                                        <p:attrNameLst>
                                          <p:attrName>style.visibility</p:attrName>
                                        </p:attrNameLst>
                                      </p:cBhvr>
                                      <p:to>
                                        <p:strVal val="visible"/>
                                      </p:to>
                                    </p:set>
                                    <p:animEffect filter="fade" transition="in">
                                      <p:cBhvr>
                                        <p:cTn dur="400"/>
                                        <p:tgtEl>
                                          <p:spTgt spid="678">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78">
                                            <p:txEl>
                                              <p:pRg end="5" st="5"/>
                                            </p:txEl>
                                          </p:spTgt>
                                        </p:tgtEl>
                                        <p:attrNameLst>
                                          <p:attrName>style.visibility</p:attrName>
                                        </p:attrNameLst>
                                      </p:cBhvr>
                                      <p:to>
                                        <p:strVal val="visible"/>
                                      </p:to>
                                    </p:set>
                                    <p:animEffect filter="fade" transition="in">
                                      <p:cBhvr>
                                        <p:cTn dur="400"/>
                                        <p:tgtEl>
                                          <p:spTgt spid="678">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78">
                                            <p:txEl>
                                              <p:pRg end="6" st="6"/>
                                            </p:txEl>
                                          </p:spTgt>
                                        </p:tgtEl>
                                        <p:attrNameLst>
                                          <p:attrName>style.visibility</p:attrName>
                                        </p:attrNameLst>
                                      </p:cBhvr>
                                      <p:to>
                                        <p:strVal val="visible"/>
                                      </p:to>
                                    </p:set>
                                    <p:animEffect filter="fade" transition="in">
                                      <p:cBhvr>
                                        <p:cTn dur="400"/>
                                        <p:tgtEl>
                                          <p:spTgt spid="678">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78">
                                            <p:txEl>
                                              <p:pRg end="7" st="7"/>
                                            </p:txEl>
                                          </p:spTgt>
                                        </p:tgtEl>
                                        <p:attrNameLst>
                                          <p:attrName>style.visibility</p:attrName>
                                        </p:attrNameLst>
                                      </p:cBhvr>
                                      <p:to>
                                        <p:strVal val="visible"/>
                                      </p:to>
                                    </p:set>
                                    <p:animEffect filter="fade" transition="in">
                                      <p:cBhvr>
                                        <p:cTn dur="400"/>
                                        <p:tgtEl>
                                          <p:spTgt spid="678">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78">
                                            <p:txEl>
                                              <p:pRg end="8" st="8"/>
                                            </p:txEl>
                                          </p:spTgt>
                                        </p:tgtEl>
                                        <p:attrNameLst>
                                          <p:attrName>style.visibility</p:attrName>
                                        </p:attrNameLst>
                                      </p:cBhvr>
                                      <p:to>
                                        <p:strVal val="visible"/>
                                      </p:to>
                                    </p:set>
                                    <p:animEffect filter="fade" transition="in">
                                      <p:cBhvr>
                                        <p:cTn dur="400"/>
                                        <p:tgtEl>
                                          <p:spTgt spid="678">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79">
                                            <p:txEl>
                                              <p:pRg end="0" st="0"/>
                                            </p:txEl>
                                          </p:spTgt>
                                        </p:tgtEl>
                                        <p:attrNameLst>
                                          <p:attrName>style.visibility</p:attrName>
                                        </p:attrNameLst>
                                      </p:cBhvr>
                                      <p:to>
                                        <p:strVal val="visible"/>
                                      </p:to>
                                    </p:set>
                                    <p:animEffect filter="fade" transition="in">
                                      <p:cBhvr>
                                        <p:cTn dur="500"/>
                                        <p:tgtEl>
                                          <p:spTgt spid="679">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79">
                                            <p:txEl>
                                              <p:pRg end="1" st="1"/>
                                            </p:txEl>
                                          </p:spTgt>
                                        </p:tgtEl>
                                        <p:attrNameLst>
                                          <p:attrName>style.visibility</p:attrName>
                                        </p:attrNameLst>
                                      </p:cBhvr>
                                      <p:to>
                                        <p:strVal val="visible"/>
                                      </p:to>
                                    </p:set>
                                    <p:animEffect filter="fade" transition="in">
                                      <p:cBhvr>
                                        <p:cTn dur="500"/>
                                        <p:tgtEl>
                                          <p:spTgt spid="679">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79">
                                            <p:txEl>
                                              <p:pRg end="2" st="2"/>
                                            </p:txEl>
                                          </p:spTgt>
                                        </p:tgtEl>
                                        <p:attrNameLst>
                                          <p:attrName>style.visibility</p:attrName>
                                        </p:attrNameLst>
                                      </p:cBhvr>
                                      <p:to>
                                        <p:strVal val="visible"/>
                                      </p:to>
                                    </p:set>
                                    <p:animEffect filter="fade" transition="in">
                                      <p:cBhvr>
                                        <p:cTn dur="500"/>
                                        <p:tgtEl>
                                          <p:spTgt spid="679">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79">
                                            <p:txEl>
                                              <p:pRg end="3" st="3"/>
                                            </p:txEl>
                                          </p:spTgt>
                                        </p:tgtEl>
                                        <p:attrNameLst>
                                          <p:attrName>style.visibility</p:attrName>
                                        </p:attrNameLst>
                                      </p:cBhvr>
                                      <p:to>
                                        <p:strVal val="visible"/>
                                      </p:to>
                                    </p:set>
                                    <p:animEffect filter="fade" transition="in">
                                      <p:cBhvr>
                                        <p:cTn dur="500"/>
                                        <p:tgtEl>
                                          <p:spTgt spid="679">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79">
                                            <p:txEl>
                                              <p:pRg end="4" st="4"/>
                                            </p:txEl>
                                          </p:spTgt>
                                        </p:tgtEl>
                                        <p:attrNameLst>
                                          <p:attrName>style.visibility</p:attrName>
                                        </p:attrNameLst>
                                      </p:cBhvr>
                                      <p:to>
                                        <p:strVal val="visible"/>
                                      </p:to>
                                    </p:set>
                                    <p:animEffect filter="fade" transition="in">
                                      <p:cBhvr>
                                        <p:cTn dur="500"/>
                                        <p:tgtEl>
                                          <p:spTgt spid="679">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79">
                                            <p:txEl>
                                              <p:pRg end="5" st="5"/>
                                            </p:txEl>
                                          </p:spTgt>
                                        </p:tgtEl>
                                        <p:attrNameLst>
                                          <p:attrName>style.visibility</p:attrName>
                                        </p:attrNameLst>
                                      </p:cBhvr>
                                      <p:to>
                                        <p:strVal val="visible"/>
                                      </p:to>
                                    </p:set>
                                    <p:animEffect filter="fade" transition="in">
                                      <p:cBhvr>
                                        <p:cTn dur="500"/>
                                        <p:tgtEl>
                                          <p:spTgt spid="679">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79">
                                            <p:txEl>
                                              <p:pRg end="6" st="6"/>
                                            </p:txEl>
                                          </p:spTgt>
                                        </p:tgtEl>
                                        <p:attrNameLst>
                                          <p:attrName>style.visibility</p:attrName>
                                        </p:attrNameLst>
                                      </p:cBhvr>
                                      <p:to>
                                        <p:strVal val="visible"/>
                                      </p:to>
                                    </p:set>
                                    <p:animEffect filter="fade" transition="in">
                                      <p:cBhvr>
                                        <p:cTn dur="500"/>
                                        <p:tgtEl>
                                          <p:spTgt spid="679">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79">
                                            <p:txEl>
                                              <p:pRg end="7" st="7"/>
                                            </p:txEl>
                                          </p:spTgt>
                                        </p:tgtEl>
                                        <p:attrNameLst>
                                          <p:attrName>style.visibility</p:attrName>
                                        </p:attrNameLst>
                                      </p:cBhvr>
                                      <p:to>
                                        <p:strVal val="visible"/>
                                      </p:to>
                                    </p:set>
                                    <p:animEffect filter="fade" transition="in">
                                      <p:cBhvr>
                                        <p:cTn dur="500"/>
                                        <p:tgtEl>
                                          <p:spTgt spid="679">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79">
                                            <p:txEl>
                                              <p:pRg end="8" st="8"/>
                                            </p:txEl>
                                          </p:spTgt>
                                        </p:tgtEl>
                                        <p:attrNameLst>
                                          <p:attrName>style.visibility</p:attrName>
                                        </p:attrNameLst>
                                      </p:cBhvr>
                                      <p:to>
                                        <p:strVal val="visible"/>
                                      </p:to>
                                    </p:set>
                                    <p:animEffect filter="fade" transition="in">
                                      <p:cBhvr>
                                        <p:cTn dur="500"/>
                                        <p:tgtEl>
                                          <p:spTgt spid="679">
                                            <p:txEl>
                                              <p:pRg end="8" st="8"/>
                                            </p:txEl>
                                          </p:spTgt>
                                        </p:tgtEl>
                                      </p:cBhvr>
                                    </p:animEffect>
                                  </p:childTnLst>
                                </p:cTn>
                              </p:par>
                            </p:childTnLst>
                          </p:cTn>
                        </p:par>
                        <p:par>
                          <p:cTn fill="hold">
                            <p:stCondLst>
                              <p:cond delay="3400"/>
                            </p:stCondLst>
                            <p:childTnLst>
                              <p:par>
                                <p:cTn fill="hold" nodeType="afterEffect" presetClass="entr" presetID="23" presetSubtype="16">
                                  <p:stCondLst>
                                    <p:cond delay="0"/>
                                  </p:stCondLst>
                                  <p:childTnLst>
                                    <p:set>
                                      <p:cBhvr>
                                        <p:cTn dur="1" fill="hold">
                                          <p:stCondLst>
                                            <p:cond delay="0"/>
                                          </p:stCondLst>
                                        </p:cTn>
                                        <p:tgtEl>
                                          <p:spTgt spid="677">
                                            <p:txEl>
                                              <p:pRg end="0" st="0"/>
                                            </p:txEl>
                                          </p:spTgt>
                                        </p:tgtEl>
                                        <p:attrNameLst>
                                          <p:attrName>style.visibility</p:attrName>
                                        </p:attrNameLst>
                                      </p:cBhvr>
                                      <p:to>
                                        <p:strVal val="visible"/>
                                      </p:to>
                                    </p:set>
                                    <p:anim calcmode="lin" valueType="num">
                                      <p:cBhvr additive="base">
                                        <p:cTn dur="300"/>
                                        <p:tgtEl>
                                          <p:spTgt spid="677">
                                            <p:txEl>
                                              <p:pRg end="0" st="0"/>
                                            </p:txEl>
                                          </p:spTgt>
                                        </p:tgtEl>
                                        <p:attrNameLst>
                                          <p:attrName>ppt_w</p:attrName>
                                        </p:attrNameLst>
                                      </p:cBhvr>
                                      <p:tavLst>
                                        <p:tav fmla="" tm="0">
                                          <p:val>
                                            <p:strVal val="0"/>
                                          </p:val>
                                        </p:tav>
                                        <p:tav fmla="" tm="100000">
                                          <p:val>
                                            <p:strVal val="#ppt_w"/>
                                          </p:val>
                                        </p:tav>
                                      </p:tavLst>
                                    </p:anim>
                                    <p:anim calcmode="lin" valueType="num">
                                      <p:cBhvr additive="base">
                                        <p:cTn dur="300"/>
                                        <p:tgtEl>
                                          <p:spTgt spid="677">
                                            <p:txEl>
                                              <p:pRg end="0" st="0"/>
                                            </p:txEl>
                                          </p:spTgt>
                                        </p:tgtEl>
                                        <p:attrNameLst>
                                          <p:attrName>ppt_h</p:attrName>
                                        </p:attrNameLst>
                                      </p:cBhvr>
                                      <p:tavLst>
                                        <p:tav fmla="" tm="0">
                                          <p:val>
                                            <p:strVal val="0"/>
                                          </p:val>
                                        </p:tav>
                                        <p:tav fmla="" tm="100000">
                                          <p:val>
                                            <p:strVal val="#ppt_h"/>
                                          </p:val>
                                        </p:tav>
                                      </p:tavLst>
                                    </p:anim>
                                  </p:childTnLst>
                                </p:cTn>
                              </p:par>
                            </p:childTnLst>
                          </p:cTn>
                        </p:par>
                        <p:par>
                          <p:cTn fill="hold">
                            <p:stCondLst>
                              <p:cond delay="3700"/>
                            </p:stCondLst>
                            <p:childTnLst>
                              <p:par>
                                <p:cTn fill="hold" nodeType="afterEffect" presetClass="entr" presetID="23" presetSubtype="16">
                                  <p:stCondLst>
                                    <p:cond delay="0"/>
                                  </p:stCondLst>
                                  <p:childTnLst>
                                    <p:set>
                                      <p:cBhvr>
                                        <p:cTn dur="1" fill="hold">
                                          <p:stCondLst>
                                            <p:cond delay="0"/>
                                          </p:stCondLst>
                                        </p:cTn>
                                        <p:tgtEl>
                                          <p:spTgt spid="677">
                                            <p:txEl>
                                              <p:pRg end="1" st="1"/>
                                            </p:txEl>
                                          </p:spTgt>
                                        </p:tgtEl>
                                        <p:attrNameLst>
                                          <p:attrName>style.visibility</p:attrName>
                                        </p:attrNameLst>
                                      </p:cBhvr>
                                      <p:to>
                                        <p:strVal val="visible"/>
                                      </p:to>
                                    </p:set>
                                    <p:anim calcmode="lin" valueType="num">
                                      <p:cBhvr additive="base">
                                        <p:cTn dur="300"/>
                                        <p:tgtEl>
                                          <p:spTgt spid="677">
                                            <p:txEl>
                                              <p:pRg end="1" st="1"/>
                                            </p:txEl>
                                          </p:spTgt>
                                        </p:tgtEl>
                                        <p:attrNameLst>
                                          <p:attrName>ppt_w</p:attrName>
                                        </p:attrNameLst>
                                      </p:cBhvr>
                                      <p:tavLst>
                                        <p:tav fmla="" tm="0">
                                          <p:val>
                                            <p:strVal val="0"/>
                                          </p:val>
                                        </p:tav>
                                        <p:tav fmla="" tm="100000">
                                          <p:val>
                                            <p:strVal val="#ppt_w"/>
                                          </p:val>
                                        </p:tav>
                                      </p:tavLst>
                                    </p:anim>
                                    <p:anim calcmode="lin" valueType="num">
                                      <p:cBhvr additive="base">
                                        <p:cTn dur="300"/>
                                        <p:tgtEl>
                                          <p:spTgt spid="677">
                                            <p:txEl>
                                              <p:pRg end="1" st="1"/>
                                            </p:txEl>
                                          </p:spTgt>
                                        </p:tgtEl>
                                        <p:attrNameLst>
                                          <p:attrName>ppt_h</p:attrName>
                                        </p:attrNameLst>
                                      </p:cBhvr>
                                      <p:tavLst>
                                        <p:tav fmla="" tm="0">
                                          <p:val>
                                            <p:strVal val="0"/>
                                          </p:val>
                                        </p:tav>
                                        <p:tav fmla="" tm="100000">
                                          <p:val>
                                            <p:strVal val="#ppt_h"/>
                                          </p:val>
                                        </p:tav>
                                      </p:tavLst>
                                    </p:anim>
                                  </p:childTnLst>
                                </p:cTn>
                              </p:par>
                            </p:childTnLst>
                          </p:cTn>
                        </p:par>
                        <p:par>
                          <p:cTn fill="hold">
                            <p:stCondLst>
                              <p:cond delay="4000"/>
                            </p:stCondLst>
                            <p:childTnLst>
                              <p:par>
                                <p:cTn fill="hold" nodeType="afterEffect" presetClass="entr" presetID="23" presetSubtype="16">
                                  <p:stCondLst>
                                    <p:cond delay="0"/>
                                  </p:stCondLst>
                                  <p:childTnLst>
                                    <p:set>
                                      <p:cBhvr>
                                        <p:cTn dur="1" fill="hold">
                                          <p:stCondLst>
                                            <p:cond delay="0"/>
                                          </p:stCondLst>
                                        </p:cTn>
                                        <p:tgtEl>
                                          <p:spTgt spid="677">
                                            <p:txEl>
                                              <p:pRg end="2" st="2"/>
                                            </p:txEl>
                                          </p:spTgt>
                                        </p:tgtEl>
                                        <p:attrNameLst>
                                          <p:attrName>style.visibility</p:attrName>
                                        </p:attrNameLst>
                                      </p:cBhvr>
                                      <p:to>
                                        <p:strVal val="visible"/>
                                      </p:to>
                                    </p:set>
                                    <p:anim calcmode="lin" valueType="num">
                                      <p:cBhvr additive="base">
                                        <p:cTn dur="300"/>
                                        <p:tgtEl>
                                          <p:spTgt spid="677">
                                            <p:txEl>
                                              <p:pRg end="2" st="2"/>
                                            </p:txEl>
                                          </p:spTgt>
                                        </p:tgtEl>
                                        <p:attrNameLst>
                                          <p:attrName>ppt_w</p:attrName>
                                        </p:attrNameLst>
                                      </p:cBhvr>
                                      <p:tavLst>
                                        <p:tav fmla="" tm="0">
                                          <p:val>
                                            <p:strVal val="0"/>
                                          </p:val>
                                        </p:tav>
                                        <p:tav fmla="" tm="100000">
                                          <p:val>
                                            <p:strVal val="#ppt_w"/>
                                          </p:val>
                                        </p:tav>
                                      </p:tavLst>
                                    </p:anim>
                                    <p:anim calcmode="lin" valueType="num">
                                      <p:cBhvr additive="base">
                                        <p:cTn dur="300"/>
                                        <p:tgtEl>
                                          <p:spTgt spid="677">
                                            <p:txEl>
                                              <p:pRg end="2" st="2"/>
                                            </p:txEl>
                                          </p:spTgt>
                                        </p:tgtEl>
                                        <p:attrNameLst>
                                          <p:attrName>ppt_h</p:attrName>
                                        </p:attrNameLst>
                                      </p:cBhvr>
                                      <p:tavLst>
                                        <p:tav fmla="" tm="0">
                                          <p:val>
                                            <p:strVal val="0"/>
                                          </p:val>
                                        </p:tav>
                                        <p:tav fmla="" tm="100000">
                                          <p:val>
                                            <p:strVal val="#ppt_h"/>
                                          </p:val>
                                        </p:tav>
                                      </p:tavLst>
                                    </p:anim>
                                  </p:childTnLst>
                                </p:cTn>
                              </p:par>
                            </p:childTnLst>
                          </p:cTn>
                        </p:par>
                        <p:par>
                          <p:cTn fill="hold">
                            <p:stCondLst>
                              <p:cond delay="4300"/>
                            </p:stCondLst>
                            <p:childTnLst>
                              <p:par>
                                <p:cTn fill="hold" nodeType="afterEffect" presetClass="entr" presetID="23" presetSubtype="16">
                                  <p:stCondLst>
                                    <p:cond delay="0"/>
                                  </p:stCondLst>
                                  <p:childTnLst>
                                    <p:set>
                                      <p:cBhvr>
                                        <p:cTn dur="1" fill="hold">
                                          <p:stCondLst>
                                            <p:cond delay="0"/>
                                          </p:stCondLst>
                                        </p:cTn>
                                        <p:tgtEl>
                                          <p:spTgt spid="677">
                                            <p:txEl>
                                              <p:pRg end="3" st="3"/>
                                            </p:txEl>
                                          </p:spTgt>
                                        </p:tgtEl>
                                        <p:attrNameLst>
                                          <p:attrName>style.visibility</p:attrName>
                                        </p:attrNameLst>
                                      </p:cBhvr>
                                      <p:to>
                                        <p:strVal val="visible"/>
                                      </p:to>
                                    </p:set>
                                    <p:anim calcmode="lin" valueType="num">
                                      <p:cBhvr additive="base">
                                        <p:cTn dur="300"/>
                                        <p:tgtEl>
                                          <p:spTgt spid="677">
                                            <p:txEl>
                                              <p:pRg end="3" st="3"/>
                                            </p:txEl>
                                          </p:spTgt>
                                        </p:tgtEl>
                                        <p:attrNameLst>
                                          <p:attrName>ppt_w</p:attrName>
                                        </p:attrNameLst>
                                      </p:cBhvr>
                                      <p:tavLst>
                                        <p:tav fmla="" tm="0">
                                          <p:val>
                                            <p:strVal val="0"/>
                                          </p:val>
                                        </p:tav>
                                        <p:tav fmla="" tm="100000">
                                          <p:val>
                                            <p:strVal val="#ppt_w"/>
                                          </p:val>
                                        </p:tav>
                                      </p:tavLst>
                                    </p:anim>
                                    <p:anim calcmode="lin" valueType="num">
                                      <p:cBhvr additive="base">
                                        <p:cTn dur="300"/>
                                        <p:tgtEl>
                                          <p:spTgt spid="677">
                                            <p:txEl>
                                              <p:pRg end="3" st="3"/>
                                            </p:txEl>
                                          </p:spTgt>
                                        </p:tgtEl>
                                        <p:attrNameLst>
                                          <p:attrName>ppt_h</p:attrName>
                                        </p:attrNameLst>
                                      </p:cBhvr>
                                      <p:tavLst>
                                        <p:tav fmla="" tm="0">
                                          <p:val>
                                            <p:strVal val="0"/>
                                          </p:val>
                                        </p:tav>
                                        <p:tav fmla="" tm="100000">
                                          <p:val>
                                            <p:strVal val="#ppt_h"/>
                                          </p:val>
                                        </p:tav>
                                      </p:tavLst>
                                    </p:anim>
                                  </p:childTnLst>
                                </p:cTn>
                              </p:par>
                            </p:childTnLst>
                          </p:cTn>
                        </p:par>
                        <p:par>
                          <p:cTn fill="hold">
                            <p:stCondLst>
                              <p:cond delay="4600"/>
                            </p:stCondLst>
                            <p:childTnLst>
                              <p:par>
                                <p:cTn fill="hold" nodeType="afterEffect" presetClass="entr" presetID="23" presetSubtype="16">
                                  <p:stCondLst>
                                    <p:cond delay="0"/>
                                  </p:stCondLst>
                                  <p:childTnLst>
                                    <p:set>
                                      <p:cBhvr>
                                        <p:cTn dur="1" fill="hold">
                                          <p:stCondLst>
                                            <p:cond delay="0"/>
                                          </p:stCondLst>
                                        </p:cTn>
                                        <p:tgtEl>
                                          <p:spTgt spid="677">
                                            <p:txEl>
                                              <p:pRg end="4" st="4"/>
                                            </p:txEl>
                                          </p:spTgt>
                                        </p:tgtEl>
                                        <p:attrNameLst>
                                          <p:attrName>style.visibility</p:attrName>
                                        </p:attrNameLst>
                                      </p:cBhvr>
                                      <p:to>
                                        <p:strVal val="visible"/>
                                      </p:to>
                                    </p:set>
                                    <p:anim calcmode="lin" valueType="num">
                                      <p:cBhvr additive="base">
                                        <p:cTn dur="300"/>
                                        <p:tgtEl>
                                          <p:spTgt spid="677">
                                            <p:txEl>
                                              <p:pRg end="4" st="4"/>
                                            </p:txEl>
                                          </p:spTgt>
                                        </p:tgtEl>
                                        <p:attrNameLst>
                                          <p:attrName>ppt_w</p:attrName>
                                        </p:attrNameLst>
                                      </p:cBhvr>
                                      <p:tavLst>
                                        <p:tav fmla="" tm="0">
                                          <p:val>
                                            <p:strVal val="0"/>
                                          </p:val>
                                        </p:tav>
                                        <p:tav fmla="" tm="100000">
                                          <p:val>
                                            <p:strVal val="#ppt_w"/>
                                          </p:val>
                                        </p:tav>
                                      </p:tavLst>
                                    </p:anim>
                                    <p:anim calcmode="lin" valueType="num">
                                      <p:cBhvr additive="base">
                                        <p:cTn dur="300"/>
                                        <p:tgtEl>
                                          <p:spTgt spid="677">
                                            <p:txEl>
                                              <p:pRg end="4" st="4"/>
                                            </p:txEl>
                                          </p:spTgt>
                                        </p:tgtEl>
                                        <p:attrNameLst>
                                          <p:attrName>ppt_h</p:attrName>
                                        </p:attrNameLst>
                                      </p:cBhvr>
                                      <p:tavLst>
                                        <p:tav fmla="" tm="0">
                                          <p:val>
                                            <p:strVal val="0"/>
                                          </p:val>
                                        </p:tav>
                                        <p:tav fmla="" tm="100000">
                                          <p:val>
                                            <p:strVal val="#ppt_h"/>
                                          </p:val>
                                        </p:tav>
                                      </p:tavLst>
                                    </p:anim>
                                  </p:childTnLst>
                                </p:cTn>
                              </p:par>
                            </p:childTnLst>
                          </p:cTn>
                        </p:par>
                        <p:par>
                          <p:cTn fill="hold">
                            <p:stCondLst>
                              <p:cond delay="4900"/>
                            </p:stCondLst>
                            <p:childTnLst>
                              <p:par>
                                <p:cTn fill="hold" nodeType="afterEffect" presetClass="entr" presetID="23" presetSubtype="16">
                                  <p:stCondLst>
                                    <p:cond delay="0"/>
                                  </p:stCondLst>
                                  <p:childTnLst>
                                    <p:set>
                                      <p:cBhvr>
                                        <p:cTn dur="1" fill="hold">
                                          <p:stCondLst>
                                            <p:cond delay="0"/>
                                          </p:stCondLst>
                                        </p:cTn>
                                        <p:tgtEl>
                                          <p:spTgt spid="677">
                                            <p:txEl>
                                              <p:pRg end="5" st="5"/>
                                            </p:txEl>
                                          </p:spTgt>
                                        </p:tgtEl>
                                        <p:attrNameLst>
                                          <p:attrName>style.visibility</p:attrName>
                                        </p:attrNameLst>
                                      </p:cBhvr>
                                      <p:to>
                                        <p:strVal val="visible"/>
                                      </p:to>
                                    </p:set>
                                    <p:anim calcmode="lin" valueType="num">
                                      <p:cBhvr additive="base">
                                        <p:cTn dur="300"/>
                                        <p:tgtEl>
                                          <p:spTgt spid="677">
                                            <p:txEl>
                                              <p:pRg end="5" st="5"/>
                                            </p:txEl>
                                          </p:spTgt>
                                        </p:tgtEl>
                                        <p:attrNameLst>
                                          <p:attrName>ppt_w</p:attrName>
                                        </p:attrNameLst>
                                      </p:cBhvr>
                                      <p:tavLst>
                                        <p:tav fmla="" tm="0">
                                          <p:val>
                                            <p:strVal val="0"/>
                                          </p:val>
                                        </p:tav>
                                        <p:tav fmla="" tm="100000">
                                          <p:val>
                                            <p:strVal val="#ppt_w"/>
                                          </p:val>
                                        </p:tav>
                                      </p:tavLst>
                                    </p:anim>
                                    <p:anim calcmode="lin" valueType="num">
                                      <p:cBhvr additive="base">
                                        <p:cTn dur="300"/>
                                        <p:tgtEl>
                                          <p:spTgt spid="677">
                                            <p:txEl>
                                              <p:pRg end="5" st="5"/>
                                            </p:txEl>
                                          </p:spTgt>
                                        </p:tgtEl>
                                        <p:attrNameLst>
                                          <p:attrName>ppt_h</p:attrName>
                                        </p:attrNameLst>
                                      </p:cBhvr>
                                      <p:tavLst>
                                        <p:tav fmla="" tm="0">
                                          <p:val>
                                            <p:strVal val="0"/>
                                          </p:val>
                                        </p:tav>
                                        <p:tav fmla="" tm="100000">
                                          <p:val>
                                            <p:strVal val="#ppt_h"/>
                                          </p:val>
                                        </p:tav>
                                      </p:tavLst>
                                    </p:anim>
                                  </p:childTnLst>
                                </p:cTn>
                              </p:par>
                            </p:childTnLst>
                          </p:cTn>
                        </p:par>
                        <p:par>
                          <p:cTn fill="hold">
                            <p:stCondLst>
                              <p:cond delay="5200"/>
                            </p:stCondLst>
                            <p:childTnLst>
                              <p:par>
                                <p:cTn fill="hold" nodeType="afterEffect" presetClass="entr" presetID="23" presetSubtype="16">
                                  <p:stCondLst>
                                    <p:cond delay="0"/>
                                  </p:stCondLst>
                                  <p:childTnLst>
                                    <p:set>
                                      <p:cBhvr>
                                        <p:cTn dur="1" fill="hold">
                                          <p:stCondLst>
                                            <p:cond delay="0"/>
                                          </p:stCondLst>
                                        </p:cTn>
                                        <p:tgtEl>
                                          <p:spTgt spid="677">
                                            <p:txEl>
                                              <p:pRg end="6" st="6"/>
                                            </p:txEl>
                                          </p:spTgt>
                                        </p:tgtEl>
                                        <p:attrNameLst>
                                          <p:attrName>style.visibility</p:attrName>
                                        </p:attrNameLst>
                                      </p:cBhvr>
                                      <p:to>
                                        <p:strVal val="visible"/>
                                      </p:to>
                                    </p:set>
                                    <p:anim calcmode="lin" valueType="num">
                                      <p:cBhvr additive="base">
                                        <p:cTn dur="300"/>
                                        <p:tgtEl>
                                          <p:spTgt spid="677">
                                            <p:txEl>
                                              <p:pRg end="6" st="6"/>
                                            </p:txEl>
                                          </p:spTgt>
                                        </p:tgtEl>
                                        <p:attrNameLst>
                                          <p:attrName>ppt_w</p:attrName>
                                        </p:attrNameLst>
                                      </p:cBhvr>
                                      <p:tavLst>
                                        <p:tav fmla="" tm="0">
                                          <p:val>
                                            <p:strVal val="0"/>
                                          </p:val>
                                        </p:tav>
                                        <p:tav fmla="" tm="100000">
                                          <p:val>
                                            <p:strVal val="#ppt_w"/>
                                          </p:val>
                                        </p:tav>
                                      </p:tavLst>
                                    </p:anim>
                                    <p:anim calcmode="lin" valueType="num">
                                      <p:cBhvr additive="base">
                                        <p:cTn dur="300"/>
                                        <p:tgtEl>
                                          <p:spTgt spid="677">
                                            <p:txEl>
                                              <p:pRg end="6" st="6"/>
                                            </p:txEl>
                                          </p:spTgt>
                                        </p:tgtEl>
                                        <p:attrNameLst>
                                          <p:attrName>ppt_h</p:attrName>
                                        </p:attrNameLst>
                                      </p:cBhvr>
                                      <p:tavLst>
                                        <p:tav fmla="" tm="0">
                                          <p:val>
                                            <p:strVal val="0"/>
                                          </p:val>
                                        </p:tav>
                                        <p:tav fmla="" tm="100000">
                                          <p:val>
                                            <p:strVal val="#ppt_h"/>
                                          </p:val>
                                        </p:tav>
                                      </p:tavLst>
                                    </p:anim>
                                  </p:childTnLst>
                                </p:cTn>
                              </p:par>
                            </p:childTnLst>
                          </p:cTn>
                        </p:par>
                        <p:par>
                          <p:cTn fill="hold">
                            <p:stCondLst>
                              <p:cond delay="5500"/>
                            </p:stCondLst>
                            <p:childTnLst>
                              <p:par>
                                <p:cTn fill="hold" nodeType="afterEffect" presetClass="entr" presetID="23" presetSubtype="16">
                                  <p:stCondLst>
                                    <p:cond delay="0"/>
                                  </p:stCondLst>
                                  <p:childTnLst>
                                    <p:set>
                                      <p:cBhvr>
                                        <p:cTn dur="1" fill="hold">
                                          <p:stCondLst>
                                            <p:cond delay="0"/>
                                          </p:stCondLst>
                                        </p:cTn>
                                        <p:tgtEl>
                                          <p:spTgt spid="677">
                                            <p:txEl>
                                              <p:pRg end="7" st="7"/>
                                            </p:txEl>
                                          </p:spTgt>
                                        </p:tgtEl>
                                        <p:attrNameLst>
                                          <p:attrName>style.visibility</p:attrName>
                                        </p:attrNameLst>
                                      </p:cBhvr>
                                      <p:to>
                                        <p:strVal val="visible"/>
                                      </p:to>
                                    </p:set>
                                    <p:anim calcmode="lin" valueType="num">
                                      <p:cBhvr additive="base">
                                        <p:cTn dur="300"/>
                                        <p:tgtEl>
                                          <p:spTgt spid="677">
                                            <p:txEl>
                                              <p:pRg end="7" st="7"/>
                                            </p:txEl>
                                          </p:spTgt>
                                        </p:tgtEl>
                                        <p:attrNameLst>
                                          <p:attrName>ppt_w</p:attrName>
                                        </p:attrNameLst>
                                      </p:cBhvr>
                                      <p:tavLst>
                                        <p:tav fmla="" tm="0">
                                          <p:val>
                                            <p:strVal val="0"/>
                                          </p:val>
                                        </p:tav>
                                        <p:tav fmla="" tm="100000">
                                          <p:val>
                                            <p:strVal val="#ppt_w"/>
                                          </p:val>
                                        </p:tav>
                                      </p:tavLst>
                                    </p:anim>
                                    <p:anim calcmode="lin" valueType="num">
                                      <p:cBhvr additive="base">
                                        <p:cTn dur="300"/>
                                        <p:tgtEl>
                                          <p:spTgt spid="677">
                                            <p:txEl>
                                              <p:pRg end="7" st="7"/>
                                            </p:txEl>
                                          </p:spTgt>
                                        </p:tgtEl>
                                        <p:attrNameLst>
                                          <p:attrName>ppt_h</p:attrName>
                                        </p:attrNameLst>
                                      </p:cBhvr>
                                      <p:tavLst>
                                        <p:tav fmla="" tm="0">
                                          <p:val>
                                            <p:strVal val="0"/>
                                          </p:val>
                                        </p:tav>
                                        <p:tav fmla="" tm="100000">
                                          <p:val>
                                            <p:strVal val="#ppt_h"/>
                                          </p:val>
                                        </p:tav>
                                      </p:tavLst>
                                    </p:anim>
                                  </p:childTnLst>
                                </p:cTn>
                              </p:par>
                            </p:childTnLst>
                          </p:cTn>
                        </p:par>
                        <p:par>
                          <p:cTn fill="hold">
                            <p:stCondLst>
                              <p:cond delay="5800"/>
                            </p:stCondLst>
                            <p:childTnLst>
                              <p:par>
                                <p:cTn fill="hold" nodeType="afterEffect" presetClass="entr" presetID="23" presetSubtype="16">
                                  <p:stCondLst>
                                    <p:cond delay="0"/>
                                  </p:stCondLst>
                                  <p:childTnLst>
                                    <p:set>
                                      <p:cBhvr>
                                        <p:cTn dur="1" fill="hold">
                                          <p:stCondLst>
                                            <p:cond delay="0"/>
                                          </p:stCondLst>
                                        </p:cTn>
                                        <p:tgtEl>
                                          <p:spTgt spid="677">
                                            <p:txEl>
                                              <p:pRg end="8" st="8"/>
                                            </p:txEl>
                                          </p:spTgt>
                                        </p:tgtEl>
                                        <p:attrNameLst>
                                          <p:attrName>style.visibility</p:attrName>
                                        </p:attrNameLst>
                                      </p:cBhvr>
                                      <p:to>
                                        <p:strVal val="visible"/>
                                      </p:to>
                                    </p:set>
                                    <p:anim calcmode="lin" valueType="num">
                                      <p:cBhvr additive="base">
                                        <p:cTn dur="300"/>
                                        <p:tgtEl>
                                          <p:spTgt spid="677">
                                            <p:txEl>
                                              <p:pRg end="8" st="8"/>
                                            </p:txEl>
                                          </p:spTgt>
                                        </p:tgtEl>
                                        <p:attrNameLst>
                                          <p:attrName>ppt_w</p:attrName>
                                        </p:attrNameLst>
                                      </p:cBhvr>
                                      <p:tavLst>
                                        <p:tav fmla="" tm="0">
                                          <p:val>
                                            <p:strVal val="0"/>
                                          </p:val>
                                        </p:tav>
                                        <p:tav fmla="" tm="100000">
                                          <p:val>
                                            <p:strVal val="#ppt_w"/>
                                          </p:val>
                                        </p:tav>
                                      </p:tavLst>
                                    </p:anim>
                                    <p:anim calcmode="lin" valueType="num">
                                      <p:cBhvr additive="base">
                                        <p:cTn dur="300"/>
                                        <p:tgtEl>
                                          <p:spTgt spid="677">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800"/>
                                  </p:stCondLst>
                                  <p:childTnLst>
                                    <p:set>
                                      <p:cBhvr>
                                        <p:cTn dur="1" fill="hold">
                                          <p:stCondLst>
                                            <p:cond delay="0"/>
                                          </p:stCondLst>
                                        </p:cTn>
                                        <p:tgtEl>
                                          <p:spTgt spid="680">
                                            <p:txEl>
                                              <p:pRg end="0" st="0"/>
                                            </p:txEl>
                                          </p:spTgt>
                                        </p:tgtEl>
                                        <p:attrNameLst>
                                          <p:attrName>style.visibility</p:attrName>
                                        </p:attrNameLst>
                                      </p:cBhvr>
                                      <p:to>
                                        <p:strVal val="visible"/>
                                      </p:to>
                                    </p:set>
                                    <p:animEffect filter="fade" transition="in">
                                      <p:cBhvr>
                                        <p:cTn dur="500"/>
                                        <p:tgtEl>
                                          <p:spTgt spid="680">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80">
                                            <p:txEl>
                                              <p:pRg end="1" st="1"/>
                                            </p:txEl>
                                          </p:spTgt>
                                        </p:tgtEl>
                                        <p:attrNameLst>
                                          <p:attrName>style.visibility</p:attrName>
                                        </p:attrNameLst>
                                      </p:cBhvr>
                                      <p:to>
                                        <p:strVal val="visible"/>
                                      </p:to>
                                    </p:set>
                                    <p:animEffect filter="fade" transition="in">
                                      <p:cBhvr>
                                        <p:cTn dur="500"/>
                                        <p:tgtEl>
                                          <p:spTgt spid="680">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80">
                                            <p:txEl>
                                              <p:pRg end="2" st="2"/>
                                            </p:txEl>
                                          </p:spTgt>
                                        </p:tgtEl>
                                        <p:attrNameLst>
                                          <p:attrName>style.visibility</p:attrName>
                                        </p:attrNameLst>
                                      </p:cBhvr>
                                      <p:to>
                                        <p:strVal val="visible"/>
                                      </p:to>
                                    </p:set>
                                    <p:animEffect filter="fade" transition="in">
                                      <p:cBhvr>
                                        <p:cTn dur="500"/>
                                        <p:tgtEl>
                                          <p:spTgt spid="680">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80">
                                            <p:txEl>
                                              <p:pRg end="3" st="3"/>
                                            </p:txEl>
                                          </p:spTgt>
                                        </p:tgtEl>
                                        <p:attrNameLst>
                                          <p:attrName>style.visibility</p:attrName>
                                        </p:attrNameLst>
                                      </p:cBhvr>
                                      <p:to>
                                        <p:strVal val="visible"/>
                                      </p:to>
                                    </p:set>
                                    <p:animEffect filter="fade" transition="in">
                                      <p:cBhvr>
                                        <p:cTn dur="500"/>
                                        <p:tgtEl>
                                          <p:spTgt spid="680">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80">
                                            <p:txEl>
                                              <p:pRg end="4" st="4"/>
                                            </p:txEl>
                                          </p:spTgt>
                                        </p:tgtEl>
                                        <p:attrNameLst>
                                          <p:attrName>style.visibility</p:attrName>
                                        </p:attrNameLst>
                                      </p:cBhvr>
                                      <p:to>
                                        <p:strVal val="visible"/>
                                      </p:to>
                                    </p:set>
                                    <p:animEffect filter="fade" transition="in">
                                      <p:cBhvr>
                                        <p:cTn dur="500"/>
                                        <p:tgtEl>
                                          <p:spTgt spid="680">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80">
                                            <p:txEl>
                                              <p:pRg end="5" st="5"/>
                                            </p:txEl>
                                          </p:spTgt>
                                        </p:tgtEl>
                                        <p:attrNameLst>
                                          <p:attrName>style.visibility</p:attrName>
                                        </p:attrNameLst>
                                      </p:cBhvr>
                                      <p:to>
                                        <p:strVal val="visible"/>
                                      </p:to>
                                    </p:set>
                                    <p:animEffect filter="fade" transition="in">
                                      <p:cBhvr>
                                        <p:cTn dur="500"/>
                                        <p:tgtEl>
                                          <p:spTgt spid="680">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80">
                                            <p:txEl>
                                              <p:pRg end="6" st="6"/>
                                            </p:txEl>
                                          </p:spTgt>
                                        </p:tgtEl>
                                        <p:attrNameLst>
                                          <p:attrName>style.visibility</p:attrName>
                                        </p:attrNameLst>
                                      </p:cBhvr>
                                      <p:to>
                                        <p:strVal val="visible"/>
                                      </p:to>
                                    </p:set>
                                    <p:animEffect filter="fade" transition="in">
                                      <p:cBhvr>
                                        <p:cTn dur="500"/>
                                        <p:tgtEl>
                                          <p:spTgt spid="680">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80">
                                            <p:txEl>
                                              <p:pRg end="7" st="7"/>
                                            </p:txEl>
                                          </p:spTgt>
                                        </p:tgtEl>
                                        <p:attrNameLst>
                                          <p:attrName>style.visibility</p:attrName>
                                        </p:attrNameLst>
                                      </p:cBhvr>
                                      <p:to>
                                        <p:strVal val="visible"/>
                                      </p:to>
                                    </p:set>
                                    <p:animEffect filter="fade" transition="in">
                                      <p:cBhvr>
                                        <p:cTn dur="500"/>
                                        <p:tgtEl>
                                          <p:spTgt spid="680">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80">
                                            <p:txEl>
                                              <p:pRg end="8" st="8"/>
                                            </p:txEl>
                                          </p:spTgt>
                                        </p:tgtEl>
                                        <p:attrNameLst>
                                          <p:attrName>style.visibility</p:attrName>
                                        </p:attrNameLst>
                                      </p:cBhvr>
                                      <p:to>
                                        <p:strVal val="visible"/>
                                      </p:to>
                                    </p:set>
                                    <p:animEffect filter="fade" transition="in">
                                      <p:cBhvr>
                                        <p:cTn dur="500"/>
                                        <p:tgtEl>
                                          <p:spTgt spid="680">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82">
                                            <p:txEl>
                                              <p:pRg end="0" st="0"/>
                                            </p:txEl>
                                          </p:spTgt>
                                        </p:tgtEl>
                                        <p:attrNameLst>
                                          <p:attrName>style.visibility</p:attrName>
                                        </p:attrNameLst>
                                      </p:cBhvr>
                                      <p:to>
                                        <p:strVal val="visible"/>
                                      </p:to>
                                    </p:set>
                                    <p:animEffect filter="fade" transition="in">
                                      <p:cBhvr>
                                        <p:cTn dur="400"/>
                                        <p:tgtEl>
                                          <p:spTgt spid="682">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82">
                                            <p:txEl>
                                              <p:pRg end="1" st="1"/>
                                            </p:txEl>
                                          </p:spTgt>
                                        </p:tgtEl>
                                        <p:attrNameLst>
                                          <p:attrName>style.visibility</p:attrName>
                                        </p:attrNameLst>
                                      </p:cBhvr>
                                      <p:to>
                                        <p:strVal val="visible"/>
                                      </p:to>
                                    </p:set>
                                    <p:animEffect filter="fade" transition="in">
                                      <p:cBhvr>
                                        <p:cTn dur="400"/>
                                        <p:tgtEl>
                                          <p:spTgt spid="682">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82">
                                            <p:txEl>
                                              <p:pRg end="2" st="2"/>
                                            </p:txEl>
                                          </p:spTgt>
                                        </p:tgtEl>
                                        <p:attrNameLst>
                                          <p:attrName>style.visibility</p:attrName>
                                        </p:attrNameLst>
                                      </p:cBhvr>
                                      <p:to>
                                        <p:strVal val="visible"/>
                                      </p:to>
                                    </p:set>
                                    <p:animEffect filter="fade" transition="in">
                                      <p:cBhvr>
                                        <p:cTn dur="400"/>
                                        <p:tgtEl>
                                          <p:spTgt spid="682">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82">
                                            <p:txEl>
                                              <p:pRg end="3" st="3"/>
                                            </p:txEl>
                                          </p:spTgt>
                                        </p:tgtEl>
                                        <p:attrNameLst>
                                          <p:attrName>style.visibility</p:attrName>
                                        </p:attrNameLst>
                                      </p:cBhvr>
                                      <p:to>
                                        <p:strVal val="visible"/>
                                      </p:to>
                                    </p:set>
                                    <p:animEffect filter="fade" transition="in">
                                      <p:cBhvr>
                                        <p:cTn dur="400"/>
                                        <p:tgtEl>
                                          <p:spTgt spid="682">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82">
                                            <p:txEl>
                                              <p:pRg end="4" st="4"/>
                                            </p:txEl>
                                          </p:spTgt>
                                        </p:tgtEl>
                                        <p:attrNameLst>
                                          <p:attrName>style.visibility</p:attrName>
                                        </p:attrNameLst>
                                      </p:cBhvr>
                                      <p:to>
                                        <p:strVal val="visible"/>
                                      </p:to>
                                    </p:set>
                                    <p:animEffect filter="fade" transition="in">
                                      <p:cBhvr>
                                        <p:cTn dur="400"/>
                                        <p:tgtEl>
                                          <p:spTgt spid="682">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82">
                                            <p:txEl>
                                              <p:pRg end="5" st="5"/>
                                            </p:txEl>
                                          </p:spTgt>
                                        </p:tgtEl>
                                        <p:attrNameLst>
                                          <p:attrName>style.visibility</p:attrName>
                                        </p:attrNameLst>
                                      </p:cBhvr>
                                      <p:to>
                                        <p:strVal val="visible"/>
                                      </p:to>
                                    </p:set>
                                    <p:animEffect filter="fade" transition="in">
                                      <p:cBhvr>
                                        <p:cTn dur="400"/>
                                        <p:tgtEl>
                                          <p:spTgt spid="682">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82">
                                            <p:txEl>
                                              <p:pRg end="6" st="6"/>
                                            </p:txEl>
                                          </p:spTgt>
                                        </p:tgtEl>
                                        <p:attrNameLst>
                                          <p:attrName>style.visibility</p:attrName>
                                        </p:attrNameLst>
                                      </p:cBhvr>
                                      <p:to>
                                        <p:strVal val="visible"/>
                                      </p:to>
                                    </p:set>
                                    <p:animEffect filter="fade" transition="in">
                                      <p:cBhvr>
                                        <p:cTn dur="400"/>
                                        <p:tgtEl>
                                          <p:spTgt spid="682">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82">
                                            <p:txEl>
                                              <p:pRg end="7" st="7"/>
                                            </p:txEl>
                                          </p:spTgt>
                                        </p:tgtEl>
                                        <p:attrNameLst>
                                          <p:attrName>style.visibility</p:attrName>
                                        </p:attrNameLst>
                                      </p:cBhvr>
                                      <p:to>
                                        <p:strVal val="visible"/>
                                      </p:to>
                                    </p:set>
                                    <p:animEffect filter="fade" transition="in">
                                      <p:cBhvr>
                                        <p:cTn dur="400"/>
                                        <p:tgtEl>
                                          <p:spTgt spid="682">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82">
                                            <p:txEl>
                                              <p:pRg end="8" st="8"/>
                                            </p:txEl>
                                          </p:spTgt>
                                        </p:tgtEl>
                                        <p:attrNameLst>
                                          <p:attrName>style.visibility</p:attrName>
                                        </p:attrNameLst>
                                      </p:cBhvr>
                                      <p:to>
                                        <p:strVal val="visible"/>
                                      </p:to>
                                    </p:set>
                                    <p:animEffect filter="fade" transition="in">
                                      <p:cBhvr>
                                        <p:cTn dur="400"/>
                                        <p:tgtEl>
                                          <p:spTgt spid="682">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83">
                                            <p:txEl>
                                              <p:pRg end="0" st="0"/>
                                            </p:txEl>
                                          </p:spTgt>
                                        </p:tgtEl>
                                        <p:attrNameLst>
                                          <p:attrName>style.visibility</p:attrName>
                                        </p:attrNameLst>
                                      </p:cBhvr>
                                      <p:to>
                                        <p:strVal val="visible"/>
                                      </p:to>
                                    </p:set>
                                    <p:animEffect filter="fade" transition="in">
                                      <p:cBhvr>
                                        <p:cTn dur="500"/>
                                        <p:tgtEl>
                                          <p:spTgt spid="683">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83">
                                            <p:txEl>
                                              <p:pRg end="1" st="1"/>
                                            </p:txEl>
                                          </p:spTgt>
                                        </p:tgtEl>
                                        <p:attrNameLst>
                                          <p:attrName>style.visibility</p:attrName>
                                        </p:attrNameLst>
                                      </p:cBhvr>
                                      <p:to>
                                        <p:strVal val="visible"/>
                                      </p:to>
                                    </p:set>
                                    <p:animEffect filter="fade" transition="in">
                                      <p:cBhvr>
                                        <p:cTn dur="500"/>
                                        <p:tgtEl>
                                          <p:spTgt spid="683">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83">
                                            <p:txEl>
                                              <p:pRg end="2" st="2"/>
                                            </p:txEl>
                                          </p:spTgt>
                                        </p:tgtEl>
                                        <p:attrNameLst>
                                          <p:attrName>style.visibility</p:attrName>
                                        </p:attrNameLst>
                                      </p:cBhvr>
                                      <p:to>
                                        <p:strVal val="visible"/>
                                      </p:to>
                                    </p:set>
                                    <p:animEffect filter="fade" transition="in">
                                      <p:cBhvr>
                                        <p:cTn dur="500"/>
                                        <p:tgtEl>
                                          <p:spTgt spid="683">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83">
                                            <p:txEl>
                                              <p:pRg end="3" st="3"/>
                                            </p:txEl>
                                          </p:spTgt>
                                        </p:tgtEl>
                                        <p:attrNameLst>
                                          <p:attrName>style.visibility</p:attrName>
                                        </p:attrNameLst>
                                      </p:cBhvr>
                                      <p:to>
                                        <p:strVal val="visible"/>
                                      </p:to>
                                    </p:set>
                                    <p:animEffect filter="fade" transition="in">
                                      <p:cBhvr>
                                        <p:cTn dur="500"/>
                                        <p:tgtEl>
                                          <p:spTgt spid="683">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83">
                                            <p:txEl>
                                              <p:pRg end="4" st="4"/>
                                            </p:txEl>
                                          </p:spTgt>
                                        </p:tgtEl>
                                        <p:attrNameLst>
                                          <p:attrName>style.visibility</p:attrName>
                                        </p:attrNameLst>
                                      </p:cBhvr>
                                      <p:to>
                                        <p:strVal val="visible"/>
                                      </p:to>
                                    </p:set>
                                    <p:animEffect filter="fade" transition="in">
                                      <p:cBhvr>
                                        <p:cTn dur="500"/>
                                        <p:tgtEl>
                                          <p:spTgt spid="683">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83">
                                            <p:txEl>
                                              <p:pRg end="5" st="5"/>
                                            </p:txEl>
                                          </p:spTgt>
                                        </p:tgtEl>
                                        <p:attrNameLst>
                                          <p:attrName>style.visibility</p:attrName>
                                        </p:attrNameLst>
                                      </p:cBhvr>
                                      <p:to>
                                        <p:strVal val="visible"/>
                                      </p:to>
                                    </p:set>
                                    <p:animEffect filter="fade" transition="in">
                                      <p:cBhvr>
                                        <p:cTn dur="500"/>
                                        <p:tgtEl>
                                          <p:spTgt spid="683">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83">
                                            <p:txEl>
                                              <p:pRg end="6" st="6"/>
                                            </p:txEl>
                                          </p:spTgt>
                                        </p:tgtEl>
                                        <p:attrNameLst>
                                          <p:attrName>style.visibility</p:attrName>
                                        </p:attrNameLst>
                                      </p:cBhvr>
                                      <p:to>
                                        <p:strVal val="visible"/>
                                      </p:to>
                                    </p:set>
                                    <p:animEffect filter="fade" transition="in">
                                      <p:cBhvr>
                                        <p:cTn dur="500"/>
                                        <p:tgtEl>
                                          <p:spTgt spid="683">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83">
                                            <p:txEl>
                                              <p:pRg end="7" st="7"/>
                                            </p:txEl>
                                          </p:spTgt>
                                        </p:tgtEl>
                                        <p:attrNameLst>
                                          <p:attrName>style.visibility</p:attrName>
                                        </p:attrNameLst>
                                      </p:cBhvr>
                                      <p:to>
                                        <p:strVal val="visible"/>
                                      </p:to>
                                    </p:set>
                                    <p:animEffect filter="fade" transition="in">
                                      <p:cBhvr>
                                        <p:cTn dur="500"/>
                                        <p:tgtEl>
                                          <p:spTgt spid="683">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83">
                                            <p:txEl>
                                              <p:pRg end="8" st="8"/>
                                            </p:txEl>
                                          </p:spTgt>
                                        </p:tgtEl>
                                        <p:attrNameLst>
                                          <p:attrName>style.visibility</p:attrName>
                                        </p:attrNameLst>
                                      </p:cBhvr>
                                      <p:to>
                                        <p:strVal val="visible"/>
                                      </p:to>
                                    </p:set>
                                    <p:animEffect filter="fade" transition="in">
                                      <p:cBhvr>
                                        <p:cTn dur="500"/>
                                        <p:tgtEl>
                                          <p:spTgt spid="683">
                                            <p:txEl>
                                              <p:pRg end="8" st="8"/>
                                            </p:txEl>
                                          </p:spTgt>
                                        </p:tgtEl>
                                      </p:cBhvr>
                                    </p:animEffect>
                                  </p:childTnLst>
                                </p:cTn>
                              </p:par>
                            </p:childTnLst>
                          </p:cTn>
                        </p:par>
                        <p:par>
                          <p:cTn fill="hold">
                            <p:stCondLst>
                              <p:cond delay="6300"/>
                            </p:stCondLst>
                            <p:childTnLst>
                              <p:par>
                                <p:cTn fill="hold" nodeType="afterEffect" presetClass="entr" presetID="23" presetSubtype="16">
                                  <p:stCondLst>
                                    <p:cond delay="0"/>
                                  </p:stCondLst>
                                  <p:childTnLst>
                                    <p:set>
                                      <p:cBhvr>
                                        <p:cTn dur="1" fill="hold">
                                          <p:stCondLst>
                                            <p:cond delay="0"/>
                                          </p:stCondLst>
                                        </p:cTn>
                                        <p:tgtEl>
                                          <p:spTgt spid="681">
                                            <p:txEl>
                                              <p:pRg end="0" st="0"/>
                                            </p:txEl>
                                          </p:spTgt>
                                        </p:tgtEl>
                                        <p:attrNameLst>
                                          <p:attrName>style.visibility</p:attrName>
                                        </p:attrNameLst>
                                      </p:cBhvr>
                                      <p:to>
                                        <p:strVal val="visible"/>
                                      </p:to>
                                    </p:set>
                                    <p:anim calcmode="lin" valueType="num">
                                      <p:cBhvr additive="base">
                                        <p:cTn dur="300"/>
                                        <p:tgtEl>
                                          <p:spTgt spid="681">
                                            <p:txEl>
                                              <p:pRg end="0" st="0"/>
                                            </p:txEl>
                                          </p:spTgt>
                                        </p:tgtEl>
                                        <p:attrNameLst>
                                          <p:attrName>ppt_w</p:attrName>
                                        </p:attrNameLst>
                                      </p:cBhvr>
                                      <p:tavLst>
                                        <p:tav fmla="" tm="0">
                                          <p:val>
                                            <p:strVal val="0"/>
                                          </p:val>
                                        </p:tav>
                                        <p:tav fmla="" tm="100000">
                                          <p:val>
                                            <p:strVal val="#ppt_w"/>
                                          </p:val>
                                        </p:tav>
                                      </p:tavLst>
                                    </p:anim>
                                    <p:anim calcmode="lin" valueType="num">
                                      <p:cBhvr additive="base">
                                        <p:cTn dur="300"/>
                                        <p:tgtEl>
                                          <p:spTgt spid="681">
                                            <p:txEl>
                                              <p:pRg end="0" st="0"/>
                                            </p:txEl>
                                          </p:spTgt>
                                        </p:tgtEl>
                                        <p:attrNameLst>
                                          <p:attrName>ppt_h</p:attrName>
                                        </p:attrNameLst>
                                      </p:cBhvr>
                                      <p:tavLst>
                                        <p:tav fmla="" tm="0">
                                          <p:val>
                                            <p:strVal val="0"/>
                                          </p:val>
                                        </p:tav>
                                        <p:tav fmla="" tm="100000">
                                          <p:val>
                                            <p:strVal val="#ppt_h"/>
                                          </p:val>
                                        </p:tav>
                                      </p:tavLst>
                                    </p:anim>
                                  </p:childTnLst>
                                </p:cTn>
                              </p:par>
                            </p:childTnLst>
                          </p:cTn>
                        </p:par>
                        <p:par>
                          <p:cTn fill="hold">
                            <p:stCondLst>
                              <p:cond delay="6600"/>
                            </p:stCondLst>
                            <p:childTnLst>
                              <p:par>
                                <p:cTn fill="hold" nodeType="afterEffect" presetClass="entr" presetID="23" presetSubtype="16">
                                  <p:stCondLst>
                                    <p:cond delay="0"/>
                                  </p:stCondLst>
                                  <p:childTnLst>
                                    <p:set>
                                      <p:cBhvr>
                                        <p:cTn dur="1" fill="hold">
                                          <p:stCondLst>
                                            <p:cond delay="0"/>
                                          </p:stCondLst>
                                        </p:cTn>
                                        <p:tgtEl>
                                          <p:spTgt spid="681">
                                            <p:txEl>
                                              <p:pRg end="1" st="1"/>
                                            </p:txEl>
                                          </p:spTgt>
                                        </p:tgtEl>
                                        <p:attrNameLst>
                                          <p:attrName>style.visibility</p:attrName>
                                        </p:attrNameLst>
                                      </p:cBhvr>
                                      <p:to>
                                        <p:strVal val="visible"/>
                                      </p:to>
                                    </p:set>
                                    <p:anim calcmode="lin" valueType="num">
                                      <p:cBhvr additive="base">
                                        <p:cTn dur="300"/>
                                        <p:tgtEl>
                                          <p:spTgt spid="681">
                                            <p:txEl>
                                              <p:pRg end="1" st="1"/>
                                            </p:txEl>
                                          </p:spTgt>
                                        </p:tgtEl>
                                        <p:attrNameLst>
                                          <p:attrName>ppt_w</p:attrName>
                                        </p:attrNameLst>
                                      </p:cBhvr>
                                      <p:tavLst>
                                        <p:tav fmla="" tm="0">
                                          <p:val>
                                            <p:strVal val="0"/>
                                          </p:val>
                                        </p:tav>
                                        <p:tav fmla="" tm="100000">
                                          <p:val>
                                            <p:strVal val="#ppt_w"/>
                                          </p:val>
                                        </p:tav>
                                      </p:tavLst>
                                    </p:anim>
                                    <p:anim calcmode="lin" valueType="num">
                                      <p:cBhvr additive="base">
                                        <p:cTn dur="300"/>
                                        <p:tgtEl>
                                          <p:spTgt spid="681">
                                            <p:txEl>
                                              <p:pRg end="1" st="1"/>
                                            </p:txEl>
                                          </p:spTgt>
                                        </p:tgtEl>
                                        <p:attrNameLst>
                                          <p:attrName>ppt_h</p:attrName>
                                        </p:attrNameLst>
                                      </p:cBhvr>
                                      <p:tavLst>
                                        <p:tav fmla="" tm="0">
                                          <p:val>
                                            <p:strVal val="0"/>
                                          </p:val>
                                        </p:tav>
                                        <p:tav fmla="" tm="100000">
                                          <p:val>
                                            <p:strVal val="#ppt_h"/>
                                          </p:val>
                                        </p:tav>
                                      </p:tavLst>
                                    </p:anim>
                                  </p:childTnLst>
                                </p:cTn>
                              </p:par>
                            </p:childTnLst>
                          </p:cTn>
                        </p:par>
                        <p:par>
                          <p:cTn fill="hold">
                            <p:stCondLst>
                              <p:cond delay="6900"/>
                            </p:stCondLst>
                            <p:childTnLst>
                              <p:par>
                                <p:cTn fill="hold" nodeType="afterEffect" presetClass="entr" presetID="23" presetSubtype="16">
                                  <p:stCondLst>
                                    <p:cond delay="0"/>
                                  </p:stCondLst>
                                  <p:childTnLst>
                                    <p:set>
                                      <p:cBhvr>
                                        <p:cTn dur="1" fill="hold">
                                          <p:stCondLst>
                                            <p:cond delay="0"/>
                                          </p:stCondLst>
                                        </p:cTn>
                                        <p:tgtEl>
                                          <p:spTgt spid="681">
                                            <p:txEl>
                                              <p:pRg end="2" st="2"/>
                                            </p:txEl>
                                          </p:spTgt>
                                        </p:tgtEl>
                                        <p:attrNameLst>
                                          <p:attrName>style.visibility</p:attrName>
                                        </p:attrNameLst>
                                      </p:cBhvr>
                                      <p:to>
                                        <p:strVal val="visible"/>
                                      </p:to>
                                    </p:set>
                                    <p:anim calcmode="lin" valueType="num">
                                      <p:cBhvr additive="base">
                                        <p:cTn dur="300"/>
                                        <p:tgtEl>
                                          <p:spTgt spid="681">
                                            <p:txEl>
                                              <p:pRg end="2" st="2"/>
                                            </p:txEl>
                                          </p:spTgt>
                                        </p:tgtEl>
                                        <p:attrNameLst>
                                          <p:attrName>ppt_w</p:attrName>
                                        </p:attrNameLst>
                                      </p:cBhvr>
                                      <p:tavLst>
                                        <p:tav fmla="" tm="0">
                                          <p:val>
                                            <p:strVal val="0"/>
                                          </p:val>
                                        </p:tav>
                                        <p:tav fmla="" tm="100000">
                                          <p:val>
                                            <p:strVal val="#ppt_w"/>
                                          </p:val>
                                        </p:tav>
                                      </p:tavLst>
                                    </p:anim>
                                    <p:anim calcmode="lin" valueType="num">
                                      <p:cBhvr additive="base">
                                        <p:cTn dur="300"/>
                                        <p:tgtEl>
                                          <p:spTgt spid="681">
                                            <p:txEl>
                                              <p:pRg end="2" st="2"/>
                                            </p:txEl>
                                          </p:spTgt>
                                        </p:tgtEl>
                                        <p:attrNameLst>
                                          <p:attrName>ppt_h</p:attrName>
                                        </p:attrNameLst>
                                      </p:cBhvr>
                                      <p:tavLst>
                                        <p:tav fmla="" tm="0">
                                          <p:val>
                                            <p:strVal val="0"/>
                                          </p:val>
                                        </p:tav>
                                        <p:tav fmla="" tm="100000">
                                          <p:val>
                                            <p:strVal val="#ppt_h"/>
                                          </p:val>
                                        </p:tav>
                                      </p:tavLst>
                                    </p:anim>
                                  </p:childTnLst>
                                </p:cTn>
                              </p:par>
                            </p:childTnLst>
                          </p:cTn>
                        </p:par>
                        <p:par>
                          <p:cTn fill="hold">
                            <p:stCondLst>
                              <p:cond delay="7200"/>
                            </p:stCondLst>
                            <p:childTnLst>
                              <p:par>
                                <p:cTn fill="hold" nodeType="afterEffect" presetClass="entr" presetID="23" presetSubtype="16">
                                  <p:stCondLst>
                                    <p:cond delay="0"/>
                                  </p:stCondLst>
                                  <p:childTnLst>
                                    <p:set>
                                      <p:cBhvr>
                                        <p:cTn dur="1" fill="hold">
                                          <p:stCondLst>
                                            <p:cond delay="0"/>
                                          </p:stCondLst>
                                        </p:cTn>
                                        <p:tgtEl>
                                          <p:spTgt spid="681">
                                            <p:txEl>
                                              <p:pRg end="3" st="3"/>
                                            </p:txEl>
                                          </p:spTgt>
                                        </p:tgtEl>
                                        <p:attrNameLst>
                                          <p:attrName>style.visibility</p:attrName>
                                        </p:attrNameLst>
                                      </p:cBhvr>
                                      <p:to>
                                        <p:strVal val="visible"/>
                                      </p:to>
                                    </p:set>
                                    <p:anim calcmode="lin" valueType="num">
                                      <p:cBhvr additive="base">
                                        <p:cTn dur="300"/>
                                        <p:tgtEl>
                                          <p:spTgt spid="681">
                                            <p:txEl>
                                              <p:pRg end="3" st="3"/>
                                            </p:txEl>
                                          </p:spTgt>
                                        </p:tgtEl>
                                        <p:attrNameLst>
                                          <p:attrName>ppt_w</p:attrName>
                                        </p:attrNameLst>
                                      </p:cBhvr>
                                      <p:tavLst>
                                        <p:tav fmla="" tm="0">
                                          <p:val>
                                            <p:strVal val="0"/>
                                          </p:val>
                                        </p:tav>
                                        <p:tav fmla="" tm="100000">
                                          <p:val>
                                            <p:strVal val="#ppt_w"/>
                                          </p:val>
                                        </p:tav>
                                      </p:tavLst>
                                    </p:anim>
                                    <p:anim calcmode="lin" valueType="num">
                                      <p:cBhvr additive="base">
                                        <p:cTn dur="300"/>
                                        <p:tgtEl>
                                          <p:spTgt spid="681">
                                            <p:txEl>
                                              <p:pRg end="3" st="3"/>
                                            </p:txEl>
                                          </p:spTgt>
                                        </p:tgtEl>
                                        <p:attrNameLst>
                                          <p:attrName>ppt_h</p:attrName>
                                        </p:attrNameLst>
                                      </p:cBhvr>
                                      <p:tavLst>
                                        <p:tav fmla="" tm="0">
                                          <p:val>
                                            <p:strVal val="0"/>
                                          </p:val>
                                        </p:tav>
                                        <p:tav fmla="" tm="100000">
                                          <p:val>
                                            <p:strVal val="#ppt_h"/>
                                          </p:val>
                                        </p:tav>
                                      </p:tavLst>
                                    </p:anim>
                                  </p:childTnLst>
                                </p:cTn>
                              </p:par>
                            </p:childTnLst>
                          </p:cTn>
                        </p:par>
                        <p:par>
                          <p:cTn fill="hold">
                            <p:stCondLst>
                              <p:cond delay="7500"/>
                            </p:stCondLst>
                            <p:childTnLst>
                              <p:par>
                                <p:cTn fill="hold" nodeType="afterEffect" presetClass="entr" presetID="23" presetSubtype="16">
                                  <p:stCondLst>
                                    <p:cond delay="0"/>
                                  </p:stCondLst>
                                  <p:childTnLst>
                                    <p:set>
                                      <p:cBhvr>
                                        <p:cTn dur="1" fill="hold">
                                          <p:stCondLst>
                                            <p:cond delay="0"/>
                                          </p:stCondLst>
                                        </p:cTn>
                                        <p:tgtEl>
                                          <p:spTgt spid="681">
                                            <p:txEl>
                                              <p:pRg end="4" st="4"/>
                                            </p:txEl>
                                          </p:spTgt>
                                        </p:tgtEl>
                                        <p:attrNameLst>
                                          <p:attrName>style.visibility</p:attrName>
                                        </p:attrNameLst>
                                      </p:cBhvr>
                                      <p:to>
                                        <p:strVal val="visible"/>
                                      </p:to>
                                    </p:set>
                                    <p:anim calcmode="lin" valueType="num">
                                      <p:cBhvr additive="base">
                                        <p:cTn dur="300"/>
                                        <p:tgtEl>
                                          <p:spTgt spid="681">
                                            <p:txEl>
                                              <p:pRg end="4" st="4"/>
                                            </p:txEl>
                                          </p:spTgt>
                                        </p:tgtEl>
                                        <p:attrNameLst>
                                          <p:attrName>ppt_w</p:attrName>
                                        </p:attrNameLst>
                                      </p:cBhvr>
                                      <p:tavLst>
                                        <p:tav fmla="" tm="0">
                                          <p:val>
                                            <p:strVal val="0"/>
                                          </p:val>
                                        </p:tav>
                                        <p:tav fmla="" tm="100000">
                                          <p:val>
                                            <p:strVal val="#ppt_w"/>
                                          </p:val>
                                        </p:tav>
                                      </p:tavLst>
                                    </p:anim>
                                    <p:anim calcmode="lin" valueType="num">
                                      <p:cBhvr additive="base">
                                        <p:cTn dur="300"/>
                                        <p:tgtEl>
                                          <p:spTgt spid="681">
                                            <p:txEl>
                                              <p:pRg end="4" st="4"/>
                                            </p:txEl>
                                          </p:spTgt>
                                        </p:tgtEl>
                                        <p:attrNameLst>
                                          <p:attrName>ppt_h</p:attrName>
                                        </p:attrNameLst>
                                      </p:cBhvr>
                                      <p:tavLst>
                                        <p:tav fmla="" tm="0">
                                          <p:val>
                                            <p:strVal val="0"/>
                                          </p:val>
                                        </p:tav>
                                        <p:tav fmla="" tm="100000">
                                          <p:val>
                                            <p:strVal val="#ppt_h"/>
                                          </p:val>
                                        </p:tav>
                                      </p:tavLst>
                                    </p:anim>
                                  </p:childTnLst>
                                </p:cTn>
                              </p:par>
                            </p:childTnLst>
                          </p:cTn>
                        </p:par>
                        <p:par>
                          <p:cTn fill="hold">
                            <p:stCondLst>
                              <p:cond delay="7800"/>
                            </p:stCondLst>
                            <p:childTnLst>
                              <p:par>
                                <p:cTn fill="hold" nodeType="afterEffect" presetClass="entr" presetID="23" presetSubtype="16">
                                  <p:stCondLst>
                                    <p:cond delay="0"/>
                                  </p:stCondLst>
                                  <p:childTnLst>
                                    <p:set>
                                      <p:cBhvr>
                                        <p:cTn dur="1" fill="hold">
                                          <p:stCondLst>
                                            <p:cond delay="0"/>
                                          </p:stCondLst>
                                        </p:cTn>
                                        <p:tgtEl>
                                          <p:spTgt spid="681">
                                            <p:txEl>
                                              <p:pRg end="5" st="5"/>
                                            </p:txEl>
                                          </p:spTgt>
                                        </p:tgtEl>
                                        <p:attrNameLst>
                                          <p:attrName>style.visibility</p:attrName>
                                        </p:attrNameLst>
                                      </p:cBhvr>
                                      <p:to>
                                        <p:strVal val="visible"/>
                                      </p:to>
                                    </p:set>
                                    <p:anim calcmode="lin" valueType="num">
                                      <p:cBhvr additive="base">
                                        <p:cTn dur="300"/>
                                        <p:tgtEl>
                                          <p:spTgt spid="681">
                                            <p:txEl>
                                              <p:pRg end="5" st="5"/>
                                            </p:txEl>
                                          </p:spTgt>
                                        </p:tgtEl>
                                        <p:attrNameLst>
                                          <p:attrName>ppt_w</p:attrName>
                                        </p:attrNameLst>
                                      </p:cBhvr>
                                      <p:tavLst>
                                        <p:tav fmla="" tm="0">
                                          <p:val>
                                            <p:strVal val="0"/>
                                          </p:val>
                                        </p:tav>
                                        <p:tav fmla="" tm="100000">
                                          <p:val>
                                            <p:strVal val="#ppt_w"/>
                                          </p:val>
                                        </p:tav>
                                      </p:tavLst>
                                    </p:anim>
                                    <p:anim calcmode="lin" valueType="num">
                                      <p:cBhvr additive="base">
                                        <p:cTn dur="300"/>
                                        <p:tgtEl>
                                          <p:spTgt spid="681">
                                            <p:txEl>
                                              <p:pRg end="5" st="5"/>
                                            </p:txEl>
                                          </p:spTgt>
                                        </p:tgtEl>
                                        <p:attrNameLst>
                                          <p:attrName>ppt_h</p:attrName>
                                        </p:attrNameLst>
                                      </p:cBhvr>
                                      <p:tavLst>
                                        <p:tav fmla="" tm="0">
                                          <p:val>
                                            <p:strVal val="0"/>
                                          </p:val>
                                        </p:tav>
                                        <p:tav fmla="" tm="100000">
                                          <p:val>
                                            <p:strVal val="#ppt_h"/>
                                          </p:val>
                                        </p:tav>
                                      </p:tavLst>
                                    </p:anim>
                                  </p:childTnLst>
                                </p:cTn>
                              </p:par>
                            </p:childTnLst>
                          </p:cTn>
                        </p:par>
                        <p:par>
                          <p:cTn fill="hold">
                            <p:stCondLst>
                              <p:cond delay="8100"/>
                            </p:stCondLst>
                            <p:childTnLst>
                              <p:par>
                                <p:cTn fill="hold" nodeType="afterEffect" presetClass="entr" presetID="23" presetSubtype="16">
                                  <p:stCondLst>
                                    <p:cond delay="0"/>
                                  </p:stCondLst>
                                  <p:childTnLst>
                                    <p:set>
                                      <p:cBhvr>
                                        <p:cTn dur="1" fill="hold">
                                          <p:stCondLst>
                                            <p:cond delay="0"/>
                                          </p:stCondLst>
                                        </p:cTn>
                                        <p:tgtEl>
                                          <p:spTgt spid="681">
                                            <p:txEl>
                                              <p:pRg end="6" st="6"/>
                                            </p:txEl>
                                          </p:spTgt>
                                        </p:tgtEl>
                                        <p:attrNameLst>
                                          <p:attrName>style.visibility</p:attrName>
                                        </p:attrNameLst>
                                      </p:cBhvr>
                                      <p:to>
                                        <p:strVal val="visible"/>
                                      </p:to>
                                    </p:set>
                                    <p:anim calcmode="lin" valueType="num">
                                      <p:cBhvr additive="base">
                                        <p:cTn dur="300"/>
                                        <p:tgtEl>
                                          <p:spTgt spid="681">
                                            <p:txEl>
                                              <p:pRg end="6" st="6"/>
                                            </p:txEl>
                                          </p:spTgt>
                                        </p:tgtEl>
                                        <p:attrNameLst>
                                          <p:attrName>ppt_w</p:attrName>
                                        </p:attrNameLst>
                                      </p:cBhvr>
                                      <p:tavLst>
                                        <p:tav fmla="" tm="0">
                                          <p:val>
                                            <p:strVal val="0"/>
                                          </p:val>
                                        </p:tav>
                                        <p:tav fmla="" tm="100000">
                                          <p:val>
                                            <p:strVal val="#ppt_w"/>
                                          </p:val>
                                        </p:tav>
                                      </p:tavLst>
                                    </p:anim>
                                    <p:anim calcmode="lin" valueType="num">
                                      <p:cBhvr additive="base">
                                        <p:cTn dur="300"/>
                                        <p:tgtEl>
                                          <p:spTgt spid="681">
                                            <p:txEl>
                                              <p:pRg end="6" st="6"/>
                                            </p:txEl>
                                          </p:spTgt>
                                        </p:tgtEl>
                                        <p:attrNameLst>
                                          <p:attrName>ppt_h</p:attrName>
                                        </p:attrNameLst>
                                      </p:cBhvr>
                                      <p:tavLst>
                                        <p:tav fmla="" tm="0">
                                          <p:val>
                                            <p:strVal val="0"/>
                                          </p:val>
                                        </p:tav>
                                        <p:tav fmla="" tm="100000">
                                          <p:val>
                                            <p:strVal val="#ppt_h"/>
                                          </p:val>
                                        </p:tav>
                                      </p:tavLst>
                                    </p:anim>
                                  </p:childTnLst>
                                </p:cTn>
                              </p:par>
                            </p:childTnLst>
                          </p:cTn>
                        </p:par>
                        <p:par>
                          <p:cTn fill="hold">
                            <p:stCondLst>
                              <p:cond delay="8400"/>
                            </p:stCondLst>
                            <p:childTnLst>
                              <p:par>
                                <p:cTn fill="hold" nodeType="afterEffect" presetClass="entr" presetID="23" presetSubtype="16">
                                  <p:stCondLst>
                                    <p:cond delay="0"/>
                                  </p:stCondLst>
                                  <p:childTnLst>
                                    <p:set>
                                      <p:cBhvr>
                                        <p:cTn dur="1" fill="hold">
                                          <p:stCondLst>
                                            <p:cond delay="0"/>
                                          </p:stCondLst>
                                        </p:cTn>
                                        <p:tgtEl>
                                          <p:spTgt spid="681">
                                            <p:txEl>
                                              <p:pRg end="7" st="7"/>
                                            </p:txEl>
                                          </p:spTgt>
                                        </p:tgtEl>
                                        <p:attrNameLst>
                                          <p:attrName>style.visibility</p:attrName>
                                        </p:attrNameLst>
                                      </p:cBhvr>
                                      <p:to>
                                        <p:strVal val="visible"/>
                                      </p:to>
                                    </p:set>
                                    <p:anim calcmode="lin" valueType="num">
                                      <p:cBhvr additive="base">
                                        <p:cTn dur="300"/>
                                        <p:tgtEl>
                                          <p:spTgt spid="681">
                                            <p:txEl>
                                              <p:pRg end="7" st="7"/>
                                            </p:txEl>
                                          </p:spTgt>
                                        </p:tgtEl>
                                        <p:attrNameLst>
                                          <p:attrName>ppt_w</p:attrName>
                                        </p:attrNameLst>
                                      </p:cBhvr>
                                      <p:tavLst>
                                        <p:tav fmla="" tm="0">
                                          <p:val>
                                            <p:strVal val="0"/>
                                          </p:val>
                                        </p:tav>
                                        <p:tav fmla="" tm="100000">
                                          <p:val>
                                            <p:strVal val="#ppt_w"/>
                                          </p:val>
                                        </p:tav>
                                      </p:tavLst>
                                    </p:anim>
                                    <p:anim calcmode="lin" valueType="num">
                                      <p:cBhvr additive="base">
                                        <p:cTn dur="300"/>
                                        <p:tgtEl>
                                          <p:spTgt spid="681">
                                            <p:txEl>
                                              <p:pRg end="7" st="7"/>
                                            </p:txEl>
                                          </p:spTgt>
                                        </p:tgtEl>
                                        <p:attrNameLst>
                                          <p:attrName>ppt_h</p:attrName>
                                        </p:attrNameLst>
                                      </p:cBhvr>
                                      <p:tavLst>
                                        <p:tav fmla="" tm="0">
                                          <p:val>
                                            <p:strVal val="0"/>
                                          </p:val>
                                        </p:tav>
                                        <p:tav fmla="" tm="100000">
                                          <p:val>
                                            <p:strVal val="#ppt_h"/>
                                          </p:val>
                                        </p:tav>
                                      </p:tavLst>
                                    </p:anim>
                                  </p:childTnLst>
                                </p:cTn>
                              </p:par>
                            </p:childTnLst>
                          </p:cTn>
                        </p:par>
                        <p:par>
                          <p:cTn fill="hold">
                            <p:stCondLst>
                              <p:cond delay="8700"/>
                            </p:stCondLst>
                            <p:childTnLst>
                              <p:par>
                                <p:cTn fill="hold" nodeType="afterEffect" presetClass="entr" presetID="23" presetSubtype="16">
                                  <p:stCondLst>
                                    <p:cond delay="0"/>
                                  </p:stCondLst>
                                  <p:childTnLst>
                                    <p:set>
                                      <p:cBhvr>
                                        <p:cTn dur="1" fill="hold">
                                          <p:stCondLst>
                                            <p:cond delay="0"/>
                                          </p:stCondLst>
                                        </p:cTn>
                                        <p:tgtEl>
                                          <p:spTgt spid="681">
                                            <p:txEl>
                                              <p:pRg end="8" st="8"/>
                                            </p:txEl>
                                          </p:spTgt>
                                        </p:tgtEl>
                                        <p:attrNameLst>
                                          <p:attrName>style.visibility</p:attrName>
                                        </p:attrNameLst>
                                      </p:cBhvr>
                                      <p:to>
                                        <p:strVal val="visible"/>
                                      </p:to>
                                    </p:set>
                                    <p:anim calcmode="lin" valueType="num">
                                      <p:cBhvr additive="base">
                                        <p:cTn dur="300"/>
                                        <p:tgtEl>
                                          <p:spTgt spid="681">
                                            <p:txEl>
                                              <p:pRg end="8" st="8"/>
                                            </p:txEl>
                                          </p:spTgt>
                                        </p:tgtEl>
                                        <p:attrNameLst>
                                          <p:attrName>ppt_w</p:attrName>
                                        </p:attrNameLst>
                                      </p:cBhvr>
                                      <p:tavLst>
                                        <p:tav fmla="" tm="0">
                                          <p:val>
                                            <p:strVal val="0"/>
                                          </p:val>
                                        </p:tav>
                                        <p:tav fmla="" tm="100000">
                                          <p:val>
                                            <p:strVal val="#ppt_w"/>
                                          </p:val>
                                        </p:tav>
                                      </p:tavLst>
                                    </p:anim>
                                    <p:anim calcmode="lin" valueType="num">
                                      <p:cBhvr additive="base">
                                        <p:cTn dur="300"/>
                                        <p:tgtEl>
                                          <p:spTgt spid="681">
                                            <p:txEl>
                                              <p:pRg end="8" st="8"/>
                                            </p:txEl>
                                          </p:spTgt>
                                        </p:tgtEl>
                                        <p:attrNameLst>
                                          <p:attrName>ppt_h</p:attrName>
                                        </p:attrNameLst>
                                      </p:cBhvr>
                                      <p:tavLst>
                                        <p:tav fmla="" tm="0">
                                          <p:val>
                                            <p:strVal val="0"/>
                                          </p:val>
                                        </p:tav>
                                        <p:tav fmla="" tm="100000">
                                          <p:val>
                                            <p:strVal val="#ppt_h"/>
                                          </p:val>
                                        </p:tav>
                                      </p:tavLst>
                                    </p:anim>
                                  </p:childTnLst>
                                </p:cTn>
                              </p:par>
                            </p:childTnLst>
                          </p:cTn>
                        </p:par>
                        <p:par>
                          <p:cTn fill="hold">
                            <p:stCondLst>
                              <p:cond delay="9000"/>
                            </p:stCondLst>
                            <p:childTnLst>
                              <p:par>
                                <p:cTn fill="hold" nodeType="afterEffect" presetClass="entr" presetID="23" presetSubtype="16">
                                  <p:stCondLst>
                                    <p:cond delay="0"/>
                                  </p:stCondLst>
                                  <p:childTnLst>
                                    <p:set>
                                      <p:cBhvr>
                                        <p:cTn dur="1" fill="hold">
                                          <p:stCondLst>
                                            <p:cond delay="0"/>
                                          </p:stCondLst>
                                        </p:cTn>
                                        <p:tgtEl>
                                          <p:spTgt spid="684"/>
                                        </p:tgtEl>
                                        <p:attrNameLst>
                                          <p:attrName>style.visibility</p:attrName>
                                        </p:attrNameLst>
                                      </p:cBhvr>
                                      <p:to>
                                        <p:strVal val="visible"/>
                                      </p:to>
                                    </p:set>
                                    <p:anim calcmode="lin" valueType="num">
                                      <p:cBhvr additive="base">
                                        <p:cTn dur="500"/>
                                        <p:tgtEl>
                                          <p:spTgt spid="684"/>
                                        </p:tgtEl>
                                        <p:attrNameLst>
                                          <p:attrName>ppt_w</p:attrName>
                                        </p:attrNameLst>
                                      </p:cBhvr>
                                      <p:tavLst>
                                        <p:tav fmla="" tm="0">
                                          <p:val>
                                            <p:strVal val="0"/>
                                          </p:val>
                                        </p:tav>
                                        <p:tav fmla="" tm="100000">
                                          <p:val>
                                            <p:strVal val="#ppt_w"/>
                                          </p:val>
                                        </p:tav>
                                      </p:tavLst>
                                    </p:anim>
                                    <p:anim calcmode="lin" valueType="num">
                                      <p:cBhvr additive="base">
                                        <p:cTn dur="500"/>
                                        <p:tgtEl>
                                          <p:spTgt spid="684"/>
                                        </p:tgtEl>
                                        <p:attrNameLst>
                                          <p:attrName>ppt_h</p:attrName>
                                        </p:attrNameLst>
                                      </p:cBhvr>
                                      <p:tavLst>
                                        <p:tav fmla="" tm="0">
                                          <p:val>
                                            <p:strVal val="0"/>
                                          </p:val>
                                        </p:tav>
                                        <p:tav fmla="" tm="100000">
                                          <p:val>
                                            <p:strVal val="#ppt_h"/>
                                          </p:val>
                                        </p:tav>
                                      </p:tavLst>
                                    </p:anim>
                                  </p:childTnLst>
                                </p:cTn>
                              </p:par>
                            </p:childTnLst>
                          </p:cTn>
                        </p:par>
                        <p:par>
                          <p:cTn fill="hold">
                            <p:stCondLst>
                              <p:cond delay="9500"/>
                            </p:stCondLst>
                            <p:childTnLst>
                              <p:par>
                                <p:cTn fill="hold" nodeType="afterEffect" presetClass="entr" presetID="23" presetSubtype="16">
                                  <p:stCondLst>
                                    <p:cond delay="0"/>
                                  </p:stCondLst>
                                  <p:childTnLst>
                                    <p:set>
                                      <p:cBhvr>
                                        <p:cTn dur="1" fill="hold">
                                          <p:stCondLst>
                                            <p:cond delay="0"/>
                                          </p:stCondLst>
                                        </p:cTn>
                                        <p:tgtEl>
                                          <p:spTgt spid="685"/>
                                        </p:tgtEl>
                                        <p:attrNameLst>
                                          <p:attrName>style.visibility</p:attrName>
                                        </p:attrNameLst>
                                      </p:cBhvr>
                                      <p:to>
                                        <p:strVal val="visible"/>
                                      </p:to>
                                    </p:set>
                                    <p:anim calcmode="lin" valueType="num">
                                      <p:cBhvr additive="base">
                                        <p:cTn dur="500"/>
                                        <p:tgtEl>
                                          <p:spTgt spid="685"/>
                                        </p:tgtEl>
                                        <p:attrNameLst>
                                          <p:attrName>ppt_w</p:attrName>
                                        </p:attrNameLst>
                                      </p:cBhvr>
                                      <p:tavLst>
                                        <p:tav fmla="" tm="0">
                                          <p:val>
                                            <p:strVal val="0"/>
                                          </p:val>
                                        </p:tav>
                                        <p:tav fmla="" tm="100000">
                                          <p:val>
                                            <p:strVal val="#ppt_w"/>
                                          </p:val>
                                        </p:tav>
                                      </p:tavLst>
                                    </p:anim>
                                    <p:anim calcmode="lin" valueType="num">
                                      <p:cBhvr additive="base">
                                        <p:cTn dur="500"/>
                                        <p:tgtEl>
                                          <p:spTgt spid="685"/>
                                        </p:tgtEl>
                                        <p:attrNameLst>
                                          <p:attrName>ppt_h</p:attrName>
                                        </p:attrNameLst>
                                      </p:cBhvr>
                                      <p:tavLst>
                                        <p:tav fmla="" tm="0">
                                          <p:val>
                                            <p:strVal val="0"/>
                                          </p:val>
                                        </p:tav>
                                        <p:tav fmla="" tm="100000">
                                          <p:val>
                                            <p:strVal val="#ppt_h"/>
                                          </p:val>
                                        </p:tav>
                                      </p:tavLst>
                                    </p:anim>
                                  </p:childTnLst>
                                </p:cTn>
                              </p:par>
                            </p:childTnLst>
                          </p:cTn>
                        </p:par>
                        <p:par>
                          <p:cTn fill="hold">
                            <p:stCondLst>
                              <p:cond delay="10000"/>
                            </p:stCondLst>
                            <p:childTnLst>
                              <p:par>
                                <p:cTn fill="hold" nodeType="afterEffect" presetClass="entr" presetID="23" presetSubtype="16">
                                  <p:stCondLst>
                                    <p:cond delay="0"/>
                                  </p:stCondLst>
                                  <p:childTnLst>
                                    <p:set>
                                      <p:cBhvr>
                                        <p:cTn dur="1" fill="hold">
                                          <p:stCondLst>
                                            <p:cond delay="0"/>
                                          </p:stCondLst>
                                        </p:cTn>
                                        <p:tgtEl>
                                          <p:spTgt spid="686"/>
                                        </p:tgtEl>
                                        <p:attrNameLst>
                                          <p:attrName>style.visibility</p:attrName>
                                        </p:attrNameLst>
                                      </p:cBhvr>
                                      <p:to>
                                        <p:strVal val="visible"/>
                                      </p:to>
                                    </p:set>
                                    <p:anim calcmode="lin" valueType="num">
                                      <p:cBhvr additive="base">
                                        <p:cTn dur="500"/>
                                        <p:tgtEl>
                                          <p:spTgt spid="686"/>
                                        </p:tgtEl>
                                        <p:attrNameLst>
                                          <p:attrName>ppt_w</p:attrName>
                                        </p:attrNameLst>
                                      </p:cBhvr>
                                      <p:tavLst>
                                        <p:tav fmla="" tm="0">
                                          <p:val>
                                            <p:strVal val="0"/>
                                          </p:val>
                                        </p:tav>
                                        <p:tav fmla="" tm="100000">
                                          <p:val>
                                            <p:strVal val="#ppt_w"/>
                                          </p:val>
                                        </p:tav>
                                      </p:tavLst>
                                    </p:anim>
                                    <p:anim calcmode="lin" valueType="num">
                                      <p:cBhvr additive="base">
                                        <p:cTn dur="500"/>
                                        <p:tgtEl>
                                          <p:spTgt spid="68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images with caption 1">
  <p:cSld name="Four images with caption 1">
    <p:spTree>
      <p:nvGrpSpPr>
        <p:cNvPr id="687" name="Shape 687"/>
        <p:cNvGrpSpPr/>
        <p:nvPr/>
      </p:nvGrpSpPr>
      <p:grpSpPr>
        <a:xfrm>
          <a:off x="0" y="0"/>
          <a:ext cx="0" cy="0"/>
          <a:chOff x="0" y="0"/>
          <a:chExt cx="0" cy="0"/>
        </a:xfrm>
      </p:grpSpPr>
      <p:sp>
        <p:nvSpPr>
          <p:cNvPr id="688" name="Google Shape;688;p65"/>
          <p:cNvSpPr/>
          <p:nvPr>
            <p:ph idx="2" type="pic"/>
          </p:nvPr>
        </p:nvSpPr>
        <p:spPr>
          <a:xfrm>
            <a:off x="721784" y="1394011"/>
            <a:ext cx="4967816" cy="1530161"/>
          </a:xfrm>
          <a:prstGeom prst="rect">
            <a:avLst/>
          </a:prstGeom>
          <a:noFill/>
          <a:ln>
            <a:noFill/>
          </a:ln>
        </p:spPr>
      </p:sp>
      <p:sp>
        <p:nvSpPr>
          <p:cNvPr id="689" name="Google Shape;689;p65"/>
          <p:cNvSpPr txBox="1"/>
          <p:nvPr>
            <p:ph idx="1" type="body"/>
          </p:nvPr>
        </p:nvSpPr>
        <p:spPr>
          <a:xfrm>
            <a:off x="603251" y="324582"/>
            <a:ext cx="10972800" cy="4317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3000"/>
              <a:buNone/>
              <a:defRPr b="1" sz="300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0" name="Google Shape;690;p65"/>
          <p:cNvSpPr txBox="1"/>
          <p:nvPr>
            <p:ph idx="3" type="body"/>
          </p:nvPr>
        </p:nvSpPr>
        <p:spPr>
          <a:xfrm>
            <a:off x="603251" y="827103"/>
            <a:ext cx="10972800" cy="228451"/>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accent3"/>
              </a:buClr>
              <a:buSzPts val="1440"/>
              <a:buNone/>
              <a:defRPr b="0" sz="1440">
                <a:solidFill>
                  <a:schemeClr val="accent3"/>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691" name="Google Shape;691;p65"/>
          <p:cNvGrpSpPr/>
          <p:nvPr/>
        </p:nvGrpSpPr>
        <p:grpSpPr>
          <a:xfrm>
            <a:off x="101309" y="385540"/>
            <a:ext cx="383999" cy="342172"/>
            <a:chOff x="5270500" y="1460500"/>
            <a:chExt cx="1701800" cy="2705100"/>
          </a:xfrm>
        </p:grpSpPr>
        <p:sp>
          <p:nvSpPr>
            <p:cNvPr id="692" name="Google Shape;692;p65"/>
            <p:cNvSpPr/>
            <p:nvPr/>
          </p:nvSpPr>
          <p:spPr>
            <a:xfrm>
              <a:off x="5270500" y="1460500"/>
              <a:ext cx="457200" cy="27051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693" name="Google Shape;693;p65"/>
            <p:cNvSpPr/>
            <p:nvPr/>
          </p:nvSpPr>
          <p:spPr>
            <a:xfrm>
              <a:off x="5892800" y="1460500"/>
              <a:ext cx="457200" cy="2705100"/>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694" name="Google Shape;694;p65"/>
            <p:cNvSpPr/>
            <p:nvPr/>
          </p:nvSpPr>
          <p:spPr>
            <a:xfrm>
              <a:off x="6515100" y="1460500"/>
              <a:ext cx="457200" cy="2705100"/>
            </a:xfrm>
            <a:prstGeom prst="roundRect">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grpSp>
      <p:sp>
        <p:nvSpPr>
          <p:cNvPr id="695" name="Google Shape;695;p65"/>
          <p:cNvSpPr/>
          <p:nvPr/>
        </p:nvSpPr>
        <p:spPr>
          <a:xfrm>
            <a:off x="721784" y="2929889"/>
            <a:ext cx="4967816" cy="723899"/>
          </a:xfrm>
          <a:custGeom>
            <a:rect b="b" l="l" r="r" t="t"/>
            <a:pathLst>
              <a:path extrusionOk="0" h="603249" w="3725862">
                <a:moveTo>
                  <a:pt x="0" y="0"/>
                </a:moveTo>
                <a:lnTo>
                  <a:pt x="3725862" y="0"/>
                </a:lnTo>
                <a:lnTo>
                  <a:pt x="3725862" y="280197"/>
                </a:lnTo>
                <a:cubicBezTo>
                  <a:pt x="3725862" y="458614"/>
                  <a:pt x="3581227" y="603249"/>
                  <a:pt x="3402810" y="603249"/>
                </a:cubicBezTo>
                <a:lnTo>
                  <a:pt x="323052" y="603249"/>
                </a:lnTo>
                <a:cubicBezTo>
                  <a:pt x="144635" y="603249"/>
                  <a:pt x="0" y="458614"/>
                  <a:pt x="0" y="28019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696" name="Google Shape;696;p65"/>
          <p:cNvSpPr txBox="1"/>
          <p:nvPr>
            <p:ph idx="4" type="body"/>
          </p:nvPr>
        </p:nvSpPr>
        <p:spPr>
          <a:xfrm>
            <a:off x="1066800" y="2991377"/>
            <a:ext cx="4419600" cy="259199"/>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1920"/>
              <a:buNone/>
              <a:defRPr b="0" sz="192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7" name="Google Shape;697;p65"/>
          <p:cNvSpPr txBox="1"/>
          <p:nvPr>
            <p:ph idx="5" type="body"/>
          </p:nvPr>
        </p:nvSpPr>
        <p:spPr>
          <a:xfrm>
            <a:off x="1066800" y="3286158"/>
            <a:ext cx="4419600" cy="306670"/>
          </a:xfrm>
          <a:prstGeom prst="rect">
            <a:avLst/>
          </a:prstGeom>
          <a:noFill/>
          <a:ln>
            <a:noFill/>
          </a:ln>
        </p:spPr>
        <p:txBody>
          <a:bodyPr anchorCtr="0" anchor="t" bIns="0" lIns="0" spcFirstLastPara="1" rIns="0" wrap="square" tIns="0">
            <a:normAutofit/>
          </a:bodyPr>
          <a:lstStyle>
            <a:lvl1pPr indent="-228600" lvl="0" marL="457200" algn="just">
              <a:lnSpc>
                <a:spcPct val="130000"/>
              </a:lnSpc>
              <a:spcBef>
                <a:spcPts val="1000"/>
              </a:spcBef>
              <a:spcAft>
                <a:spcPts val="0"/>
              </a:spcAft>
              <a:buClr>
                <a:schemeClr val="lt1"/>
              </a:buClr>
              <a:buSzPts val="1080"/>
              <a:buNone/>
              <a:defRPr sz="1080">
                <a:solidFill>
                  <a:schemeClr val="lt1"/>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8" name="Google Shape;698;p65"/>
          <p:cNvSpPr/>
          <p:nvPr>
            <p:ph idx="6" type="pic"/>
          </p:nvPr>
        </p:nvSpPr>
        <p:spPr>
          <a:xfrm>
            <a:off x="6608235" y="1394011"/>
            <a:ext cx="4967816" cy="1530161"/>
          </a:xfrm>
          <a:prstGeom prst="rect">
            <a:avLst/>
          </a:prstGeom>
          <a:noFill/>
          <a:ln>
            <a:noFill/>
          </a:ln>
        </p:spPr>
      </p:sp>
      <p:sp>
        <p:nvSpPr>
          <p:cNvPr id="699" name="Google Shape;699;p65"/>
          <p:cNvSpPr/>
          <p:nvPr/>
        </p:nvSpPr>
        <p:spPr>
          <a:xfrm>
            <a:off x="6608235" y="2929889"/>
            <a:ext cx="4967816" cy="723899"/>
          </a:xfrm>
          <a:custGeom>
            <a:rect b="b" l="l" r="r" t="t"/>
            <a:pathLst>
              <a:path extrusionOk="0" h="603249" w="3725862">
                <a:moveTo>
                  <a:pt x="0" y="0"/>
                </a:moveTo>
                <a:lnTo>
                  <a:pt x="3725862" y="0"/>
                </a:lnTo>
                <a:lnTo>
                  <a:pt x="3725862" y="280197"/>
                </a:lnTo>
                <a:cubicBezTo>
                  <a:pt x="3725862" y="458614"/>
                  <a:pt x="3581227" y="603249"/>
                  <a:pt x="3402810" y="603249"/>
                </a:cubicBezTo>
                <a:lnTo>
                  <a:pt x="323052" y="603249"/>
                </a:lnTo>
                <a:cubicBezTo>
                  <a:pt x="144635" y="603249"/>
                  <a:pt x="0" y="458614"/>
                  <a:pt x="0" y="28019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700" name="Google Shape;700;p65"/>
          <p:cNvSpPr txBox="1"/>
          <p:nvPr>
            <p:ph idx="7" type="body"/>
          </p:nvPr>
        </p:nvSpPr>
        <p:spPr>
          <a:xfrm>
            <a:off x="6953251" y="2991377"/>
            <a:ext cx="4419600" cy="259199"/>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1920"/>
              <a:buNone/>
              <a:defRPr b="0" sz="192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1" name="Google Shape;701;p65"/>
          <p:cNvSpPr txBox="1"/>
          <p:nvPr>
            <p:ph idx="8" type="body"/>
          </p:nvPr>
        </p:nvSpPr>
        <p:spPr>
          <a:xfrm>
            <a:off x="6953251" y="3286158"/>
            <a:ext cx="4419600" cy="306670"/>
          </a:xfrm>
          <a:prstGeom prst="rect">
            <a:avLst/>
          </a:prstGeom>
          <a:noFill/>
          <a:ln>
            <a:noFill/>
          </a:ln>
        </p:spPr>
        <p:txBody>
          <a:bodyPr anchorCtr="0" anchor="t" bIns="0" lIns="0" spcFirstLastPara="1" rIns="0" wrap="square" tIns="0">
            <a:normAutofit/>
          </a:bodyPr>
          <a:lstStyle>
            <a:lvl1pPr indent="-228600" lvl="0" marL="457200" algn="just">
              <a:lnSpc>
                <a:spcPct val="130000"/>
              </a:lnSpc>
              <a:spcBef>
                <a:spcPts val="1000"/>
              </a:spcBef>
              <a:spcAft>
                <a:spcPts val="0"/>
              </a:spcAft>
              <a:buClr>
                <a:schemeClr val="lt1"/>
              </a:buClr>
              <a:buSzPts val="1080"/>
              <a:buNone/>
              <a:defRPr sz="1080">
                <a:solidFill>
                  <a:schemeClr val="lt1"/>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2" name="Google Shape;702;p65"/>
          <p:cNvSpPr/>
          <p:nvPr>
            <p:ph idx="9" type="pic"/>
          </p:nvPr>
        </p:nvSpPr>
        <p:spPr>
          <a:xfrm>
            <a:off x="721784" y="4061011"/>
            <a:ext cx="4967816" cy="1530161"/>
          </a:xfrm>
          <a:prstGeom prst="rect">
            <a:avLst/>
          </a:prstGeom>
          <a:noFill/>
          <a:ln>
            <a:noFill/>
          </a:ln>
        </p:spPr>
      </p:sp>
      <p:sp>
        <p:nvSpPr>
          <p:cNvPr id="703" name="Google Shape;703;p65"/>
          <p:cNvSpPr/>
          <p:nvPr/>
        </p:nvSpPr>
        <p:spPr>
          <a:xfrm>
            <a:off x="721784" y="5596889"/>
            <a:ext cx="4967816" cy="723899"/>
          </a:xfrm>
          <a:custGeom>
            <a:rect b="b" l="l" r="r" t="t"/>
            <a:pathLst>
              <a:path extrusionOk="0" h="603249" w="3725862">
                <a:moveTo>
                  <a:pt x="0" y="0"/>
                </a:moveTo>
                <a:lnTo>
                  <a:pt x="3725862" y="0"/>
                </a:lnTo>
                <a:lnTo>
                  <a:pt x="3725862" y="280197"/>
                </a:lnTo>
                <a:cubicBezTo>
                  <a:pt x="3725862" y="458614"/>
                  <a:pt x="3581227" y="603249"/>
                  <a:pt x="3402810" y="603249"/>
                </a:cubicBezTo>
                <a:lnTo>
                  <a:pt x="323052" y="603249"/>
                </a:lnTo>
                <a:cubicBezTo>
                  <a:pt x="144635" y="603249"/>
                  <a:pt x="0" y="458614"/>
                  <a:pt x="0" y="28019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704" name="Google Shape;704;p65"/>
          <p:cNvSpPr txBox="1"/>
          <p:nvPr>
            <p:ph idx="13" type="body"/>
          </p:nvPr>
        </p:nvSpPr>
        <p:spPr>
          <a:xfrm>
            <a:off x="1066800" y="5658377"/>
            <a:ext cx="4419600" cy="259199"/>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1920"/>
              <a:buNone/>
              <a:defRPr b="0" sz="192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5" name="Google Shape;705;p65"/>
          <p:cNvSpPr txBox="1"/>
          <p:nvPr>
            <p:ph idx="14" type="body"/>
          </p:nvPr>
        </p:nvSpPr>
        <p:spPr>
          <a:xfrm>
            <a:off x="1066800" y="5953158"/>
            <a:ext cx="4419600" cy="306670"/>
          </a:xfrm>
          <a:prstGeom prst="rect">
            <a:avLst/>
          </a:prstGeom>
          <a:noFill/>
          <a:ln>
            <a:noFill/>
          </a:ln>
        </p:spPr>
        <p:txBody>
          <a:bodyPr anchorCtr="0" anchor="t" bIns="0" lIns="0" spcFirstLastPara="1" rIns="0" wrap="square" tIns="0">
            <a:normAutofit/>
          </a:bodyPr>
          <a:lstStyle>
            <a:lvl1pPr indent="-228600" lvl="0" marL="457200" algn="just">
              <a:lnSpc>
                <a:spcPct val="130000"/>
              </a:lnSpc>
              <a:spcBef>
                <a:spcPts val="1000"/>
              </a:spcBef>
              <a:spcAft>
                <a:spcPts val="0"/>
              </a:spcAft>
              <a:buClr>
                <a:schemeClr val="lt1"/>
              </a:buClr>
              <a:buSzPts val="1080"/>
              <a:buNone/>
              <a:defRPr sz="1080">
                <a:solidFill>
                  <a:schemeClr val="lt1"/>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6" name="Google Shape;706;p65"/>
          <p:cNvSpPr/>
          <p:nvPr>
            <p:ph idx="15" type="pic"/>
          </p:nvPr>
        </p:nvSpPr>
        <p:spPr>
          <a:xfrm>
            <a:off x="6608235" y="4061011"/>
            <a:ext cx="4967816" cy="1530161"/>
          </a:xfrm>
          <a:prstGeom prst="rect">
            <a:avLst/>
          </a:prstGeom>
          <a:noFill/>
          <a:ln>
            <a:noFill/>
          </a:ln>
        </p:spPr>
      </p:sp>
      <p:sp>
        <p:nvSpPr>
          <p:cNvPr id="707" name="Google Shape;707;p65"/>
          <p:cNvSpPr/>
          <p:nvPr/>
        </p:nvSpPr>
        <p:spPr>
          <a:xfrm>
            <a:off x="6608235" y="5596889"/>
            <a:ext cx="4967816" cy="723899"/>
          </a:xfrm>
          <a:custGeom>
            <a:rect b="b" l="l" r="r" t="t"/>
            <a:pathLst>
              <a:path extrusionOk="0" h="603249" w="3725862">
                <a:moveTo>
                  <a:pt x="0" y="0"/>
                </a:moveTo>
                <a:lnTo>
                  <a:pt x="3725862" y="0"/>
                </a:lnTo>
                <a:lnTo>
                  <a:pt x="3725862" y="280197"/>
                </a:lnTo>
                <a:cubicBezTo>
                  <a:pt x="3725862" y="458614"/>
                  <a:pt x="3581227" y="603249"/>
                  <a:pt x="3402810" y="603249"/>
                </a:cubicBezTo>
                <a:lnTo>
                  <a:pt x="323052" y="603249"/>
                </a:lnTo>
                <a:cubicBezTo>
                  <a:pt x="144635" y="603249"/>
                  <a:pt x="0" y="458614"/>
                  <a:pt x="0" y="28019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708" name="Google Shape;708;p65"/>
          <p:cNvSpPr txBox="1"/>
          <p:nvPr>
            <p:ph idx="16" type="body"/>
          </p:nvPr>
        </p:nvSpPr>
        <p:spPr>
          <a:xfrm>
            <a:off x="6953251" y="5658377"/>
            <a:ext cx="4419600" cy="259199"/>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1920"/>
              <a:buNone/>
              <a:defRPr b="0" sz="192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9" name="Google Shape;709;p65"/>
          <p:cNvSpPr txBox="1"/>
          <p:nvPr>
            <p:ph idx="17" type="body"/>
          </p:nvPr>
        </p:nvSpPr>
        <p:spPr>
          <a:xfrm>
            <a:off x="6953251" y="5953158"/>
            <a:ext cx="4419600" cy="306670"/>
          </a:xfrm>
          <a:prstGeom prst="rect">
            <a:avLst/>
          </a:prstGeom>
          <a:noFill/>
          <a:ln>
            <a:noFill/>
          </a:ln>
        </p:spPr>
        <p:txBody>
          <a:bodyPr anchorCtr="0" anchor="t" bIns="0" lIns="0" spcFirstLastPara="1" rIns="0" wrap="square" tIns="0">
            <a:normAutofit/>
          </a:bodyPr>
          <a:lstStyle>
            <a:lvl1pPr indent="-228600" lvl="0" marL="457200" algn="just">
              <a:lnSpc>
                <a:spcPct val="130000"/>
              </a:lnSpc>
              <a:spcBef>
                <a:spcPts val="1000"/>
              </a:spcBef>
              <a:spcAft>
                <a:spcPts val="0"/>
              </a:spcAft>
              <a:buClr>
                <a:schemeClr val="lt1"/>
              </a:buClr>
              <a:buSzPts val="1080"/>
              <a:buNone/>
              <a:defRPr sz="1080">
                <a:solidFill>
                  <a:schemeClr val="lt1"/>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125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91"/>
                                        </p:tgtEl>
                                        <p:attrNameLst>
                                          <p:attrName>style.visibility</p:attrName>
                                        </p:attrNameLst>
                                      </p:cBhvr>
                                      <p:to>
                                        <p:strVal val="visible"/>
                                      </p:to>
                                    </p:set>
                                    <p:animEffect filter="fade" transition="in">
                                      <p:cBhvr>
                                        <p:cTn dur="500"/>
                                        <p:tgtEl>
                                          <p:spTgt spid="691"/>
                                        </p:tgtEl>
                                      </p:cBhvr>
                                    </p:animEffect>
                                  </p:childTnLst>
                                </p:cTn>
                              </p:par>
                              <p:par>
                                <p:cTn fill="hold" nodeType="withEffect" presetClass="entr" presetID="10" presetSubtype="0">
                                  <p:stCondLst>
                                    <p:cond delay="200"/>
                                  </p:stCondLst>
                                  <p:childTnLst>
                                    <p:set>
                                      <p:cBhvr>
                                        <p:cTn dur="1" fill="hold">
                                          <p:stCondLst>
                                            <p:cond delay="0"/>
                                          </p:stCondLst>
                                        </p:cTn>
                                        <p:tgtEl>
                                          <p:spTgt spid="689">
                                            <p:txEl>
                                              <p:pRg end="0" st="0"/>
                                            </p:txEl>
                                          </p:spTgt>
                                        </p:tgtEl>
                                        <p:attrNameLst>
                                          <p:attrName>style.visibility</p:attrName>
                                        </p:attrNameLst>
                                      </p:cBhvr>
                                      <p:to>
                                        <p:strVal val="visible"/>
                                      </p:to>
                                    </p:set>
                                    <p:animEffect filter="fade" transition="in">
                                      <p:cBhvr>
                                        <p:cTn dur="400"/>
                                        <p:tgtEl>
                                          <p:spTgt spid="689">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89">
                                            <p:txEl>
                                              <p:pRg end="1" st="1"/>
                                            </p:txEl>
                                          </p:spTgt>
                                        </p:tgtEl>
                                        <p:attrNameLst>
                                          <p:attrName>style.visibility</p:attrName>
                                        </p:attrNameLst>
                                      </p:cBhvr>
                                      <p:to>
                                        <p:strVal val="visible"/>
                                      </p:to>
                                    </p:set>
                                    <p:animEffect filter="fade" transition="in">
                                      <p:cBhvr>
                                        <p:cTn dur="400"/>
                                        <p:tgtEl>
                                          <p:spTgt spid="689">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89">
                                            <p:txEl>
                                              <p:pRg end="2" st="2"/>
                                            </p:txEl>
                                          </p:spTgt>
                                        </p:tgtEl>
                                        <p:attrNameLst>
                                          <p:attrName>style.visibility</p:attrName>
                                        </p:attrNameLst>
                                      </p:cBhvr>
                                      <p:to>
                                        <p:strVal val="visible"/>
                                      </p:to>
                                    </p:set>
                                    <p:animEffect filter="fade" transition="in">
                                      <p:cBhvr>
                                        <p:cTn dur="400"/>
                                        <p:tgtEl>
                                          <p:spTgt spid="689">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89">
                                            <p:txEl>
                                              <p:pRg end="3" st="3"/>
                                            </p:txEl>
                                          </p:spTgt>
                                        </p:tgtEl>
                                        <p:attrNameLst>
                                          <p:attrName>style.visibility</p:attrName>
                                        </p:attrNameLst>
                                      </p:cBhvr>
                                      <p:to>
                                        <p:strVal val="visible"/>
                                      </p:to>
                                    </p:set>
                                    <p:animEffect filter="fade" transition="in">
                                      <p:cBhvr>
                                        <p:cTn dur="400"/>
                                        <p:tgtEl>
                                          <p:spTgt spid="689">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89">
                                            <p:txEl>
                                              <p:pRg end="4" st="4"/>
                                            </p:txEl>
                                          </p:spTgt>
                                        </p:tgtEl>
                                        <p:attrNameLst>
                                          <p:attrName>style.visibility</p:attrName>
                                        </p:attrNameLst>
                                      </p:cBhvr>
                                      <p:to>
                                        <p:strVal val="visible"/>
                                      </p:to>
                                    </p:set>
                                    <p:animEffect filter="fade" transition="in">
                                      <p:cBhvr>
                                        <p:cTn dur="400"/>
                                        <p:tgtEl>
                                          <p:spTgt spid="689">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89">
                                            <p:txEl>
                                              <p:pRg end="5" st="5"/>
                                            </p:txEl>
                                          </p:spTgt>
                                        </p:tgtEl>
                                        <p:attrNameLst>
                                          <p:attrName>style.visibility</p:attrName>
                                        </p:attrNameLst>
                                      </p:cBhvr>
                                      <p:to>
                                        <p:strVal val="visible"/>
                                      </p:to>
                                    </p:set>
                                    <p:animEffect filter="fade" transition="in">
                                      <p:cBhvr>
                                        <p:cTn dur="400"/>
                                        <p:tgtEl>
                                          <p:spTgt spid="689">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89">
                                            <p:txEl>
                                              <p:pRg end="6" st="6"/>
                                            </p:txEl>
                                          </p:spTgt>
                                        </p:tgtEl>
                                        <p:attrNameLst>
                                          <p:attrName>style.visibility</p:attrName>
                                        </p:attrNameLst>
                                      </p:cBhvr>
                                      <p:to>
                                        <p:strVal val="visible"/>
                                      </p:to>
                                    </p:set>
                                    <p:animEffect filter="fade" transition="in">
                                      <p:cBhvr>
                                        <p:cTn dur="400"/>
                                        <p:tgtEl>
                                          <p:spTgt spid="689">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89">
                                            <p:txEl>
                                              <p:pRg end="7" st="7"/>
                                            </p:txEl>
                                          </p:spTgt>
                                        </p:tgtEl>
                                        <p:attrNameLst>
                                          <p:attrName>style.visibility</p:attrName>
                                        </p:attrNameLst>
                                      </p:cBhvr>
                                      <p:to>
                                        <p:strVal val="visible"/>
                                      </p:to>
                                    </p:set>
                                    <p:animEffect filter="fade" transition="in">
                                      <p:cBhvr>
                                        <p:cTn dur="400"/>
                                        <p:tgtEl>
                                          <p:spTgt spid="689">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89">
                                            <p:txEl>
                                              <p:pRg end="8" st="8"/>
                                            </p:txEl>
                                          </p:spTgt>
                                        </p:tgtEl>
                                        <p:attrNameLst>
                                          <p:attrName>style.visibility</p:attrName>
                                        </p:attrNameLst>
                                      </p:cBhvr>
                                      <p:to>
                                        <p:strVal val="visible"/>
                                      </p:to>
                                    </p:set>
                                    <p:animEffect filter="fade" transition="in">
                                      <p:cBhvr>
                                        <p:cTn dur="400"/>
                                        <p:tgtEl>
                                          <p:spTgt spid="689">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90">
                                            <p:txEl>
                                              <p:pRg end="0" st="0"/>
                                            </p:txEl>
                                          </p:spTgt>
                                        </p:tgtEl>
                                        <p:attrNameLst>
                                          <p:attrName>style.visibility</p:attrName>
                                        </p:attrNameLst>
                                      </p:cBhvr>
                                      <p:to>
                                        <p:strVal val="visible"/>
                                      </p:to>
                                    </p:set>
                                    <p:animEffect filter="fade" transition="in">
                                      <p:cBhvr>
                                        <p:cTn dur="500"/>
                                        <p:tgtEl>
                                          <p:spTgt spid="690">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90">
                                            <p:txEl>
                                              <p:pRg end="1" st="1"/>
                                            </p:txEl>
                                          </p:spTgt>
                                        </p:tgtEl>
                                        <p:attrNameLst>
                                          <p:attrName>style.visibility</p:attrName>
                                        </p:attrNameLst>
                                      </p:cBhvr>
                                      <p:to>
                                        <p:strVal val="visible"/>
                                      </p:to>
                                    </p:set>
                                    <p:animEffect filter="fade" transition="in">
                                      <p:cBhvr>
                                        <p:cTn dur="500"/>
                                        <p:tgtEl>
                                          <p:spTgt spid="690">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90">
                                            <p:txEl>
                                              <p:pRg end="2" st="2"/>
                                            </p:txEl>
                                          </p:spTgt>
                                        </p:tgtEl>
                                        <p:attrNameLst>
                                          <p:attrName>style.visibility</p:attrName>
                                        </p:attrNameLst>
                                      </p:cBhvr>
                                      <p:to>
                                        <p:strVal val="visible"/>
                                      </p:to>
                                    </p:set>
                                    <p:animEffect filter="fade" transition="in">
                                      <p:cBhvr>
                                        <p:cTn dur="500"/>
                                        <p:tgtEl>
                                          <p:spTgt spid="690">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90">
                                            <p:txEl>
                                              <p:pRg end="3" st="3"/>
                                            </p:txEl>
                                          </p:spTgt>
                                        </p:tgtEl>
                                        <p:attrNameLst>
                                          <p:attrName>style.visibility</p:attrName>
                                        </p:attrNameLst>
                                      </p:cBhvr>
                                      <p:to>
                                        <p:strVal val="visible"/>
                                      </p:to>
                                    </p:set>
                                    <p:animEffect filter="fade" transition="in">
                                      <p:cBhvr>
                                        <p:cTn dur="500"/>
                                        <p:tgtEl>
                                          <p:spTgt spid="690">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90">
                                            <p:txEl>
                                              <p:pRg end="4" st="4"/>
                                            </p:txEl>
                                          </p:spTgt>
                                        </p:tgtEl>
                                        <p:attrNameLst>
                                          <p:attrName>style.visibility</p:attrName>
                                        </p:attrNameLst>
                                      </p:cBhvr>
                                      <p:to>
                                        <p:strVal val="visible"/>
                                      </p:to>
                                    </p:set>
                                    <p:animEffect filter="fade" transition="in">
                                      <p:cBhvr>
                                        <p:cTn dur="500"/>
                                        <p:tgtEl>
                                          <p:spTgt spid="690">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90">
                                            <p:txEl>
                                              <p:pRg end="5" st="5"/>
                                            </p:txEl>
                                          </p:spTgt>
                                        </p:tgtEl>
                                        <p:attrNameLst>
                                          <p:attrName>style.visibility</p:attrName>
                                        </p:attrNameLst>
                                      </p:cBhvr>
                                      <p:to>
                                        <p:strVal val="visible"/>
                                      </p:to>
                                    </p:set>
                                    <p:animEffect filter="fade" transition="in">
                                      <p:cBhvr>
                                        <p:cTn dur="500"/>
                                        <p:tgtEl>
                                          <p:spTgt spid="690">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90">
                                            <p:txEl>
                                              <p:pRg end="6" st="6"/>
                                            </p:txEl>
                                          </p:spTgt>
                                        </p:tgtEl>
                                        <p:attrNameLst>
                                          <p:attrName>style.visibility</p:attrName>
                                        </p:attrNameLst>
                                      </p:cBhvr>
                                      <p:to>
                                        <p:strVal val="visible"/>
                                      </p:to>
                                    </p:set>
                                    <p:animEffect filter="fade" transition="in">
                                      <p:cBhvr>
                                        <p:cTn dur="500"/>
                                        <p:tgtEl>
                                          <p:spTgt spid="690">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90">
                                            <p:txEl>
                                              <p:pRg end="7" st="7"/>
                                            </p:txEl>
                                          </p:spTgt>
                                        </p:tgtEl>
                                        <p:attrNameLst>
                                          <p:attrName>style.visibility</p:attrName>
                                        </p:attrNameLst>
                                      </p:cBhvr>
                                      <p:to>
                                        <p:strVal val="visible"/>
                                      </p:to>
                                    </p:set>
                                    <p:animEffect filter="fade" transition="in">
                                      <p:cBhvr>
                                        <p:cTn dur="500"/>
                                        <p:tgtEl>
                                          <p:spTgt spid="690">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90">
                                            <p:txEl>
                                              <p:pRg end="8" st="8"/>
                                            </p:txEl>
                                          </p:spTgt>
                                        </p:tgtEl>
                                        <p:attrNameLst>
                                          <p:attrName>style.visibility</p:attrName>
                                        </p:attrNameLst>
                                      </p:cBhvr>
                                      <p:to>
                                        <p:strVal val="visible"/>
                                      </p:to>
                                    </p:set>
                                    <p:animEffect filter="fade" transition="in">
                                      <p:cBhvr>
                                        <p:cTn dur="500"/>
                                        <p:tgtEl>
                                          <p:spTgt spid="690">
                                            <p:txEl>
                                              <p:pRg end="8" st="8"/>
                                            </p:txEl>
                                          </p:spTgt>
                                        </p:tgtEl>
                                      </p:cBhvr>
                                    </p:animEffect>
                                  </p:childTnLst>
                                </p:cTn>
                              </p:par>
                              <p:par>
                                <p:cTn fill="hold" nodeType="withEffect" presetClass="entr" presetID="23" presetSubtype="16">
                                  <p:stCondLst>
                                    <p:cond delay="800"/>
                                  </p:stCondLst>
                                  <p:childTnLst>
                                    <p:set>
                                      <p:cBhvr>
                                        <p:cTn dur="1" fill="hold">
                                          <p:stCondLst>
                                            <p:cond delay="0"/>
                                          </p:stCondLst>
                                        </p:cTn>
                                        <p:tgtEl>
                                          <p:spTgt spid="688"/>
                                        </p:tgtEl>
                                        <p:attrNameLst>
                                          <p:attrName>style.visibility</p:attrName>
                                        </p:attrNameLst>
                                      </p:cBhvr>
                                      <p:to>
                                        <p:strVal val="visible"/>
                                      </p:to>
                                    </p:set>
                                    <p:anim calcmode="lin" valueType="num">
                                      <p:cBhvr additive="base">
                                        <p:cTn dur="1000"/>
                                        <p:tgtEl>
                                          <p:spTgt spid="688"/>
                                        </p:tgtEl>
                                        <p:attrNameLst>
                                          <p:attrName>ppt_w</p:attrName>
                                        </p:attrNameLst>
                                      </p:cBhvr>
                                      <p:tavLst>
                                        <p:tav fmla="" tm="0">
                                          <p:val>
                                            <p:strVal val="0"/>
                                          </p:val>
                                        </p:tav>
                                        <p:tav fmla="" tm="100000">
                                          <p:val>
                                            <p:strVal val="#ppt_w"/>
                                          </p:val>
                                        </p:tav>
                                      </p:tavLst>
                                    </p:anim>
                                    <p:anim calcmode="lin" valueType="num">
                                      <p:cBhvr additive="base">
                                        <p:cTn dur="1000"/>
                                        <p:tgtEl>
                                          <p:spTgt spid="688"/>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695"/>
                                        </p:tgtEl>
                                        <p:attrNameLst>
                                          <p:attrName>style.visibility</p:attrName>
                                        </p:attrNameLst>
                                      </p:cBhvr>
                                      <p:to>
                                        <p:strVal val="visible"/>
                                      </p:to>
                                    </p:set>
                                    <p:anim calcmode="lin" valueType="num">
                                      <p:cBhvr additive="base">
                                        <p:cTn dur="400"/>
                                        <p:tgtEl>
                                          <p:spTgt spid="695"/>
                                        </p:tgtEl>
                                        <p:attrNameLst>
                                          <p:attrName>ppt_w</p:attrName>
                                        </p:attrNameLst>
                                      </p:cBhvr>
                                      <p:tavLst>
                                        <p:tav fmla="" tm="0">
                                          <p:val>
                                            <p:strVal val="0"/>
                                          </p:val>
                                        </p:tav>
                                        <p:tav fmla="" tm="100000">
                                          <p:val>
                                            <p:strVal val="#ppt_w"/>
                                          </p:val>
                                        </p:tav>
                                      </p:tavLst>
                                    </p:anim>
                                    <p:anim calcmode="lin" valueType="num">
                                      <p:cBhvr additive="base">
                                        <p:cTn dur="400"/>
                                        <p:tgtEl>
                                          <p:spTgt spid="695"/>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
                                  </p:stCondLst>
                                  <p:childTnLst>
                                    <p:set>
                                      <p:cBhvr>
                                        <p:cTn dur="1" fill="hold">
                                          <p:stCondLst>
                                            <p:cond delay="0"/>
                                          </p:stCondLst>
                                        </p:cTn>
                                        <p:tgtEl>
                                          <p:spTgt spid="696">
                                            <p:txEl>
                                              <p:pRg end="0" st="0"/>
                                            </p:txEl>
                                          </p:spTgt>
                                        </p:tgtEl>
                                        <p:attrNameLst>
                                          <p:attrName>style.visibility</p:attrName>
                                        </p:attrNameLst>
                                      </p:cBhvr>
                                      <p:to>
                                        <p:strVal val="visible"/>
                                      </p:to>
                                    </p:set>
                                    <p:animEffect filter="fade" transition="in">
                                      <p:cBhvr>
                                        <p:cTn dur="500"/>
                                        <p:tgtEl>
                                          <p:spTgt spid="696">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96">
                                            <p:txEl>
                                              <p:pRg end="1" st="1"/>
                                            </p:txEl>
                                          </p:spTgt>
                                        </p:tgtEl>
                                        <p:attrNameLst>
                                          <p:attrName>style.visibility</p:attrName>
                                        </p:attrNameLst>
                                      </p:cBhvr>
                                      <p:to>
                                        <p:strVal val="visible"/>
                                      </p:to>
                                    </p:set>
                                    <p:animEffect filter="fade" transition="in">
                                      <p:cBhvr>
                                        <p:cTn dur="500"/>
                                        <p:tgtEl>
                                          <p:spTgt spid="696">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96">
                                            <p:txEl>
                                              <p:pRg end="2" st="2"/>
                                            </p:txEl>
                                          </p:spTgt>
                                        </p:tgtEl>
                                        <p:attrNameLst>
                                          <p:attrName>style.visibility</p:attrName>
                                        </p:attrNameLst>
                                      </p:cBhvr>
                                      <p:to>
                                        <p:strVal val="visible"/>
                                      </p:to>
                                    </p:set>
                                    <p:animEffect filter="fade" transition="in">
                                      <p:cBhvr>
                                        <p:cTn dur="500"/>
                                        <p:tgtEl>
                                          <p:spTgt spid="696">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96">
                                            <p:txEl>
                                              <p:pRg end="3" st="3"/>
                                            </p:txEl>
                                          </p:spTgt>
                                        </p:tgtEl>
                                        <p:attrNameLst>
                                          <p:attrName>style.visibility</p:attrName>
                                        </p:attrNameLst>
                                      </p:cBhvr>
                                      <p:to>
                                        <p:strVal val="visible"/>
                                      </p:to>
                                    </p:set>
                                    <p:animEffect filter="fade" transition="in">
                                      <p:cBhvr>
                                        <p:cTn dur="500"/>
                                        <p:tgtEl>
                                          <p:spTgt spid="696">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96">
                                            <p:txEl>
                                              <p:pRg end="4" st="4"/>
                                            </p:txEl>
                                          </p:spTgt>
                                        </p:tgtEl>
                                        <p:attrNameLst>
                                          <p:attrName>style.visibility</p:attrName>
                                        </p:attrNameLst>
                                      </p:cBhvr>
                                      <p:to>
                                        <p:strVal val="visible"/>
                                      </p:to>
                                    </p:set>
                                    <p:animEffect filter="fade" transition="in">
                                      <p:cBhvr>
                                        <p:cTn dur="500"/>
                                        <p:tgtEl>
                                          <p:spTgt spid="696">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96">
                                            <p:txEl>
                                              <p:pRg end="5" st="5"/>
                                            </p:txEl>
                                          </p:spTgt>
                                        </p:tgtEl>
                                        <p:attrNameLst>
                                          <p:attrName>style.visibility</p:attrName>
                                        </p:attrNameLst>
                                      </p:cBhvr>
                                      <p:to>
                                        <p:strVal val="visible"/>
                                      </p:to>
                                    </p:set>
                                    <p:animEffect filter="fade" transition="in">
                                      <p:cBhvr>
                                        <p:cTn dur="500"/>
                                        <p:tgtEl>
                                          <p:spTgt spid="696">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96">
                                            <p:txEl>
                                              <p:pRg end="6" st="6"/>
                                            </p:txEl>
                                          </p:spTgt>
                                        </p:tgtEl>
                                        <p:attrNameLst>
                                          <p:attrName>style.visibility</p:attrName>
                                        </p:attrNameLst>
                                      </p:cBhvr>
                                      <p:to>
                                        <p:strVal val="visible"/>
                                      </p:to>
                                    </p:set>
                                    <p:animEffect filter="fade" transition="in">
                                      <p:cBhvr>
                                        <p:cTn dur="500"/>
                                        <p:tgtEl>
                                          <p:spTgt spid="696">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96">
                                            <p:txEl>
                                              <p:pRg end="7" st="7"/>
                                            </p:txEl>
                                          </p:spTgt>
                                        </p:tgtEl>
                                        <p:attrNameLst>
                                          <p:attrName>style.visibility</p:attrName>
                                        </p:attrNameLst>
                                      </p:cBhvr>
                                      <p:to>
                                        <p:strVal val="visible"/>
                                      </p:to>
                                    </p:set>
                                    <p:animEffect filter="fade" transition="in">
                                      <p:cBhvr>
                                        <p:cTn dur="500"/>
                                        <p:tgtEl>
                                          <p:spTgt spid="696">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696">
                                            <p:txEl>
                                              <p:pRg end="8" st="8"/>
                                            </p:txEl>
                                          </p:spTgt>
                                        </p:tgtEl>
                                        <p:attrNameLst>
                                          <p:attrName>style.visibility</p:attrName>
                                        </p:attrNameLst>
                                      </p:cBhvr>
                                      <p:to>
                                        <p:strVal val="visible"/>
                                      </p:to>
                                    </p:set>
                                    <p:animEffect filter="fade" transition="in">
                                      <p:cBhvr>
                                        <p:cTn dur="500"/>
                                        <p:tgtEl>
                                          <p:spTgt spid="696">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97">
                                            <p:txEl>
                                              <p:pRg end="0" st="0"/>
                                            </p:txEl>
                                          </p:spTgt>
                                        </p:tgtEl>
                                        <p:attrNameLst>
                                          <p:attrName>style.visibility</p:attrName>
                                        </p:attrNameLst>
                                      </p:cBhvr>
                                      <p:to>
                                        <p:strVal val="visible"/>
                                      </p:to>
                                    </p:set>
                                    <p:animEffect filter="fade" transition="in">
                                      <p:cBhvr>
                                        <p:cTn dur="500"/>
                                        <p:tgtEl>
                                          <p:spTgt spid="697">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97">
                                            <p:txEl>
                                              <p:pRg end="1" st="1"/>
                                            </p:txEl>
                                          </p:spTgt>
                                        </p:tgtEl>
                                        <p:attrNameLst>
                                          <p:attrName>style.visibility</p:attrName>
                                        </p:attrNameLst>
                                      </p:cBhvr>
                                      <p:to>
                                        <p:strVal val="visible"/>
                                      </p:to>
                                    </p:set>
                                    <p:animEffect filter="fade" transition="in">
                                      <p:cBhvr>
                                        <p:cTn dur="500"/>
                                        <p:tgtEl>
                                          <p:spTgt spid="697">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97">
                                            <p:txEl>
                                              <p:pRg end="2" st="2"/>
                                            </p:txEl>
                                          </p:spTgt>
                                        </p:tgtEl>
                                        <p:attrNameLst>
                                          <p:attrName>style.visibility</p:attrName>
                                        </p:attrNameLst>
                                      </p:cBhvr>
                                      <p:to>
                                        <p:strVal val="visible"/>
                                      </p:to>
                                    </p:set>
                                    <p:animEffect filter="fade" transition="in">
                                      <p:cBhvr>
                                        <p:cTn dur="500"/>
                                        <p:tgtEl>
                                          <p:spTgt spid="697">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97">
                                            <p:txEl>
                                              <p:pRg end="3" st="3"/>
                                            </p:txEl>
                                          </p:spTgt>
                                        </p:tgtEl>
                                        <p:attrNameLst>
                                          <p:attrName>style.visibility</p:attrName>
                                        </p:attrNameLst>
                                      </p:cBhvr>
                                      <p:to>
                                        <p:strVal val="visible"/>
                                      </p:to>
                                    </p:set>
                                    <p:animEffect filter="fade" transition="in">
                                      <p:cBhvr>
                                        <p:cTn dur="500"/>
                                        <p:tgtEl>
                                          <p:spTgt spid="697">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97">
                                            <p:txEl>
                                              <p:pRg end="4" st="4"/>
                                            </p:txEl>
                                          </p:spTgt>
                                        </p:tgtEl>
                                        <p:attrNameLst>
                                          <p:attrName>style.visibility</p:attrName>
                                        </p:attrNameLst>
                                      </p:cBhvr>
                                      <p:to>
                                        <p:strVal val="visible"/>
                                      </p:to>
                                    </p:set>
                                    <p:animEffect filter="fade" transition="in">
                                      <p:cBhvr>
                                        <p:cTn dur="500"/>
                                        <p:tgtEl>
                                          <p:spTgt spid="697">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97">
                                            <p:txEl>
                                              <p:pRg end="5" st="5"/>
                                            </p:txEl>
                                          </p:spTgt>
                                        </p:tgtEl>
                                        <p:attrNameLst>
                                          <p:attrName>style.visibility</p:attrName>
                                        </p:attrNameLst>
                                      </p:cBhvr>
                                      <p:to>
                                        <p:strVal val="visible"/>
                                      </p:to>
                                    </p:set>
                                    <p:animEffect filter="fade" transition="in">
                                      <p:cBhvr>
                                        <p:cTn dur="500"/>
                                        <p:tgtEl>
                                          <p:spTgt spid="697">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97">
                                            <p:txEl>
                                              <p:pRg end="6" st="6"/>
                                            </p:txEl>
                                          </p:spTgt>
                                        </p:tgtEl>
                                        <p:attrNameLst>
                                          <p:attrName>style.visibility</p:attrName>
                                        </p:attrNameLst>
                                      </p:cBhvr>
                                      <p:to>
                                        <p:strVal val="visible"/>
                                      </p:to>
                                    </p:set>
                                    <p:animEffect filter="fade" transition="in">
                                      <p:cBhvr>
                                        <p:cTn dur="500"/>
                                        <p:tgtEl>
                                          <p:spTgt spid="697">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97">
                                            <p:txEl>
                                              <p:pRg end="7" st="7"/>
                                            </p:txEl>
                                          </p:spTgt>
                                        </p:tgtEl>
                                        <p:attrNameLst>
                                          <p:attrName>style.visibility</p:attrName>
                                        </p:attrNameLst>
                                      </p:cBhvr>
                                      <p:to>
                                        <p:strVal val="visible"/>
                                      </p:to>
                                    </p:set>
                                    <p:animEffect filter="fade" transition="in">
                                      <p:cBhvr>
                                        <p:cTn dur="500"/>
                                        <p:tgtEl>
                                          <p:spTgt spid="697">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97">
                                            <p:txEl>
                                              <p:pRg end="8" st="8"/>
                                            </p:txEl>
                                          </p:spTgt>
                                        </p:tgtEl>
                                        <p:attrNameLst>
                                          <p:attrName>style.visibility</p:attrName>
                                        </p:attrNameLst>
                                      </p:cBhvr>
                                      <p:to>
                                        <p:strVal val="visible"/>
                                      </p:to>
                                    </p:set>
                                    <p:animEffect filter="fade" transition="in">
                                      <p:cBhvr>
                                        <p:cTn dur="500"/>
                                        <p:tgtEl>
                                          <p:spTgt spid="697">
                                            <p:txEl>
                                              <p:pRg end="8" st="8"/>
                                            </p:txEl>
                                          </p:spTgt>
                                        </p:tgtEl>
                                      </p:cBhvr>
                                    </p:animEffect>
                                  </p:childTnLst>
                                </p:cTn>
                              </p:par>
                              <p:par>
                                <p:cTn fill="hold" nodeType="withEffect" presetClass="entr" presetID="23" presetSubtype="16">
                                  <p:stCondLst>
                                    <p:cond delay="800"/>
                                  </p:stCondLst>
                                  <p:childTnLst>
                                    <p:set>
                                      <p:cBhvr>
                                        <p:cTn dur="1" fill="hold">
                                          <p:stCondLst>
                                            <p:cond delay="0"/>
                                          </p:stCondLst>
                                        </p:cTn>
                                        <p:tgtEl>
                                          <p:spTgt spid="698"/>
                                        </p:tgtEl>
                                        <p:attrNameLst>
                                          <p:attrName>style.visibility</p:attrName>
                                        </p:attrNameLst>
                                      </p:cBhvr>
                                      <p:to>
                                        <p:strVal val="visible"/>
                                      </p:to>
                                    </p:set>
                                    <p:anim calcmode="lin" valueType="num">
                                      <p:cBhvr additive="base">
                                        <p:cTn dur="1000"/>
                                        <p:tgtEl>
                                          <p:spTgt spid="698"/>
                                        </p:tgtEl>
                                        <p:attrNameLst>
                                          <p:attrName>ppt_w</p:attrName>
                                        </p:attrNameLst>
                                      </p:cBhvr>
                                      <p:tavLst>
                                        <p:tav fmla="" tm="0">
                                          <p:val>
                                            <p:strVal val="0"/>
                                          </p:val>
                                        </p:tav>
                                        <p:tav fmla="" tm="100000">
                                          <p:val>
                                            <p:strVal val="#ppt_w"/>
                                          </p:val>
                                        </p:tav>
                                      </p:tavLst>
                                    </p:anim>
                                    <p:anim calcmode="lin" valueType="num">
                                      <p:cBhvr additive="base">
                                        <p:cTn dur="1000"/>
                                        <p:tgtEl>
                                          <p:spTgt spid="698"/>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699"/>
                                        </p:tgtEl>
                                        <p:attrNameLst>
                                          <p:attrName>style.visibility</p:attrName>
                                        </p:attrNameLst>
                                      </p:cBhvr>
                                      <p:to>
                                        <p:strVal val="visible"/>
                                      </p:to>
                                    </p:set>
                                    <p:anim calcmode="lin" valueType="num">
                                      <p:cBhvr additive="base">
                                        <p:cTn dur="400"/>
                                        <p:tgtEl>
                                          <p:spTgt spid="699"/>
                                        </p:tgtEl>
                                        <p:attrNameLst>
                                          <p:attrName>ppt_w</p:attrName>
                                        </p:attrNameLst>
                                      </p:cBhvr>
                                      <p:tavLst>
                                        <p:tav fmla="" tm="0">
                                          <p:val>
                                            <p:strVal val="0"/>
                                          </p:val>
                                        </p:tav>
                                        <p:tav fmla="" tm="100000">
                                          <p:val>
                                            <p:strVal val="#ppt_w"/>
                                          </p:val>
                                        </p:tav>
                                      </p:tavLst>
                                    </p:anim>
                                    <p:anim calcmode="lin" valueType="num">
                                      <p:cBhvr additive="base">
                                        <p:cTn dur="400"/>
                                        <p:tgtEl>
                                          <p:spTgt spid="699"/>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
                                  </p:stCondLst>
                                  <p:childTnLst>
                                    <p:set>
                                      <p:cBhvr>
                                        <p:cTn dur="1" fill="hold">
                                          <p:stCondLst>
                                            <p:cond delay="0"/>
                                          </p:stCondLst>
                                        </p:cTn>
                                        <p:tgtEl>
                                          <p:spTgt spid="700">
                                            <p:txEl>
                                              <p:pRg end="0" st="0"/>
                                            </p:txEl>
                                          </p:spTgt>
                                        </p:tgtEl>
                                        <p:attrNameLst>
                                          <p:attrName>style.visibility</p:attrName>
                                        </p:attrNameLst>
                                      </p:cBhvr>
                                      <p:to>
                                        <p:strVal val="visible"/>
                                      </p:to>
                                    </p:set>
                                    <p:animEffect filter="fade" transition="in">
                                      <p:cBhvr>
                                        <p:cTn dur="500"/>
                                        <p:tgtEl>
                                          <p:spTgt spid="700">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00">
                                            <p:txEl>
                                              <p:pRg end="1" st="1"/>
                                            </p:txEl>
                                          </p:spTgt>
                                        </p:tgtEl>
                                        <p:attrNameLst>
                                          <p:attrName>style.visibility</p:attrName>
                                        </p:attrNameLst>
                                      </p:cBhvr>
                                      <p:to>
                                        <p:strVal val="visible"/>
                                      </p:to>
                                    </p:set>
                                    <p:animEffect filter="fade" transition="in">
                                      <p:cBhvr>
                                        <p:cTn dur="500"/>
                                        <p:tgtEl>
                                          <p:spTgt spid="700">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00">
                                            <p:txEl>
                                              <p:pRg end="2" st="2"/>
                                            </p:txEl>
                                          </p:spTgt>
                                        </p:tgtEl>
                                        <p:attrNameLst>
                                          <p:attrName>style.visibility</p:attrName>
                                        </p:attrNameLst>
                                      </p:cBhvr>
                                      <p:to>
                                        <p:strVal val="visible"/>
                                      </p:to>
                                    </p:set>
                                    <p:animEffect filter="fade" transition="in">
                                      <p:cBhvr>
                                        <p:cTn dur="500"/>
                                        <p:tgtEl>
                                          <p:spTgt spid="700">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00">
                                            <p:txEl>
                                              <p:pRg end="3" st="3"/>
                                            </p:txEl>
                                          </p:spTgt>
                                        </p:tgtEl>
                                        <p:attrNameLst>
                                          <p:attrName>style.visibility</p:attrName>
                                        </p:attrNameLst>
                                      </p:cBhvr>
                                      <p:to>
                                        <p:strVal val="visible"/>
                                      </p:to>
                                    </p:set>
                                    <p:animEffect filter="fade" transition="in">
                                      <p:cBhvr>
                                        <p:cTn dur="500"/>
                                        <p:tgtEl>
                                          <p:spTgt spid="700">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00">
                                            <p:txEl>
                                              <p:pRg end="4" st="4"/>
                                            </p:txEl>
                                          </p:spTgt>
                                        </p:tgtEl>
                                        <p:attrNameLst>
                                          <p:attrName>style.visibility</p:attrName>
                                        </p:attrNameLst>
                                      </p:cBhvr>
                                      <p:to>
                                        <p:strVal val="visible"/>
                                      </p:to>
                                    </p:set>
                                    <p:animEffect filter="fade" transition="in">
                                      <p:cBhvr>
                                        <p:cTn dur="500"/>
                                        <p:tgtEl>
                                          <p:spTgt spid="700">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00">
                                            <p:txEl>
                                              <p:pRg end="5" st="5"/>
                                            </p:txEl>
                                          </p:spTgt>
                                        </p:tgtEl>
                                        <p:attrNameLst>
                                          <p:attrName>style.visibility</p:attrName>
                                        </p:attrNameLst>
                                      </p:cBhvr>
                                      <p:to>
                                        <p:strVal val="visible"/>
                                      </p:to>
                                    </p:set>
                                    <p:animEffect filter="fade" transition="in">
                                      <p:cBhvr>
                                        <p:cTn dur="500"/>
                                        <p:tgtEl>
                                          <p:spTgt spid="700">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00">
                                            <p:txEl>
                                              <p:pRg end="6" st="6"/>
                                            </p:txEl>
                                          </p:spTgt>
                                        </p:tgtEl>
                                        <p:attrNameLst>
                                          <p:attrName>style.visibility</p:attrName>
                                        </p:attrNameLst>
                                      </p:cBhvr>
                                      <p:to>
                                        <p:strVal val="visible"/>
                                      </p:to>
                                    </p:set>
                                    <p:animEffect filter="fade" transition="in">
                                      <p:cBhvr>
                                        <p:cTn dur="500"/>
                                        <p:tgtEl>
                                          <p:spTgt spid="700">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00">
                                            <p:txEl>
                                              <p:pRg end="7" st="7"/>
                                            </p:txEl>
                                          </p:spTgt>
                                        </p:tgtEl>
                                        <p:attrNameLst>
                                          <p:attrName>style.visibility</p:attrName>
                                        </p:attrNameLst>
                                      </p:cBhvr>
                                      <p:to>
                                        <p:strVal val="visible"/>
                                      </p:to>
                                    </p:set>
                                    <p:animEffect filter="fade" transition="in">
                                      <p:cBhvr>
                                        <p:cTn dur="500"/>
                                        <p:tgtEl>
                                          <p:spTgt spid="700">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00">
                                            <p:txEl>
                                              <p:pRg end="8" st="8"/>
                                            </p:txEl>
                                          </p:spTgt>
                                        </p:tgtEl>
                                        <p:attrNameLst>
                                          <p:attrName>style.visibility</p:attrName>
                                        </p:attrNameLst>
                                      </p:cBhvr>
                                      <p:to>
                                        <p:strVal val="visible"/>
                                      </p:to>
                                    </p:set>
                                    <p:animEffect filter="fade" transition="in">
                                      <p:cBhvr>
                                        <p:cTn dur="500"/>
                                        <p:tgtEl>
                                          <p:spTgt spid="700">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01">
                                            <p:txEl>
                                              <p:pRg end="0" st="0"/>
                                            </p:txEl>
                                          </p:spTgt>
                                        </p:tgtEl>
                                        <p:attrNameLst>
                                          <p:attrName>style.visibility</p:attrName>
                                        </p:attrNameLst>
                                      </p:cBhvr>
                                      <p:to>
                                        <p:strVal val="visible"/>
                                      </p:to>
                                    </p:set>
                                    <p:animEffect filter="fade" transition="in">
                                      <p:cBhvr>
                                        <p:cTn dur="500"/>
                                        <p:tgtEl>
                                          <p:spTgt spid="701">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01">
                                            <p:txEl>
                                              <p:pRg end="1" st="1"/>
                                            </p:txEl>
                                          </p:spTgt>
                                        </p:tgtEl>
                                        <p:attrNameLst>
                                          <p:attrName>style.visibility</p:attrName>
                                        </p:attrNameLst>
                                      </p:cBhvr>
                                      <p:to>
                                        <p:strVal val="visible"/>
                                      </p:to>
                                    </p:set>
                                    <p:animEffect filter="fade" transition="in">
                                      <p:cBhvr>
                                        <p:cTn dur="500"/>
                                        <p:tgtEl>
                                          <p:spTgt spid="701">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01">
                                            <p:txEl>
                                              <p:pRg end="2" st="2"/>
                                            </p:txEl>
                                          </p:spTgt>
                                        </p:tgtEl>
                                        <p:attrNameLst>
                                          <p:attrName>style.visibility</p:attrName>
                                        </p:attrNameLst>
                                      </p:cBhvr>
                                      <p:to>
                                        <p:strVal val="visible"/>
                                      </p:to>
                                    </p:set>
                                    <p:animEffect filter="fade" transition="in">
                                      <p:cBhvr>
                                        <p:cTn dur="500"/>
                                        <p:tgtEl>
                                          <p:spTgt spid="701">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01">
                                            <p:txEl>
                                              <p:pRg end="3" st="3"/>
                                            </p:txEl>
                                          </p:spTgt>
                                        </p:tgtEl>
                                        <p:attrNameLst>
                                          <p:attrName>style.visibility</p:attrName>
                                        </p:attrNameLst>
                                      </p:cBhvr>
                                      <p:to>
                                        <p:strVal val="visible"/>
                                      </p:to>
                                    </p:set>
                                    <p:animEffect filter="fade" transition="in">
                                      <p:cBhvr>
                                        <p:cTn dur="500"/>
                                        <p:tgtEl>
                                          <p:spTgt spid="701">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01">
                                            <p:txEl>
                                              <p:pRg end="4" st="4"/>
                                            </p:txEl>
                                          </p:spTgt>
                                        </p:tgtEl>
                                        <p:attrNameLst>
                                          <p:attrName>style.visibility</p:attrName>
                                        </p:attrNameLst>
                                      </p:cBhvr>
                                      <p:to>
                                        <p:strVal val="visible"/>
                                      </p:to>
                                    </p:set>
                                    <p:animEffect filter="fade" transition="in">
                                      <p:cBhvr>
                                        <p:cTn dur="500"/>
                                        <p:tgtEl>
                                          <p:spTgt spid="701">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01">
                                            <p:txEl>
                                              <p:pRg end="5" st="5"/>
                                            </p:txEl>
                                          </p:spTgt>
                                        </p:tgtEl>
                                        <p:attrNameLst>
                                          <p:attrName>style.visibility</p:attrName>
                                        </p:attrNameLst>
                                      </p:cBhvr>
                                      <p:to>
                                        <p:strVal val="visible"/>
                                      </p:to>
                                    </p:set>
                                    <p:animEffect filter="fade" transition="in">
                                      <p:cBhvr>
                                        <p:cTn dur="500"/>
                                        <p:tgtEl>
                                          <p:spTgt spid="701">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01">
                                            <p:txEl>
                                              <p:pRg end="6" st="6"/>
                                            </p:txEl>
                                          </p:spTgt>
                                        </p:tgtEl>
                                        <p:attrNameLst>
                                          <p:attrName>style.visibility</p:attrName>
                                        </p:attrNameLst>
                                      </p:cBhvr>
                                      <p:to>
                                        <p:strVal val="visible"/>
                                      </p:to>
                                    </p:set>
                                    <p:animEffect filter="fade" transition="in">
                                      <p:cBhvr>
                                        <p:cTn dur="500"/>
                                        <p:tgtEl>
                                          <p:spTgt spid="701">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01">
                                            <p:txEl>
                                              <p:pRg end="7" st="7"/>
                                            </p:txEl>
                                          </p:spTgt>
                                        </p:tgtEl>
                                        <p:attrNameLst>
                                          <p:attrName>style.visibility</p:attrName>
                                        </p:attrNameLst>
                                      </p:cBhvr>
                                      <p:to>
                                        <p:strVal val="visible"/>
                                      </p:to>
                                    </p:set>
                                    <p:animEffect filter="fade" transition="in">
                                      <p:cBhvr>
                                        <p:cTn dur="500"/>
                                        <p:tgtEl>
                                          <p:spTgt spid="701">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01">
                                            <p:txEl>
                                              <p:pRg end="8" st="8"/>
                                            </p:txEl>
                                          </p:spTgt>
                                        </p:tgtEl>
                                        <p:attrNameLst>
                                          <p:attrName>style.visibility</p:attrName>
                                        </p:attrNameLst>
                                      </p:cBhvr>
                                      <p:to>
                                        <p:strVal val="visible"/>
                                      </p:to>
                                    </p:set>
                                    <p:animEffect filter="fade" transition="in">
                                      <p:cBhvr>
                                        <p:cTn dur="500"/>
                                        <p:tgtEl>
                                          <p:spTgt spid="701">
                                            <p:txEl>
                                              <p:pRg end="8" st="8"/>
                                            </p:txEl>
                                          </p:spTgt>
                                        </p:tgtEl>
                                      </p:cBhvr>
                                    </p:animEffect>
                                  </p:childTnLst>
                                </p:cTn>
                              </p:par>
                              <p:par>
                                <p:cTn fill="hold" nodeType="withEffect" presetClass="entr" presetID="23" presetSubtype="16">
                                  <p:stCondLst>
                                    <p:cond delay="800"/>
                                  </p:stCondLst>
                                  <p:childTnLst>
                                    <p:set>
                                      <p:cBhvr>
                                        <p:cTn dur="1" fill="hold">
                                          <p:stCondLst>
                                            <p:cond delay="0"/>
                                          </p:stCondLst>
                                        </p:cTn>
                                        <p:tgtEl>
                                          <p:spTgt spid="702"/>
                                        </p:tgtEl>
                                        <p:attrNameLst>
                                          <p:attrName>style.visibility</p:attrName>
                                        </p:attrNameLst>
                                      </p:cBhvr>
                                      <p:to>
                                        <p:strVal val="visible"/>
                                      </p:to>
                                    </p:set>
                                    <p:anim calcmode="lin" valueType="num">
                                      <p:cBhvr additive="base">
                                        <p:cTn dur="1000"/>
                                        <p:tgtEl>
                                          <p:spTgt spid="702"/>
                                        </p:tgtEl>
                                        <p:attrNameLst>
                                          <p:attrName>ppt_w</p:attrName>
                                        </p:attrNameLst>
                                      </p:cBhvr>
                                      <p:tavLst>
                                        <p:tav fmla="" tm="0">
                                          <p:val>
                                            <p:strVal val="0"/>
                                          </p:val>
                                        </p:tav>
                                        <p:tav fmla="" tm="100000">
                                          <p:val>
                                            <p:strVal val="#ppt_w"/>
                                          </p:val>
                                        </p:tav>
                                      </p:tavLst>
                                    </p:anim>
                                    <p:anim calcmode="lin" valueType="num">
                                      <p:cBhvr additive="base">
                                        <p:cTn dur="1000"/>
                                        <p:tgtEl>
                                          <p:spTgt spid="702"/>
                                        </p:tgtEl>
                                        <p:attrNameLst>
                                          <p:attrName>ppt_h</p:attrName>
                                        </p:attrNameLst>
                                      </p:cBhvr>
                                      <p:tavLst>
                                        <p:tav fmla="" tm="0">
                                          <p:val>
                                            <p:strVal val="0"/>
                                          </p:val>
                                        </p:tav>
                                        <p:tav fmla="" tm="100000">
                                          <p:val>
                                            <p:strVal val="#ppt_h"/>
                                          </p:val>
                                        </p:tav>
                                      </p:tavLst>
                                    </p:anim>
                                  </p:childTnLst>
                                </p:cTn>
                              </p:par>
                            </p:childTnLst>
                          </p:cTn>
                        </p:par>
                        <p:par>
                          <p:cTn fill="hold">
                            <p:stCondLst>
                              <p:cond delay="3000"/>
                            </p:stCondLst>
                            <p:childTnLst>
                              <p:par>
                                <p:cTn fill="hold" nodeType="afterEffect" presetClass="entr" presetID="23" presetSubtype="16">
                                  <p:stCondLst>
                                    <p:cond delay="0"/>
                                  </p:stCondLst>
                                  <p:childTnLst>
                                    <p:set>
                                      <p:cBhvr>
                                        <p:cTn dur="1" fill="hold">
                                          <p:stCondLst>
                                            <p:cond delay="0"/>
                                          </p:stCondLst>
                                        </p:cTn>
                                        <p:tgtEl>
                                          <p:spTgt spid="703"/>
                                        </p:tgtEl>
                                        <p:attrNameLst>
                                          <p:attrName>style.visibility</p:attrName>
                                        </p:attrNameLst>
                                      </p:cBhvr>
                                      <p:to>
                                        <p:strVal val="visible"/>
                                      </p:to>
                                    </p:set>
                                    <p:anim calcmode="lin" valueType="num">
                                      <p:cBhvr additive="base">
                                        <p:cTn dur="400"/>
                                        <p:tgtEl>
                                          <p:spTgt spid="703"/>
                                        </p:tgtEl>
                                        <p:attrNameLst>
                                          <p:attrName>ppt_w</p:attrName>
                                        </p:attrNameLst>
                                      </p:cBhvr>
                                      <p:tavLst>
                                        <p:tav fmla="" tm="0">
                                          <p:val>
                                            <p:strVal val="0"/>
                                          </p:val>
                                        </p:tav>
                                        <p:tav fmla="" tm="100000">
                                          <p:val>
                                            <p:strVal val="#ppt_w"/>
                                          </p:val>
                                        </p:tav>
                                      </p:tavLst>
                                    </p:anim>
                                    <p:anim calcmode="lin" valueType="num">
                                      <p:cBhvr additive="base">
                                        <p:cTn dur="400"/>
                                        <p:tgtEl>
                                          <p:spTgt spid="703"/>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
                                  </p:stCondLst>
                                  <p:childTnLst>
                                    <p:set>
                                      <p:cBhvr>
                                        <p:cTn dur="1" fill="hold">
                                          <p:stCondLst>
                                            <p:cond delay="0"/>
                                          </p:stCondLst>
                                        </p:cTn>
                                        <p:tgtEl>
                                          <p:spTgt spid="704">
                                            <p:txEl>
                                              <p:pRg end="0" st="0"/>
                                            </p:txEl>
                                          </p:spTgt>
                                        </p:tgtEl>
                                        <p:attrNameLst>
                                          <p:attrName>style.visibility</p:attrName>
                                        </p:attrNameLst>
                                      </p:cBhvr>
                                      <p:to>
                                        <p:strVal val="visible"/>
                                      </p:to>
                                    </p:set>
                                    <p:animEffect filter="fade" transition="in">
                                      <p:cBhvr>
                                        <p:cTn dur="500"/>
                                        <p:tgtEl>
                                          <p:spTgt spid="704">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04">
                                            <p:txEl>
                                              <p:pRg end="1" st="1"/>
                                            </p:txEl>
                                          </p:spTgt>
                                        </p:tgtEl>
                                        <p:attrNameLst>
                                          <p:attrName>style.visibility</p:attrName>
                                        </p:attrNameLst>
                                      </p:cBhvr>
                                      <p:to>
                                        <p:strVal val="visible"/>
                                      </p:to>
                                    </p:set>
                                    <p:animEffect filter="fade" transition="in">
                                      <p:cBhvr>
                                        <p:cTn dur="500"/>
                                        <p:tgtEl>
                                          <p:spTgt spid="704">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04">
                                            <p:txEl>
                                              <p:pRg end="2" st="2"/>
                                            </p:txEl>
                                          </p:spTgt>
                                        </p:tgtEl>
                                        <p:attrNameLst>
                                          <p:attrName>style.visibility</p:attrName>
                                        </p:attrNameLst>
                                      </p:cBhvr>
                                      <p:to>
                                        <p:strVal val="visible"/>
                                      </p:to>
                                    </p:set>
                                    <p:animEffect filter="fade" transition="in">
                                      <p:cBhvr>
                                        <p:cTn dur="500"/>
                                        <p:tgtEl>
                                          <p:spTgt spid="704">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04">
                                            <p:txEl>
                                              <p:pRg end="3" st="3"/>
                                            </p:txEl>
                                          </p:spTgt>
                                        </p:tgtEl>
                                        <p:attrNameLst>
                                          <p:attrName>style.visibility</p:attrName>
                                        </p:attrNameLst>
                                      </p:cBhvr>
                                      <p:to>
                                        <p:strVal val="visible"/>
                                      </p:to>
                                    </p:set>
                                    <p:animEffect filter="fade" transition="in">
                                      <p:cBhvr>
                                        <p:cTn dur="500"/>
                                        <p:tgtEl>
                                          <p:spTgt spid="704">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04">
                                            <p:txEl>
                                              <p:pRg end="4" st="4"/>
                                            </p:txEl>
                                          </p:spTgt>
                                        </p:tgtEl>
                                        <p:attrNameLst>
                                          <p:attrName>style.visibility</p:attrName>
                                        </p:attrNameLst>
                                      </p:cBhvr>
                                      <p:to>
                                        <p:strVal val="visible"/>
                                      </p:to>
                                    </p:set>
                                    <p:animEffect filter="fade" transition="in">
                                      <p:cBhvr>
                                        <p:cTn dur="500"/>
                                        <p:tgtEl>
                                          <p:spTgt spid="704">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04">
                                            <p:txEl>
                                              <p:pRg end="5" st="5"/>
                                            </p:txEl>
                                          </p:spTgt>
                                        </p:tgtEl>
                                        <p:attrNameLst>
                                          <p:attrName>style.visibility</p:attrName>
                                        </p:attrNameLst>
                                      </p:cBhvr>
                                      <p:to>
                                        <p:strVal val="visible"/>
                                      </p:to>
                                    </p:set>
                                    <p:animEffect filter="fade" transition="in">
                                      <p:cBhvr>
                                        <p:cTn dur="500"/>
                                        <p:tgtEl>
                                          <p:spTgt spid="704">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04">
                                            <p:txEl>
                                              <p:pRg end="6" st="6"/>
                                            </p:txEl>
                                          </p:spTgt>
                                        </p:tgtEl>
                                        <p:attrNameLst>
                                          <p:attrName>style.visibility</p:attrName>
                                        </p:attrNameLst>
                                      </p:cBhvr>
                                      <p:to>
                                        <p:strVal val="visible"/>
                                      </p:to>
                                    </p:set>
                                    <p:animEffect filter="fade" transition="in">
                                      <p:cBhvr>
                                        <p:cTn dur="500"/>
                                        <p:tgtEl>
                                          <p:spTgt spid="704">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04">
                                            <p:txEl>
                                              <p:pRg end="7" st="7"/>
                                            </p:txEl>
                                          </p:spTgt>
                                        </p:tgtEl>
                                        <p:attrNameLst>
                                          <p:attrName>style.visibility</p:attrName>
                                        </p:attrNameLst>
                                      </p:cBhvr>
                                      <p:to>
                                        <p:strVal val="visible"/>
                                      </p:to>
                                    </p:set>
                                    <p:animEffect filter="fade" transition="in">
                                      <p:cBhvr>
                                        <p:cTn dur="500"/>
                                        <p:tgtEl>
                                          <p:spTgt spid="704">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04">
                                            <p:txEl>
                                              <p:pRg end="8" st="8"/>
                                            </p:txEl>
                                          </p:spTgt>
                                        </p:tgtEl>
                                        <p:attrNameLst>
                                          <p:attrName>style.visibility</p:attrName>
                                        </p:attrNameLst>
                                      </p:cBhvr>
                                      <p:to>
                                        <p:strVal val="visible"/>
                                      </p:to>
                                    </p:set>
                                    <p:animEffect filter="fade" transition="in">
                                      <p:cBhvr>
                                        <p:cTn dur="500"/>
                                        <p:tgtEl>
                                          <p:spTgt spid="704">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05">
                                            <p:txEl>
                                              <p:pRg end="0" st="0"/>
                                            </p:txEl>
                                          </p:spTgt>
                                        </p:tgtEl>
                                        <p:attrNameLst>
                                          <p:attrName>style.visibility</p:attrName>
                                        </p:attrNameLst>
                                      </p:cBhvr>
                                      <p:to>
                                        <p:strVal val="visible"/>
                                      </p:to>
                                    </p:set>
                                    <p:animEffect filter="fade" transition="in">
                                      <p:cBhvr>
                                        <p:cTn dur="500"/>
                                        <p:tgtEl>
                                          <p:spTgt spid="705">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05">
                                            <p:txEl>
                                              <p:pRg end="1" st="1"/>
                                            </p:txEl>
                                          </p:spTgt>
                                        </p:tgtEl>
                                        <p:attrNameLst>
                                          <p:attrName>style.visibility</p:attrName>
                                        </p:attrNameLst>
                                      </p:cBhvr>
                                      <p:to>
                                        <p:strVal val="visible"/>
                                      </p:to>
                                    </p:set>
                                    <p:animEffect filter="fade" transition="in">
                                      <p:cBhvr>
                                        <p:cTn dur="500"/>
                                        <p:tgtEl>
                                          <p:spTgt spid="705">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05">
                                            <p:txEl>
                                              <p:pRg end="2" st="2"/>
                                            </p:txEl>
                                          </p:spTgt>
                                        </p:tgtEl>
                                        <p:attrNameLst>
                                          <p:attrName>style.visibility</p:attrName>
                                        </p:attrNameLst>
                                      </p:cBhvr>
                                      <p:to>
                                        <p:strVal val="visible"/>
                                      </p:to>
                                    </p:set>
                                    <p:animEffect filter="fade" transition="in">
                                      <p:cBhvr>
                                        <p:cTn dur="500"/>
                                        <p:tgtEl>
                                          <p:spTgt spid="705">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05">
                                            <p:txEl>
                                              <p:pRg end="3" st="3"/>
                                            </p:txEl>
                                          </p:spTgt>
                                        </p:tgtEl>
                                        <p:attrNameLst>
                                          <p:attrName>style.visibility</p:attrName>
                                        </p:attrNameLst>
                                      </p:cBhvr>
                                      <p:to>
                                        <p:strVal val="visible"/>
                                      </p:to>
                                    </p:set>
                                    <p:animEffect filter="fade" transition="in">
                                      <p:cBhvr>
                                        <p:cTn dur="500"/>
                                        <p:tgtEl>
                                          <p:spTgt spid="705">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05">
                                            <p:txEl>
                                              <p:pRg end="4" st="4"/>
                                            </p:txEl>
                                          </p:spTgt>
                                        </p:tgtEl>
                                        <p:attrNameLst>
                                          <p:attrName>style.visibility</p:attrName>
                                        </p:attrNameLst>
                                      </p:cBhvr>
                                      <p:to>
                                        <p:strVal val="visible"/>
                                      </p:to>
                                    </p:set>
                                    <p:animEffect filter="fade" transition="in">
                                      <p:cBhvr>
                                        <p:cTn dur="500"/>
                                        <p:tgtEl>
                                          <p:spTgt spid="705">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05">
                                            <p:txEl>
                                              <p:pRg end="5" st="5"/>
                                            </p:txEl>
                                          </p:spTgt>
                                        </p:tgtEl>
                                        <p:attrNameLst>
                                          <p:attrName>style.visibility</p:attrName>
                                        </p:attrNameLst>
                                      </p:cBhvr>
                                      <p:to>
                                        <p:strVal val="visible"/>
                                      </p:to>
                                    </p:set>
                                    <p:animEffect filter="fade" transition="in">
                                      <p:cBhvr>
                                        <p:cTn dur="500"/>
                                        <p:tgtEl>
                                          <p:spTgt spid="705">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05">
                                            <p:txEl>
                                              <p:pRg end="6" st="6"/>
                                            </p:txEl>
                                          </p:spTgt>
                                        </p:tgtEl>
                                        <p:attrNameLst>
                                          <p:attrName>style.visibility</p:attrName>
                                        </p:attrNameLst>
                                      </p:cBhvr>
                                      <p:to>
                                        <p:strVal val="visible"/>
                                      </p:to>
                                    </p:set>
                                    <p:animEffect filter="fade" transition="in">
                                      <p:cBhvr>
                                        <p:cTn dur="500"/>
                                        <p:tgtEl>
                                          <p:spTgt spid="705">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05">
                                            <p:txEl>
                                              <p:pRg end="7" st="7"/>
                                            </p:txEl>
                                          </p:spTgt>
                                        </p:tgtEl>
                                        <p:attrNameLst>
                                          <p:attrName>style.visibility</p:attrName>
                                        </p:attrNameLst>
                                      </p:cBhvr>
                                      <p:to>
                                        <p:strVal val="visible"/>
                                      </p:to>
                                    </p:set>
                                    <p:animEffect filter="fade" transition="in">
                                      <p:cBhvr>
                                        <p:cTn dur="500"/>
                                        <p:tgtEl>
                                          <p:spTgt spid="705">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05">
                                            <p:txEl>
                                              <p:pRg end="8" st="8"/>
                                            </p:txEl>
                                          </p:spTgt>
                                        </p:tgtEl>
                                        <p:attrNameLst>
                                          <p:attrName>style.visibility</p:attrName>
                                        </p:attrNameLst>
                                      </p:cBhvr>
                                      <p:to>
                                        <p:strVal val="visible"/>
                                      </p:to>
                                    </p:set>
                                    <p:animEffect filter="fade" transition="in">
                                      <p:cBhvr>
                                        <p:cTn dur="500"/>
                                        <p:tgtEl>
                                          <p:spTgt spid="705">
                                            <p:txEl>
                                              <p:pRg end="8" st="8"/>
                                            </p:txEl>
                                          </p:spTgt>
                                        </p:tgtEl>
                                      </p:cBhvr>
                                    </p:animEffect>
                                  </p:childTnLst>
                                </p:cTn>
                              </p:par>
                              <p:par>
                                <p:cTn fill="hold" nodeType="withEffect" presetClass="entr" presetID="23" presetSubtype="16">
                                  <p:stCondLst>
                                    <p:cond delay="800"/>
                                  </p:stCondLst>
                                  <p:childTnLst>
                                    <p:set>
                                      <p:cBhvr>
                                        <p:cTn dur="1" fill="hold">
                                          <p:stCondLst>
                                            <p:cond delay="0"/>
                                          </p:stCondLst>
                                        </p:cTn>
                                        <p:tgtEl>
                                          <p:spTgt spid="706"/>
                                        </p:tgtEl>
                                        <p:attrNameLst>
                                          <p:attrName>style.visibility</p:attrName>
                                        </p:attrNameLst>
                                      </p:cBhvr>
                                      <p:to>
                                        <p:strVal val="visible"/>
                                      </p:to>
                                    </p:set>
                                    <p:anim calcmode="lin" valueType="num">
                                      <p:cBhvr additive="base">
                                        <p:cTn dur="1000"/>
                                        <p:tgtEl>
                                          <p:spTgt spid="706"/>
                                        </p:tgtEl>
                                        <p:attrNameLst>
                                          <p:attrName>ppt_w</p:attrName>
                                        </p:attrNameLst>
                                      </p:cBhvr>
                                      <p:tavLst>
                                        <p:tav fmla="" tm="0">
                                          <p:val>
                                            <p:strVal val="0"/>
                                          </p:val>
                                        </p:tav>
                                        <p:tav fmla="" tm="100000">
                                          <p:val>
                                            <p:strVal val="#ppt_w"/>
                                          </p:val>
                                        </p:tav>
                                      </p:tavLst>
                                    </p:anim>
                                    <p:anim calcmode="lin" valueType="num">
                                      <p:cBhvr additive="base">
                                        <p:cTn dur="1000"/>
                                        <p:tgtEl>
                                          <p:spTgt spid="706"/>
                                        </p:tgtEl>
                                        <p:attrNameLst>
                                          <p:attrName>ppt_h</p:attrName>
                                        </p:attrNameLst>
                                      </p:cBhvr>
                                      <p:tavLst>
                                        <p:tav fmla="" tm="0">
                                          <p:val>
                                            <p:strVal val="0"/>
                                          </p:val>
                                        </p:tav>
                                        <p:tav fmla="" tm="100000">
                                          <p:val>
                                            <p:strVal val="#ppt_h"/>
                                          </p:val>
                                        </p:tav>
                                      </p:tavLst>
                                    </p:anim>
                                  </p:childTnLst>
                                </p:cTn>
                              </p:par>
                            </p:childTnLst>
                          </p:cTn>
                        </p:par>
                        <p:par>
                          <p:cTn fill="hold">
                            <p:stCondLst>
                              <p:cond delay="4000"/>
                            </p:stCondLst>
                            <p:childTnLst>
                              <p:par>
                                <p:cTn fill="hold" nodeType="afterEffect" presetClass="entr" presetID="23" presetSubtype="16">
                                  <p:stCondLst>
                                    <p:cond delay="0"/>
                                  </p:stCondLst>
                                  <p:childTnLst>
                                    <p:set>
                                      <p:cBhvr>
                                        <p:cTn dur="1" fill="hold">
                                          <p:stCondLst>
                                            <p:cond delay="0"/>
                                          </p:stCondLst>
                                        </p:cTn>
                                        <p:tgtEl>
                                          <p:spTgt spid="707"/>
                                        </p:tgtEl>
                                        <p:attrNameLst>
                                          <p:attrName>style.visibility</p:attrName>
                                        </p:attrNameLst>
                                      </p:cBhvr>
                                      <p:to>
                                        <p:strVal val="visible"/>
                                      </p:to>
                                    </p:set>
                                    <p:anim calcmode="lin" valueType="num">
                                      <p:cBhvr additive="base">
                                        <p:cTn dur="400"/>
                                        <p:tgtEl>
                                          <p:spTgt spid="707"/>
                                        </p:tgtEl>
                                        <p:attrNameLst>
                                          <p:attrName>ppt_w</p:attrName>
                                        </p:attrNameLst>
                                      </p:cBhvr>
                                      <p:tavLst>
                                        <p:tav fmla="" tm="0">
                                          <p:val>
                                            <p:strVal val="0"/>
                                          </p:val>
                                        </p:tav>
                                        <p:tav fmla="" tm="100000">
                                          <p:val>
                                            <p:strVal val="#ppt_w"/>
                                          </p:val>
                                        </p:tav>
                                      </p:tavLst>
                                    </p:anim>
                                    <p:anim calcmode="lin" valueType="num">
                                      <p:cBhvr additive="base">
                                        <p:cTn dur="400"/>
                                        <p:tgtEl>
                                          <p:spTgt spid="707"/>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
                                  </p:stCondLst>
                                  <p:childTnLst>
                                    <p:set>
                                      <p:cBhvr>
                                        <p:cTn dur="1" fill="hold">
                                          <p:stCondLst>
                                            <p:cond delay="0"/>
                                          </p:stCondLst>
                                        </p:cTn>
                                        <p:tgtEl>
                                          <p:spTgt spid="708">
                                            <p:txEl>
                                              <p:pRg end="0" st="0"/>
                                            </p:txEl>
                                          </p:spTgt>
                                        </p:tgtEl>
                                        <p:attrNameLst>
                                          <p:attrName>style.visibility</p:attrName>
                                        </p:attrNameLst>
                                      </p:cBhvr>
                                      <p:to>
                                        <p:strVal val="visible"/>
                                      </p:to>
                                    </p:set>
                                    <p:animEffect filter="fade" transition="in">
                                      <p:cBhvr>
                                        <p:cTn dur="500"/>
                                        <p:tgtEl>
                                          <p:spTgt spid="708">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08">
                                            <p:txEl>
                                              <p:pRg end="1" st="1"/>
                                            </p:txEl>
                                          </p:spTgt>
                                        </p:tgtEl>
                                        <p:attrNameLst>
                                          <p:attrName>style.visibility</p:attrName>
                                        </p:attrNameLst>
                                      </p:cBhvr>
                                      <p:to>
                                        <p:strVal val="visible"/>
                                      </p:to>
                                    </p:set>
                                    <p:animEffect filter="fade" transition="in">
                                      <p:cBhvr>
                                        <p:cTn dur="500"/>
                                        <p:tgtEl>
                                          <p:spTgt spid="708">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08">
                                            <p:txEl>
                                              <p:pRg end="2" st="2"/>
                                            </p:txEl>
                                          </p:spTgt>
                                        </p:tgtEl>
                                        <p:attrNameLst>
                                          <p:attrName>style.visibility</p:attrName>
                                        </p:attrNameLst>
                                      </p:cBhvr>
                                      <p:to>
                                        <p:strVal val="visible"/>
                                      </p:to>
                                    </p:set>
                                    <p:animEffect filter="fade" transition="in">
                                      <p:cBhvr>
                                        <p:cTn dur="500"/>
                                        <p:tgtEl>
                                          <p:spTgt spid="708">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08">
                                            <p:txEl>
                                              <p:pRg end="3" st="3"/>
                                            </p:txEl>
                                          </p:spTgt>
                                        </p:tgtEl>
                                        <p:attrNameLst>
                                          <p:attrName>style.visibility</p:attrName>
                                        </p:attrNameLst>
                                      </p:cBhvr>
                                      <p:to>
                                        <p:strVal val="visible"/>
                                      </p:to>
                                    </p:set>
                                    <p:animEffect filter="fade" transition="in">
                                      <p:cBhvr>
                                        <p:cTn dur="500"/>
                                        <p:tgtEl>
                                          <p:spTgt spid="708">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08">
                                            <p:txEl>
                                              <p:pRg end="4" st="4"/>
                                            </p:txEl>
                                          </p:spTgt>
                                        </p:tgtEl>
                                        <p:attrNameLst>
                                          <p:attrName>style.visibility</p:attrName>
                                        </p:attrNameLst>
                                      </p:cBhvr>
                                      <p:to>
                                        <p:strVal val="visible"/>
                                      </p:to>
                                    </p:set>
                                    <p:animEffect filter="fade" transition="in">
                                      <p:cBhvr>
                                        <p:cTn dur="500"/>
                                        <p:tgtEl>
                                          <p:spTgt spid="708">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08">
                                            <p:txEl>
                                              <p:pRg end="5" st="5"/>
                                            </p:txEl>
                                          </p:spTgt>
                                        </p:tgtEl>
                                        <p:attrNameLst>
                                          <p:attrName>style.visibility</p:attrName>
                                        </p:attrNameLst>
                                      </p:cBhvr>
                                      <p:to>
                                        <p:strVal val="visible"/>
                                      </p:to>
                                    </p:set>
                                    <p:animEffect filter="fade" transition="in">
                                      <p:cBhvr>
                                        <p:cTn dur="500"/>
                                        <p:tgtEl>
                                          <p:spTgt spid="708">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08">
                                            <p:txEl>
                                              <p:pRg end="6" st="6"/>
                                            </p:txEl>
                                          </p:spTgt>
                                        </p:tgtEl>
                                        <p:attrNameLst>
                                          <p:attrName>style.visibility</p:attrName>
                                        </p:attrNameLst>
                                      </p:cBhvr>
                                      <p:to>
                                        <p:strVal val="visible"/>
                                      </p:to>
                                    </p:set>
                                    <p:animEffect filter="fade" transition="in">
                                      <p:cBhvr>
                                        <p:cTn dur="500"/>
                                        <p:tgtEl>
                                          <p:spTgt spid="708">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08">
                                            <p:txEl>
                                              <p:pRg end="7" st="7"/>
                                            </p:txEl>
                                          </p:spTgt>
                                        </p:tgtEl>
                                        <p:attrNameLst>
                                          <p:attrName>style.visibility</p:attrName>
                                        </p:attrNameLst>
                                      </p:cBhvr>
                                      <p:to>
                                        <p:strVal val="visible"/>
                                      </p:to>
                                    </p:set>
                                    <p:animEffect filter="fade" transition="in">
                                      <p:cBhvr>
                                        <p:cTn dur="500"/>
                                        <p:tgtEl>
                                          <p:spTgt spid="708">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08">
                                            <p:txEl>
                                              <p:pRg end="8" st="8"/>
                                            </p:txEl>
                                          </p:spTgt>
                                        </p:tgtEl>
                                        <p:attrNameLst>
                                          <p:attrName>style.visibility</p:attrName>
                                        </p:attrNameLst>
                                      </p:cBhvr>
                                      <p:to>
                                        <p:strVal val="visible"/>
                                      </p:to>
                                    </p:set>
                                    <p:animEffect filter="fade" transition="in">
                                      <p:cBhvr>
                                        <p:cTn dur="500"/>
                                        <p:tgtEl>
                                          <p:spTgt spid="708">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09">
                                            <p:txEl>
                                              <p:pRg end="0" st="0"/>
                                            </p:txEl>
                                          </p:spTgt>
                                        </p:tgtEl>
                                        <p:attrNameLst>
                                          <p:attrName>style.visibility</p:attrName>
                                        </p:attrNameLst>
                                      </p:cBhvr>
                                      <p:to>
                                        <p:strVal val="visible"/>
                                      </p:to>
                                    </p:set>
                                    <p:animEffect filter="fade" transition="in">
                                      <p:cBhvr>
                                        <p:cTn dur="500"/>
                                        <p:tgtEl>
                                          <p:spTgt spid="709">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09">
                                            <p:txEl>
                                              <p:pRg end="1" st="1"/>
                                            </p:txEl>
                                          </p:spTgt>
                                        </p:tgtEl>
                                        <p:attrNameLst>
                                          <p:attrName>style.visibility</p:attrName>
                                        </p:attrNameLst>
                                      </p:cBhvr>
                                      <p:to>
                                        <p:strVal val="visible"/>
                                      </p:to>
                                    </p:set>
                                    <p:animEffect filter="fade" transition="in">
                                      <p:cBhvr>
                                        <p:cTn dur="500"/>
                                        <p:tgtEl>
                                          <p:spTgt spid="709">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09">
                                            <p:txEl>
                                              <p:pRg end="2" st="2"/>
                                            </p:txEl>
                                          </p:spTgt>
                                        </p:tgtEl>
                                        <p:attrNameLst>
                                          <p:attrName>style.visibility</p:attrName>
                                        </p:attrNameLst>
                                      </p:cBhvr>
                                      <p:to>
                                        <p:strVal val="visible"/>
                                      </p:to>
                                    </p:set>
                                    <p:animEffect filter="fade" transition="in">
                                      <p:cBhvr>
                                        <p:cTn dur="500"/>
                                        <p:tgtEl>
                                          <p:spTgt spid="709">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09">
                                            <p:txEl>
                                              <p:pRg end="3" st="3"/>
                                            </p:txEl>
                                          </p:spTgt>
                                        </p:tgtEl>
                                        <p:attrNameLst>
                                          <p:attrName>style.visibility</p:attrName>
                                        </p:attrNameLst>
                                      </p:cBhvr>
                                      <p:to>
                                        <p:strVal val="visible"/>
                                      </p:to>
                                    </p:set>
                                    <p:animEffect filter="fade" transition="in">
                                      <p:cBhvr>
                                        <p:cTn dur="500"/>
                                        <p:tgtEl>
                                          <p:spTgt spid="709">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09">
                                            <p:txEl>
                                              <p:pRg end="4" st="4"/>
                                            </p:txEl>
                                          </p:spTgt>
                                        </p:tgtEl>
                                        <p:attrNameLst>
                                          <p:attrName>style.visibility</p:attrName>
                                        </p:attrNameLst>
                                      </p:cBhvr>
                                      <p:to>
                                        <p:strVal val="visible"/>
                                      </p:to>
                                    </p:set>
                                    <p:animEffect filter="fade" transition="in">
                                      <p:cBhvr>
                                        <p:cTn dur="500"/>
                                        <p:tgtEl>
                                          <p:spTgt spid="709">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09">
                                            <p:txEl>
                                              <p:pRg end="5" st="5"/>
                                            </p:txEl>
                                          </p:spTgt>
                                        </p:tgtEl>
                                        <p:attrNameLst>
                                          <p:attrName>style.visibility</p:attrName>
                                        </p:attrNameLst>
                                      </p:cBhvr>
                                      <p:to>
                                        <p:strVal val="visible"/>
                                      </p:to>
                                    </p:set>
                                    <p:animEffect filter="fade" transition="in">
                                      <p:cBhvr>
                                        <p:cTn dur="500"/>
                                        <p:tgtEl>
                                          <p:spTgt spid="709">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09">
                                            <p:txEl>
                                              <p:pRg end="6" st="6"/>
                                            </p:txEl>
                                          </p:spTgt>
                                        </p:tgtEl>
                                        <p:attrNameLst>
                                          <p:attrName>style.visibility</p:attrName>
                                        </p:attrNameLst>
                                      </p:cBhvr>
                                      <p:to>
                                        <p:strVal val="visible"/>
                                      </p:to>
                                    </p:set>
                                    <p:animEffect filter="fade" transition="in">
                                      <p:cBhvr>
                                        <p:cTn dur="500"/>
                                        <p:tgtEl>
                                          <p:spTgt spid="709">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09">
                                            <p:txEl>
                                              <p:pRg end="7" st="7"/>
                                            </p:txEl>
                                          </p:spTgt>
                                        </p:tgtEl>
                                        <p:attrNameLst>
                                          <p:attrName>style.visibility</p:attrName>
                                        </p:attrNameLst>
                                      </p:cBhvr>
                                      <p:to>
                                        <p:strVal val="visible"/>
                                      </p:to>
                                    </p:set>
                                    <p:animEffect filter="fade" transition="in">
                                      <p:cBhvr>
                                        <p:cTn dur="500"/>
                                        <p:tgtEl>
                                          <p:spTgt spid="709">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09">
                                            <p:txEl>
                                              <p:pRg end="8" st="8"/>
                                            </p:txEl>
                                          </p:spTgt>
                                        </p:tgtEl>
                                        <p:attrNameLst>
                                          <p:attrName>style.visibility</p:attrName>
                                        </p:attrNameLst>
                                      </p:cBhvr>
                                      <p:to>
                                        <p:strVal val="visible"/>
                                      </p:to>
                                    </p:set>
                                    <p:animEffect filter="fade" transition="in">
                                      <p:cBhvr>
                                        <p:cTn dur="500"/>
                                        <p:tgtEl>
                                          <p:spTgt spid="709">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ircle images with caption">
  <p:cSld name="Four circle images with caption">
    <p:spTree>
      <p:nvGrpSpPr>
        <p:cNvPr id="710" name="Shape 710"/>
        <p:cNvGrpSpPr/>
        <p:nvPr/>
      </p:nvGrpSpPr>
      <p:grpSpPr>
        <a:xfrm>
          <a:off x="0" y="0"/>
          <a:ext cx="0" cy="0"/>
          <a:chOff x="0" y="0"/>
          <a:chExt cx="0" cy="0"/>
        </a:xfrm>
      </p:grpSpPr>
      <p:sp>
        <p:nvSpPr>
          <p:cNvPr id="711" name="Google Shape;711;p66"/>
          <p:cNvSpPr txBox="1"/>
          <p:nvPr>
            <p:ph idx="1" type="body"/>
          </p:nvPr>
        </p:nvSpPr>
        <p:spPr>
          <a:xfrm>
            <a:off x="603251" y="324582"/>
            <a:ext cx="10972800" cy="4317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3000"/>
              <a:buNone/>
              <a:defRPr b="1" sz="300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2" name="Google Shape;712;p66"/>
          <p:cNvSpPr txBox="1"/>
          <p:nvPr>
            <p:ph idx="2" type="body"/>
          </p:nvPr>
        </p:nvSpPr>
        <p:spPr>
          <a:xfrm>
            <a:off x="603251" y="827103"/>
            <a:ext cx="10972800" cy="228451"/>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accent3"/>
              </a:buClr>
              <a:buSzPts val="1440"/>
              <a:buNone/>
              <a:defRPr b="0" sz="1440">
                <a:solidFill>
                  <a:schemeClr val="accent3"/>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713" name="Google Shape;713;p66"/>
          <p:cNvGrpSpPr/>
          <p:nvPr/>
        </p:nvGrpSpPr>
        <p:grpSpPr>
          <a:xfrm>
            <a:off x="101309" y="385540"/>
            <a:ext cx="383999" cy="342172"/>
            <a:chOff x="5270500" y="1460500"/>
            <a:chExt cx="1701800" cy="2705100"/>
          </a:xfrm>
        </p:grpSpPr>
        <p:sp>
          <p:nvSpPr>
            <p:cNvPr id="714" name="Google Shape;714;p66"/>
            <p:cNvSpPr/>
            <p:nvPr/>
          </p:nvSpPr>
          <p:spPr>
            <a:xfrm>
              <a:off x="5270500" y="1460500"/>
              <a:ext cx="457200" cy="27051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715" name="Google Shape;715;p66"/>
            <p:cNvSpPr/>
            <p:nvPr/>
          </p:nvSpPr>
          <p:spPr>
            <a:xfrm>
              <a:off x="5892800" y="1460500"/>
              <a:ext cx="457200" cy="2705100"/>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716" name="Google Shape;716;p66"/>
            <p:cNvSpPr/>
            <p:nvPr/>
          </p:nvSpPr>
          <p:spPr>
            <a:xfrm>
              <a:off x="6515100" y="1460500"/>
              <a:ext cx="457200" cy="2705100"/>
            </a:xfrm>
            <a:prstGeom prst="roundRect">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grpSp>
      <p:sp>
        <p:nvSpPr>
          <p:cNvPr id="717" name="Google Shape;717;p66"/>
          <p:cNvSpPr txBox="1"/>
          <p:nvPr>
            <p:ph idx="3" type="body"/>
          </p:nvPr>
        </p:nvSpPr>
        <p:spPr>
          <a:xfrm>
            <a:off x="603254" y="4267391"/>
            <a:ext cx="2497151" cy="259199"/>
          </a:xfrm>
          <a:prstGeom prst="rect">
            <a:avLst/>
          </a:prstGeom>
          <a:noFill/>
          <a:ln>
            <a:noFill/>
          </a:ln>
        </p:spPr>
        <p:txBody>
          <a:bodyPr anchorCtr="0" anchor="ctr" bIns="40500" lIns="0" spcFirstLastPara="1" rIns="0" wrap="square" tIns="40500">
            <a:normAutofit/>
          </a:bodyPr>
          <a:lstStyle>
            <a:lvl1pPr indent="-228600" lvl="0" marL="457200" algn="ctr">
              <a:lnSpc>
                <a:spcPct val="100000"/>
              </a:lnSpc>
              <a:spcBef>
                <a:spcPts val="0"/>
              </a:spcBef>
              <a:spcAft>
                <a:spcPts val="0"/>
              </a:spcAft>
              <a:buClr>
                <a:schemeClr val="lt1"/>
              </a:buClr>
              <a:buSzPts val="1920"/>
              <a:buNone/>
              <a:defRPr b="0" sz="192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8" name="Google Shape;718;p66"/>
          <p:cNvSpPr txBox="1"/>
          <p:nvPr>
            <p:ph idx="4" type="body"/>
          </p:nvPr>
        </p:nvSpPr>
        <p:spPr>
          <a:xfrm>
            <a:off x="603254" y="4562173"/>
            <a:ext cx="2497151" cy="1518588"/>
          </a:xfrm>
          <a:prstGeom prst="rect">
            <a:avLst/>
          </a:prstGeom>
          <a:noFill/>
          <a:ln>
            <a:noFill/>
          </a:ln>
        </p:spPr>
        <p:txBody>
          <a:bodyPr anchorCtr="0" anchor="t" bIns="0" lIns="0" spcFirstLastPara="1" rIns="0" wrap="square" tIns="0">
            <a:normAutofit/>
          </a:bodyPr>
          <a:lstStyle>
            <a:lvl1pPr indent="-228600" lvl="0" marL="457200" algn="ctr">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9" name="Google Shape;719;p66"/>
          <p:cNvSpPr/>
          <p:nvPr>
            <p:ph idx="5" type="pic"/>
          </p:nvPr>
        </p:nvSpPr>
        <p:spPr>
          <a:xfrm>
            <a:off x="603254" y="1877692"/>
            <a:ext cx="2497151" cy="2247436"/>
          </a:xfrm>
          <a:prstGeom prst="rect">
            <a:avLst/>
          </a:prstGeom>
          <a:noFill/>
          <a:ln>
            <a:noFill/>
          </a:ln>
        </p:spPr>
      </p:sp>
      <p:sp>
        <p:nvSpPr>
          <p:cNvPr id="720" name="Google Shape;720;p66"/>
          <p:cNvSpPr txBox="1"/>
          <p:nvPr>
            <p:ph idx="6" type="body"/>
          </p:nvPr>
        </p:nvSpPr>
        <p:spPr>
          <a:xfrm>
            <a:off x="3448053" y="4267391"/>
            <a:ext cx="2497151" cy="259199"/>
          </a:xfrm>
          <a:prstGeom prst="rect">
            <a:avLst/>
          </a:prstGeom>
          <a:noFill/>
          <a:ln>
            <a:noFill/>
          </a:ln>
        </p:spPr>
        <p:txBody>
          <a:bodyPr anchorCtr="0" anchor="ctr" bIns="40500" lIns="0" spcFirstLastPara="1" rIns="0" wrap="square" tIns="40500">
            <a:normAutofit/>
          </a:bodyPr>
          <a:lstStyle>
            <a:lvl1pPr indent="-228600" lvl="0" marL="457200" algn="ctr">
              <a:lnSpc>
                <a:spcPct val="100000"/>
              </a:lnSpc>
              <a:spcBef>
                <a:spcPts val="0"/>
              </a:spcBef>
              <a:spcAft>
                <a:spcPts val="0"/>
              </a:spcAft>
              <a:buClr>
                <a:schemeClr val="lt1"/>
              </a:buClr>
              <a:buSzPts val="1920"/>
              <a:buNone/>
              <a:defRPr b="0" sz="192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1" name="Google Shape;721;p66"/>
          <p:cNvSpPr txBox="1"/>
          <p:nvPr>
            <p:ph idx="7" type="body"/>
          </p:nvPr>
        </p:nvSpPr>
        <p:spPr>
          <a:xfrm>
            <a:off x="3448053" y="4562173"/>
            <a:ext cx="2497151" cy="1518588"/>
          </a:xfrm>
          <a:prstGeom prst="rect">
            <a:avLst/>
          </a:prstGeom>
          <a:noFill/>
          <a:ln>
            <a:noFill/>
          </a:ln>
        </p:spPr>
        <p:txBody>
          <a:bodyPr anchorCtr="0" anchor="t" bIns="0" lIns="0" spcFirstLastPara="1" rIns="0" wrap="square" tIns="0">
            <a:normAutofit/>
          </a:bodyPr>
          <a:lstStyle>
            <a:lvl1pPr indent="-228600" lvl="0" marL="457200" algn="ctr">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2" name="Google Shape;722;p66"/>
          <p:cNvSpPr/>
          <p:nvPr>
            <p:ph idx="8" type="pic"/>
          </p:nvPr>
        </p:nvSpPr>
        <p:spPr>
          <a:xfrm>
            <a:off x="3448053" y="1877692"/>
            <a:ext cx="2497151" cy="2247436"/>
          </a:xfrm>
          <a:prstGeom prst="rect">
            <a:avLst/>
          </a:prstGeom>
          <a:noFill/>
          <a:ln>
            <a:noFill/>
          </a:ln>
        </p:spPr>
      </p:sp>
      <p:sp>
        <p:nvSpPr>
          <p:cNvPr id="723" name="Google Shape;723;p66"/>
          <p:cNvSpPr txBox="1"/>
          <p:nvPr>
            <p:ph idx="9" type="body"/>
          </p:nvPr>
        </p:nvSpPr>
        <p:spPr>
          <a:xfrm>
            <a:off x="6225121" y="4267391"/>
            <a:ext cx="2497151" cy="259199"/>
          </a:xfrm>
          <a:prstGeom prst="rect">
            <a:avLst/>
          </a:prstGeom>
          <a:noFill/>
          <a:ln>
            <a:noFill/>
          </a:ln>
        </p:spPr>
        <p:txBody>
          <a:bodyPr anchorCtr="0" anchor="ctr" bIns="40500" lIns="0" spcFirstLastPara="1" rIns="0" wrap="square" tIns="40500">
            <a:normAutofit/>
          </a:bodyPr>
          <a:lstStyle>
            <a:lvl1pPr indent="-228600" lvl="0" marL="457200" algn="ctr">
              <a:lnSpc>
                <a:spcPct val="100000"/>
              </a:lnSpc>
              <a:spcBef>
                <a:spcPts val="0"/>
              </a:spcBef>
              <a:spcAft>
                <a:spcPts val="0"/>
              </a:spcAft>
              <a:buClr>
                <a:schemeClr val="lt1"/>
              </a:buClr>
              <a:buSzPts val="1920"/>
              <a:buNone/>
              <a:defRPr b="0" sz="192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4" name="Google Shape;724;p66"/>
          <p:cNvSpPr txBox="1"/>
          <p:nvPr>
            <p:ph idx="13" type="body"/>
          </p:nvPr>
        </p:nvSpPr>
        <p:spPr>
          <a:xfrm>
            <a:off x="6225121" y="4562173"/>
            <a:ext cx="2497151" cy="1518588"/>
          </a:xfrm>
          <a:prstGeom prst="rect">
            <a:avLst/>
          </a:prstGeom>
          <a:noFill/>
          <a:ln>
            <a:noFill/>
          </a:ln>
        </p:spPr>
        <p:txBody>
          <a:bodyPr anchorCtr="0" anchor="t" bIns="0" lIns="0" spcFirstLastPara="1" rIns="0" wrap="square" tIns="0">
            <a:normAutofit/>
          </a:bodyPr>
          <a:lstStyle>
            <a:lvl1pPr indent="-228600" lvl="0" marL="457200" algn="ctr">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5" name="Google Shape;725;p66"/>
          <p:cNvSpPr/>
          <p:nvPr>
            <p:ph idx="14" type="pic"/>
          </p:nvPr>
        </p:nvSpPr>
        <p:spPr>
          <a:xfrm>
            <a:off x="6225121" y="1877692"/>
            <a:ext cx="2497151" cy="2247436"/>
          </a:xfrm>
          <a:prstGeom prst="rect">
            <a:avLst/>
          </a:prstGeom>
          <a:noFill/>
          <a:ln>
            <a:noFill/>
          </a:ln>
        </p:spPr>
      </p:sp>
      <p:sp>
        <p:nvSpPr>
          <p:cNvPr id="726" name="Google Shape;726;p66"/>
          <p:cNvSpPr txBox="1"/>
          <p:nvPr>
            <p:ph idx="15" type="body"/>
          </p:nvPr>
        </p:nvSpPr>
        <p:spPr>
          <a:xfrm>
            <a:off x="9078903" y="4267391"/>
            <a:ext cx="2497151" cy="259199"/>
          </a:xfrm>
          <a:prstGeom prst="rect">
            <a:avLst/>
          </a:prstGeom>
          <a:noFill/>
          <a:ln>
            <a:noFill/>
          </a:ln>
        </p:spPr>
        <p:txBody>
          <a:bodyPr anchorCtr="0" anchor="ctr" bIns="40500" lIns="0" spcFirstLastPara="1" rIns="0" wrap="square" tIns="40500">
            <a:normAutofit/>
          </a:bodyPr>
          <a:lstStyle>
            <a:lvl1pPr indent="-228600" lvl="0" marL="457200" algn="ctr">
              <a:lnSpc>
                <a:spcPct val="100000"/>
              </a:lnSpc>
              <a:spcBef>
                <a:spcPts val="0"/>
              </a:spcBef>
              <a:spcAft>
                <a:spcPts val="0"/>
              </a:spcAft>
              <a:buClr>
                <a:schemeClr val="lt1"/>
              </a:buClr>
              <a:buSzPts val="1920"/>
              <a:buNone/>
              <a:defRPr b="0" sz="192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7" name="Google Shape;727;p66"/>
          <p:cNvSpPr txBox="1"/>
          <p:nvPr>
            <p:ph idx="16" type="body"/>
          </p:nvPr>
        </p:nvSpPr>
        <p:spPr>
          <a:xfrm>
            <a:off x="9078903" y="4562173"/>
            <a:ext cx="2497151" cy="1518588"/>
          </a:xfrm>
          <a:prstGeom prst="rect">
            <a:avLst/>
          </a:prstGeom>
          <a:noFill/>
          <a:ln>
            <a:noFill/>
          </a:ln>
        </p:spPr>
        <p:txBody>
          <a:bodyPr anchorCtr="0" anchor="t" bIns="0" lIns="0" spcFirstLastPara="1" rIns="0" wrap="square" tIns="0">
            <a:normAutofit/>
          </a:bodyPr>
          <a:lstStyle>
            <a:lvl1pPr indent="-228600" lvl="0" marL="457200" algn="ctr">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8" name="Google Shape;728;p66"/>
          <p:cNvSpPr/>
          <p:nvPr>
            <p:ph idx="17" type="pic"/>
          </p:nvPr>
        </p:nvSpPr>
        <p:spPr>
          <a:xfrm>
            <a:off x="9078903" y="1877692"/>
            <a:ext cx="2497151" cy="2247436"/>
          </a:xfrm>
          <a:prstGeom prst="rect">
            <a:avLst/>
          </a:prstGeom>
          <a:noFill/>
          <a:ln>
            <a:noFill/>
          </a:ln>
        </p:spPr>
      </p:sp>
    </p:spTree>
  </p:cSld>
  <p:clrMapOvr>
    <a:masterClrMapping/>
  </p:clrMapOvr>
  <mc:AlternateContent>
    <mc:Choice Requires="p14">
      <p:transition spd="slow" p14:dur="125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13"/>
                                        </p:tgtEl>
                                        <p:attrNameLst>
                                          <p:attrName>style.visibility</p:attrName>
                                        </p:attrNameLst>
                                      </p:cBhvr>
                                      <p:to>
                                        <p:strVal val="visible"/>
                                      </p:to>
                                    </p:set>
                                    <p:animEffect filter="fade" transition="in">
                                      <p:cBhvr>
                                        <p:cTn dur="500"/>
                                        <p:tgtEl>
                                          <p:spTgt spid="713"/>
                                        </p:tgtEl>
                                      </p:cBhvr>
                                    </p:animEffect>
                                  </p:childTnLst>
                                </p:cTn>
                              </p:par>
                              <p:par>
                                <p:cTn fill="hold" nodeType="withEffect" presetClass="entr" presetID="10" presetSubtype="0">
                                  <p:stCondLst>
                                    <p:cond delay="200"/>
                                  </p:stCondLst>
                                  <p:childTnLst>
                                    <p:set>
                                      <p:cBhvr>
                                        <p:cTn dur="1" fill="hold">
                                          <p:stCondLst>
                                            <p:cond delay="0"/>
                                          </p:stCondLst>
                                        </p:cTn>
                                        <p:tgtEl>
                                          <p:spTgt spid="711">
                                            <p:txEl>
                                              <p:pRg end="0" st="0"/>
                                            </p:txEl>
                                          </p:spTgt>
                                        </p:tgtEl>
                                        <p:attrNameLst>
                                          <p:attrName>style.visibility</p:attrName>
                                        </p:attrNameLst>
                                      </p:cBhvr>
                                      <p:to>
                                        <p:strVal val="visible"/>
                                      </p:to>
                                    </p:set>
                                    <p:animEffect filter="fade" transition="in">
                                      <p:cBhvr>
                                        <p:cTn dur="400"/>
                                        <p:tgtEl>
                                          <p:spTgt spid="711">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11">
                                            <p:txEl>
                                              <p:pRg end="1" st="1"/>
                                            </p:txEl>
                                          </p:spTgt>
                                        </p:tgtEl>
                                        <p:attrNameLst>
                                          <p:attrName>style.visibility</p:attrName>
                                        </p:attrNameLst>
                                      </p:cBhvr>
                                      <p:to>
                                        <p:strVal val="visible"/>
                                      </p:to>
                                    </p:set>
                                    <p:animEffect filter="fade" transition="in">
                                      <p:cBhvr>
                                        <p:cTn dur="400"/>
                                        <p:tgtEl>
                                          <p:spTgt spid="711">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11">
                                            <p:txEl>
                                              <p:pRg end="2" st="2"/>
                                            </p:txEl>
                                          </p:spTgt>
                                        </p:tgtEl>
                                        <p:attrNameLst>
                                          <p:attrName>style.visibility</p:attrName>
                                        </p:attrNameLst>
                                      </p:cBhvr>
                                      <p:to>
                                        <p:strVal val="visible"/>
                                      </p:to>
                                    </p:set>
                                    <p:animEffect filter="fade" transition="in">
                                      <p:cBhvr>
                                        <p:cTn dur="400"/>
                                        <p:tgtEl>
                                          <p:spTgt spid="711">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11">
                                            <p:txEl>
                                              <p:pRg end="3" st="3"/>
                                            </p:txEl>
                                          </p:spTgt>
                                        </p:tgtEl>
                                        <p:attrNameLst>
                                          <p:attrName>style.visibility</p:attrName>
                                        </p:attrNameLst>
                                      </p:cBhvr>
                                      <p:to>
                                        <p:strVal val="visible"/>
                                      </p:to>
                                    </p:set>
                                    <p:animEffect filter="fade" transition="in">
                                      <p:cBhvr>
                                        <p:cTn dur="400"/>
                                        <p:tgtEl>
                                          <p:spTgt spid="711">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11">
                                            <p:txEl>
                                              <p:pRg end="4" st="4"/>
                                            </p:txEl>
                                          </p:spTgt>
                                        </p:tgtEl>
                                        <p:attrNameLst>
                                          <p:attrName>style.visibility</p:attrName>
                                        </p:attrNameLst>
                                      </p:cBhvr>
                                      <p:to>
                                        <p:strVal val="visible"/>
                                      </p:to>
                                    </p:set>
                                    <p:animEffect filter="fade" transition="in">
                                      <p:cBhvr>
                                        <p:cTn dur="400"/>
                                        <p:tgtEl>
                                          <p:spTgt spid="711">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11">
                                            <p:txEl>
                                              <p:pRg end="5" st="5"/>
                                            </p:txEl>
                                          </p:spTgt>
                                        </p:tgtEl>
                                        <p:attrNameLst>
                                          <p:attrName>style.visibility</p:attrName>
                                        </p:attrNameLst>
                                      </p:cBhvr>
                                      <p:to>
                                        <p:strVal val="visible"/>
                                      </p:to>
                                    </p:set>
                                    <p:animEffect filter="fade" transition="in">
                                      <p:cBhvr>
                                        <p:cTn dur="400"/>
                                        <p:tgtEl>
                                          <p:spTgt spid="711">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11">
                                            <p:txEl>
                                              <p:pRg end="6" st="6"/>
                                            </p:txEl>
                                          </p:spTgt>
                                        </p:tgtEl>
                                        <p:attrNameLst>
                                          <p:attrName>style.visibility</p:attrName>
                                        </p:attrNameLst>
                                      </p:cBhvr>
                                      <p:to>
                                        <p:strVal val="visible"/>
                                      </p:to>
                                    </p:set>
                                    <p:animEffect filter="fade" transition="in">
                                      <p:cBhvr>
                                        <p:cTn dur="400"/>
                                        <p:tgtEl>
                                          <p:spTgt spid="711">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11">
                                            <p:txEl>
                                              <p:pRg end="7" st="7"/>
                                            </p:txEl>
                                          </p:spTgt>
                                        </p:tgtEl>
                                        <p:attrNameLst>
                                          <p:attrName>style.visibility</p:attrName>
                                        </p:attrNameLst>
                                      </p:cBhvr>
                                      <p:to>
                                        <p:strVal val="visible"/>
                                      </p:to>
                                    </p:set>
                                    <p:animEffect filter="fade" transition="in">
                                      <p:cBhvr>
                                        <p:cTn dur="400"/>
                                        <p:tgtEl>
                                          <p:spTgt spid="711">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11">
                                            <p:txEl>
                                              <p:pRg end="8" st="8"/>
                                            </p:txEl>
                                          </p:spTgt>
                                        </p:tgtEl>
                                        <p:attrNameLst>
                                          <p:attrName>style.visibility</p:attrName>
                                        </p:attrNameLst>
                                      </p:cBhvr>
                                      <p:to>
                                        <p:strVal val="visible"/>
                                      </p:to>
                                    </p:set>
                                    <p:animEffect filter="fade" transition="in">
                                      <p:cBhvr>
                                        <p:cTn dur="400"/>
                                        <p:tgtEl>
                                          <p:spTgt spid="711">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12">
                                            <p:txEl>
                                              <p:pRg end="0" st="0"/>
                                            </p:txEl>
                                          </p:spTgt>
                                        </p:tgtEl>
                                        <p:attrNameLst>
                                          <p:attrName>style.visibility</p:attrName>
                                        </p:attrNameLst>
                                      </p:cBhvr>
                                      <p:to>
                                        <p:strVal val="visible"/>
                                      </p:to>
                                    </p:set>
                                    <p:animEffect filter="fade" transition="in">
                                      <p:cBhvr>
                                        <p:cTn dur="500"/>
                                        <p:tgtEl>
                                          <p:spTgt spid="712">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12">
                                            <p:txEl>
                                              <p:pRg end="1" st="1"/>
                                            </p:txEl>
                                          </p:spTgt>
                                        </p:tgtEl>
                                        <p:attrNameLst>
                                          <p:attrName>style.visibility</p:attrName>
                                        </p:attrNameLst>
                                      </p:cBhvr>
                                      <p:to>
                                        <p:strVal val="visible"/>
                                      </p:to>
                                    </p:set>
                                    <p:animEffect filter="fade" transition="in">
                                      <p:cBhvr>
                                        <p:cTn dur="500"/>
                                        <p:tgtEl>
                                          <p:spTgt spid="712">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12">
                                            <p:txEl>
                                              <p:pRg end="2" st="2"/>
                                            </p:txEl>
                                          </p:spTgt>
                                        </p:tgtEl>
                                        <p:attrNameLst>
                                          <p:attrName>style.visibility</p:attrName>
                                        </p:attrNameLst>
                                      </p:cBhvr>
                                      <p:to>
                                        <p:strVal val="visible"/>
                                      </p:to>
                                    </p:set>
                                    <p:animEffect filter="fade" transition="in">
                                      <p:cBhvr>
                                        <p:cTn dur="500"/>
                                        <p:tgtEl>
                                          <p:spTgt spid="712">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12">
                                            <p:txEl>
                                              <p:pRg end="3" st="3"/>
                                            </p:txEl>
                                          </p:spTgt>
                                        </p:tgtEl>
                                        <p:attrNameLst>
                                          <p:attrName>style.visibility</p:attrName>
                                        </p:attrNameLst>
                                      </p:cBhvr>
                                      <p:to>
                                        <p:strVal val="visible"/>
                                      </p:to>
                                    </p:set>
                                    <p:animEffect filter="fade" transition="in">
                                      <p:cBhvr>
                                        <p:cTn dur="500"/>
                                        <p:tgtEl>
                                          <p:spTgt spid="712">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12">
                                            <p:txEl>
                                              <p:pRg end="4" st="4"/>
                                            </p:txEl>
                                          </p:spTgt>
                                        </p:tgtEl>
                                        <p:attrNameLst>
                                          <p:attrName>style.visibility</p:attrName>
                                        </p:attrNameLst>
                                      </p:cBhvr>
                                      <p:to>
                                        <p:strVal val="visible"/>
                                      </p:to>
                                    </p:set>
                                    <p:animEffect filter="fade" transition="in">
                                      <p:cBhvr>
                                        <p:cTn dur="500"/>
                                        <p:tgtEl>
                                          <p:spTgt spid="712">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12">
                                            <p:txEl>
                                              <p:pRg end="5" st="5"/>
                                            </p:txEl>
                                          </p:spTgt>
                                        </p:tgtEl>
                                        <p:attrNameLst>
                                          <p:attrName>style.visibility</p:attrName>
                                        </p:attrNameLst>
                                      </p:cBhvr>
                                      <p:to>
                                        <p:strVal val="visible"/>
                                      </p:to>
                                    </p:set>
                                    <p:animEffect filter="fade" transition="in">
                                      <p:cBhvr>
                                        <p:cTn dur="500"/>
                                        <p:tgtEl>
                                          <p:spTgt spid="712">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12">
                                            <p:txEl>
                                              <p:pRg end="6" st="6"/>
                                            </p:txEl>
                                          </p:spTgt>
                                        </p:tgtEl>
                                        <p:attrNameLst>
                                          <p:attrName>style.visibility</p:attrName>
                                        </p:attrNameLst>
                                      </p:cBhvr>
                                      <p:to>
                                        <p:strVal val="visible"/>
                                      </p:to>
                                    </p:set>
                                    <p:animEffect filter="fade" transition="in">
                                      <p:cBhvr>
                                        <p:cTn dur="500"/>
                                        <p:tgtEl>
                                          <p:spTgt spid="712">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12">
                                            <p:txEl>
                                              <p:pRg end="7" st="7"/>
                                            </p:txEl>
                                          </p:spTgt>
                                        </p:tgtEl>
                                        <p:attrNameLst>
                                          <p:attrName>style.visibility</p:attrName>
                                        </p:attrNameLst>
                                      </p:cBhvr>
                                      <p:to>
                                        <p:strVal val="visible"/>
                                      </p:to>
                                    </p:set>
                                    <p:animEffect filter="fade" transition="in">
                                      <p:cBhvr>
                                        <p:cTn dur="500"/>
                                        <p:tgtEl>
                                          <p:spTgt spid="712">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12">
                                            <p:txEl>
                                              <p:pRg end="8" st="8"/>
                                            </p:txEl>
                                          </p:spTgt>
                                        </p:tgtEl>
                                        <p:attrNameLst>
                                          <p:attrName>style.visibility</p:attrName>
                                        </p:attrNameLst>
                                      </p:cBhvr>
                                      <p:to>
                                        <p:strVal val="visible"/>
                                      </p:to>
                                    </p:set>
                                    <p:animEffect filter="fade" transition="in">
                                      <p:cBhvr>
                                        <p:cTn dur="500"/>
                                        <p:tgtEl>
                                          <p:spTgt spid="712">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17">
                                            <p:txEl>
                                              <p:pRg end="0" st="0"/>
                                            </p:txEl>
                                          </p:spTgt>
                                        </p:tgtEl>
                                        <p:attrNameLst>
                                          <p:attrName>style.visibility</p:attrName>
                                        </p:attrNameLst>
                                      </p:cBhvr>
                                      <p:to>
                                        <p:strVal val="visible"/>
                                      </p:to>
                                    </p:set>
                                    <p:animEffect filter="fade" transition="in">
                                      <p:cBhvr>
                                        <p:cTn dur="500"/>
                                        <p:tgtEl>
                                          <p:spTgt spid="717">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17">
                                            <p:txEl>
                                              <p:pRg end="1" st="1"/>
                                            </p:txEl>
                                          </p:spTgt>
                                        </p:tgtEl>
                                        <p:attrNameLst>
                                          <p:attrName>style.visibility</p:attrName>
                                        </p:attrNameLst>
                                      </p:cBhvr>
                                      <p:to>
                                        <p:strVal val="visible"/>
                                      </p:to>
                                    </p:set>
                                    <p:animEffect filter="fade" transition="in">
                                      <p:cBhvr>
                                        <p:cTn dur="500"/>
                                        <p:tgtEl>
                                          <p:spTgt spid="717">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17">
                                            <p:txEl>
                                              <p:pRg end="2" st="2"/>
                                            </p:txEl>
                                          </p:spTgt>
                                        </p:tgtEl>
                                        <p:attrNameLst>
                                          <p:attrName>style.visibility</p:attrName>
                                        </p:attrNameLst>
                                      </p:cBhvr>
                                      <p:to>
                                        <p:strVal val="visible"/>
                                      </p:to>
                                    </p:set>
                                    <p:animEffect filter="fade" transition="in">
                                      <p:cBhvr>
                                        <p:cTn dur="500"/>
                                        <p:tgtEl>
                                          <p:spTgt spid="717">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17">
                                            <p:txEl>
                                              <p:pRg end="3" st="3"/>
                                            </p:txEl>
                                          </p:spTgt>
                                        </p:tgtEl>
                                        <p:attrNameLst>
                                          <p:attrName>style.visibility</p:attrName>
                                        </p:attrNameLst>
                                      </p:cBhvr>
                                      <p:to>
                                        <p:strVal val="visible"/>
                                      </p:to>
                                    </p:set>
                                    <p:animEffect filter="fade" transition="in">
                                      <p:cBhvr>
                                        <p:cTn dur="500"/>
                                        <p:tgtEl>
                                          <p:spTgt spid="717">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17">
                                            <p:txEl>
                                              <p:pRg end="4" st="4"/>
                                            </p:txEl>
                                          </p:spTgt>
                                        </p:tgtEl>
                                        <p:attrNameLst>
                                          <p:attrName>style.visibility</p:attrName>
                                        </p:attrNameLst>
                                      </p:cBhvr>
                                      <p:to>
                                        <p:strVal val="visible"/>
                                      </p:to>
                                    </p:set>
                                    <p:animEffect filter="fade" transition="in">
                                      <p:cBhvr>
                                        <p:cTn dur="500"/>
                                        <p:tgtEl>
                                          <p:spTgt spid="717">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17">
                                            <p:txEl>
                                              <p:pRg end="5" st="5"/>
                                            </p:txEl>
                                          </p:spTgt>
                                        </p:tgtEl>
                                        <p:attrNameLst>
                                          <p:attrName>style.visibility</p:attrName>
                                        </p:attrNameLst>
                                      </p:cBhvr>
                                      <p:to>
                                        <p:strVal val="visible"/>
                                      </p:to>
                                    </p:set>
                                    <p:animEffect filter="fade" transition="in">
                                      <p:cBhvr>
                                        <p:cTn dur="500"/>
                                        <p:tgtEl>
                                          <p:spTgt spid="717">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17">
                                            <p:txEl>
                                              <p:pRg end="6" st="6"/>
                                            </p:txEl>
                                          </p:spTgt>
                                        </p:tgtEl>
                                        <p:attrNameLst>
                                          <p:attrName>style.visibility</p:attrName>
                                        </p:attrNameLst>
                                      </p:cBhvr>
                                      <p:to>
                                        <p:strVal val="visible"/>
                                      </p:to>
                                    </p:set>
                                    <p:animEffect filter="fade" transition="in">
                                      <p:cBhvr>
                                        <p:cTn dur="500"/>
                                        <p:tgtEl>
                                          <p:spTgt spid="717">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17">
                                            <p:txEl>
                                              <p:pRg end="7" st="7"/>
                                            </p:txEl>
                                          </p:spTgt>
                                        </p:tgtEl>
                                        <p:attrNameLst>
                                          <p:attrName>style.visibility</p:attrName>
                                        </p:attrNameLst>
                                      </p:cBhvr>
                                      <p:to>
                                        <p:strVal val="visible"/>
                                      </p:to>
                                    </p:set>
                                    <p:animEffect filter="fade" transition="in">
                                      <p:cBhvr>
                                        <p:cTn dur="500"/>
                                        <p:tgtEl>
                                          <p:spTgt spid="717">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17">
                                            <p:txEl>
                                              <p:pRg end="8" st="8"/>
                                            </p:txEl>
                                          </p:spTgt>
                                        </p:tgtEl>
                                        <p:attrNameLst>
                                          <p:attrName>style.visibility</p:attrName>
                                        </p:attrNameLst>
                                      </p:cBhvr>
                                      <p:to>
                                        <p:strVal val="visible"/>
                                      </p:to>
                                    </p:set>
                                    <p:animEffect filter="fade" transition="in">
                                      <p:cBhvr>
                                        <p:cTn dur="500"/>
                                        <p:tgtEl>
                                          <p:spTgt spid="717">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18">
                                            <p:txEl>
                                              <p:pRg end="0" st="0"/>
                                            </p:txEl>
                                          </p:spTgt>
                                        </p:tgtEl>
                                        <p:attrNameLst>
                                          <p:attrName>style.visibility</p:attrName>
                                        </p:attrNameLst>
                                      </p:cBhvr>
                                      <p:to>
                                        <p:strVal val="visible"/>
                                      </p:to>
                                    </p:set>
                                    <p:animEffect filter="fade" transition="in">
                                      <p:cBhvr>
                                        <p:cTn dur="500"/>
                                        <p:tgtEl>
                                          <p:spTgt spid="718">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18">
                                            <p:txEl>
                                              <p:pRg end="1" st="1"/>
                                            </p:txEl>
                                          </p:spTgt>
                                        </p:tgtEl>
                                        <p:attrNameLst>
                                          <p:attrName>style.visibility</p:attrName>
                                        </p:attrNameLst>
                                      </p:cBhvr>
                                      <p:to>
                                        <p:strVal val="visible"/>
                                      </p:to>
                                    </p:set>
                                    <p:animEffect filter="fade" transition="in">
                                      <p:cBhvr>
                                        <p:cTn dur="500"/>
                                        <p:tgtEl>
                                          <p:spTgt spid="718">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18">
                                            <p:txEl>
                                              <p:pRg end="2" st="2"/>
                                            </p:txEl>
                                          </p:spTgt>
                                        </p:tgtEl>
                                        <p:attrNameLst>
                                          <p:attrName>style.visibility</p:attrName>
                                        </p:attrNameLst>
                                      </p:cBhvr>
                                      <p:to>
                                        <p:strVal val="visible"/>
                                      </p:to>
                                    </p:set>
                                    <p:animEffect filter="fade" transition="in">
                                      <p:cBhvr>
                                        <p:cTn dur="500"/>
                                        <p:tgtEl>
                                          <p:spTgt spid="718">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18">
                                            <p:txEl>
                                              <p:pRg end="3" st="3"/>
                                            </p:txEl>
                                          </p:spTgt>
                                        </p:tgtEl>
                                        <p:attrNameLst>
                                          <p:attrName>style.visibility</p:attrName>
                                        </p:attrNameLst>
                                      </p:cBhvr>
                                      <p:to>
                                        <p:strVal val="visible"/>
                                      </p:to>
                                    </p:set>
                                    <p:animEffect filter="fade" transition="in">
                                      <p:cBhvr>
                                        <p:cTn dur="500"/>
                                        <p:tgtEl>
                                          <p:spTgt spid="718">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18">
                                            <p:txEl>
                                              <p:pRg end="4" st="4"/>
                                            </p:txEl>
                                          </p:spTgt>
                                        </p:tgtEl>
                                        <p:attrNameLst>
                                          <p:attrName>style.visibility</p:attrName>
                                        </p:attrNameLst>
                                      </p:cBhvr>
                                      <p:to>
                                        <p:strVal val="visible"/>
                                      </p:to>
                                    </p:set>
                                    <p:animEffect filter="fade" transition="in">
                                      <p:cBhvr>
                                        <p:cTn dur="500"/>
                                        <p:tgtEl>
                                          <p:spTgt spid="718">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18">
                                            <p:txEl>
                                              <p:pRg end="5" st="5"/>
                                            </p:txEl>
                                          </p:spTgt>
                                        </p:tgtEl>
                                        <p:attrNameLst>
                                          <p:attrName>style.visibility</p:attrName>
                                        </p:attrNameLst>
                                      </p:cBhvr>
                                      <p:to>
                                        <p:strVal val="visible"/>
                                      </p:to>
                                    </p:set>
                                    <p:animEffect filter="fade" transition="in">
                                      <p:cBhvr>
                                        <p:cTn dur="500"/>
                                        <p:tgtEl>
                                          <p:spTgt spid="718">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18">
                                            <p:txEl>
                                              <p:pRg end="6" st="6"/>
                                            </p:txEl>
                                          </p:spTgt>
                                        </p:tgtEl>
                                        <p:attrNameLst>
                                          <p:attrName>style.visibility</p:attrName>
                                        </p:attrNameLst>
                                      </p:cBhvr>
                                      <p:to>
                                        <p:strVal val="visible"/>
                                      </p:to>
                                    </p:set>
                                    <p:animEffect filter="fade" transition="in">
                                      <p:cBhvr>
                                        <p:cTn dur="500"/>
                                        <p:tgtEl>
                                          <p:spTgt spid="718">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18">
                                            <p:txEl>
                                              <p:pRg end="7" st="7"/>
                                            </p:txEl>
                                          </p:spTgt>
                                        </p:tgtEl>
                                        <p:attrNameLst>
                                          <p:attrName>style.visibility</p:attrName>
                                        </p:attrNameLst>
                                      </p:cBhvr>
                                      <p:to>
                                        <p:strVal val="visible"/>
                                      </p:to>
                                    </p:set>
                                    <p:animEffect filter="fade" transition="in">
                                      <p:cBhvr>
                                        <p:cTn dur="500"/>
                                        <p:tgtEl>
                                          <p:spTgt spid="718">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18">
                                            <p:txEl>
                                              <p:pRg end="8" st="8"/>
                                            </p:txEl>
                                          </p:spTgt>
                                        </p:tgtEl>
                                        <p:attrNameLst>
                                          <p:attrName>style.visibility</p:attrName>
                                        </p:attrNameLst>
                                      </p:cBhvr>
                                      <p:to>
                                        <p:strVal val="visible"/>
                                      </p:to>
                                    </p:set>
                                    <p:animEffect filter="fade" transition="in">
                                      <p:cBhvr>
                                        <p:cTn dur="500"/>
                                        <p:tgtEl>
                                          <p:spTgt spid="718">
                                            <p:txEl>
                                              <p:pRg end="8" st="8"/>
                                            </p:txEl>
                                          </p:spTgt>
                                        </p:tgtEl>
                                      </p:cBhvr>
                                    </p:animEffect>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719"/>
                                        </p:tgtEl>
                                        <p:attrNameLst>
                                          <p:attrName>style.visibility</p:attrName>
                                        </p:attrNameLst>
                                      </p:cBhvr>
                                      <p:to>
                                        <p:strVal val="visible"/>
                                      </p:to>
                                    </p:set>
                                    <p:anim calcmode="lin" valueType="num">
                                      <p:cBhvr additive="base">
                                        <p:cTn dur="500"/>
                                        <p:tgtEl>
                                          <p:spTgt spid="719"/>
                                        </p:tgtEl>
                                        <p:attrNameLst>
                                          <p:attrName>ppt_w</p:attrName>
                                        </p:attrNameLst>
                                      </p:cBhvr>
                                      <p:tavLst>
                                        <p:tav fmla="" tm="0">
                                          <p:val>
                                            <p:strVal val="0"/>
                                          </p:val>
                                        </p:tav>
                                        <p:tav fmla="" tm="100000">
                                          <p:val>
                                            <p:strVal val="#ppt_w"/>
                                          </p:val>
                                        </p:tav>
                                      </p:tavLst>
                                    </p:anim>
                                    <p:anim calcmode="lin" valueType="num">
                                      <p:cBhvr additive="base">
                                        <p:cTn dur="500"/>
                                        <p:tgtEl>
                                          <p:spTgt spid="719"/>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
                                  </p:stCondLst>
                                  <p:childTnLst>
                                    <p:set>
                                      <p:cBhvr>
                                        <p:cTn dur="1" fill="hold">
                                          <p:stCondLst>
                                            <p:cond delay="0"/>
                                          </p:stCondLst>
                                        </p:cTn>
                                        <p:tgtEl>
                                          <p:spTgt spid="720">
                                            <p:txEl>
                                              <p:pRg end="0" st="0"/>
                                            </p:txEl>
                                          </p:spTgt>
                                        </p:tgtEl>
                                        <p:attrNameLst>
                                          <p:attrName>style.visibility</p:attrName>
                                        </p:attrNameLst>
                                      </p:cBhvr>
                                      <p:to>
                                        <p:strVal val="visible"/>
                                      </p:to>
                                    </p:set>
                                    <p:animEffect filter="fade" transition="in">
                                      <p:cBhvr>
                                        <p:cTn dur="500"/>
                                        <p:tgtEl>
                                          <p:spTgt spid="720">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20">
                                            <p:txEl>
                                              <p:pRg end="1" st="1"/>
                                            </p:txEl>
                                          </p:spTgt>
                                        </p:tgtEl>
                                        <p:attrNameLst>
                                          <p:attrName>style.visibility</p:attrName>
                                        </p:attrNameLst>
                                      </p:cBhvr>
                                      <p:to>
                                        <p:strVal val="visible"/>
                                      </p:to>
                                    </p:set>
                                    <p:animEffect filter="fade" transition="in">
                                      <p:cBhvr>
                                        <p:cTn dur="500"/>
                                        <p:tgtEl>
                                          <p:spTgt spid="720">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20">
                                            <p:txEl>
                                              <p:pRg end="2" st="2"/>
                                            </p:txEl>
                                          </p:spTgt>
                                        </p:tgtEl>
                                        <p:attrNameLst>
                                          <p:attrName>style.visibility</p:attrName>
                                        </p:attrNameLst>
                                      </p:cBhvr>
                                      <p:to>
                                        <p:strVal val="visible"/>
                                      </p:to>
                                    </p:set>
                                    <p:animEffect filter="fade" transition="in">
                                      <p:cBhvr>
                                        <p:cTn dur="500"/>
                                        <p:tgtEl>
                                          <p:spTgt spid="720">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20">
                                            <p:txEl>
                                              <p:pRg end="3" st="3"/>
                                            </p:txEl>
                                          </p:spTgt>
                                        </p:tgtEl>
                                        <p:attrNameLst>
                                          <p:attrName>style.visibility</p:attrName>
                                        </p:attrNameLst>
                                      </p:cBhvr>
                                      <p:to>
                                        <p:strVal val="visible"/>
                                      </p:to>
                                    </p:set>
                                    <p:animEffect filter="fade" transition="in">
                                      <p:cBhvr>
                                        <p:cTn dur="500"/>
                                        <p:tgtEl>
                                          <p:spTgt spid="720">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20">
                                            <p:txEl>
                                              <p:pRg end="4" st="4"/>
                                            </p:txEl>
                                          </p:spTgt>
                                        </p:tgtEl>
                                        <p:attrNameLst>
                                          <p:attrName>style.visibility</p:attrName>
                                        </p:attrNameLst>
                                      </p:cBhvr>
                                      <p:to>
                                        <p:strVal val="visible"/>
                                      </p:to>
                                    </p:set>
                                    <p:animEffect filter="fade" transition="in">
                                      <p:cBhvr>
                                        <p:cTn dur="500"/>
                                        <p:tgtEl>
                                          <p:spTgt spid="720">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20">
                                            <p:txEl>
                                              <p:pRg end="5" st="5"/>
                                            </p:txEl>
                                          </p:spTgt>
                                        </p:tgtEl>
                                        <p:attrNameLst>
                                          <p:attrName>style.visibility</p:attrName>
                                        </p:attrNameLst>
                                      </p:cBhvr>
                                      <p:to>
                                        <p:strVal val="visible"/>
                                      </p:to>
                                    </p:set>
                                    <p:animEffect filter="fade" transition="in">
                                      <p:cBhvr>
                                        <p:cTn dur="500"/>
                                        <p:tgtEl>
                                          <p:spTgt spid="720">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20">
                                            <p:txEl>
                                              <p:pRg end="6" st="6"/>
                                            </p:txEl>
                                          </p:spTgt>
                                        </p:tgtEl>
                                        <p:attrNameLst>
                                          <p:attrName>style.visibility</p:attrName>
                                        </p:attrNameLst>
                                      </p:cBhvr>
                                      <p:to>
                                        <p:strVal val="visible"/>
                                      </p:to>
                                    </p:set>
                                    <p:animEffect filter="fade" transition="in">
                                      <p:cBhvr>
                                        <p:cTn dur="500"/>
                                        <p:tgtEl>
                                          <p:spTgt spid="720">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20">
                                            <p:txEl>
                                              <p:pRg end="7" st="7"/>
                                            </p:txEl>
                                          </p:spTgt>
                                        </p:tgtEl>
                                        <p:attrNameLst>
                                          <p:attrName>style.visibility</p:attrName>
                                        </p:attrNameLst>
                                      </p:cBhvr>
                                      <p:to>
                                        <p:strVal val="visible"/>
                                      </p:to>
                                    </p:set>
                                    <p:animEffect filter="fade" transition="in">
                                      <p:cBhvr>
                                        <p:cTn dur="500"/>
                                        <p:tgtEl>
                                          <p:spTgt spid="720">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20">
                                            <p:txEl>
                                              <p:pRg end="8" st="8"/>
                                            </p:txEl>
                                          </p:spTgt>
                                        </p:tgtEl>
                                        <p:attrNameLst>
                                          <p:attrName>style.visibility</p:attrName>
                                        </p:attrNameLst>
                                      </p:cBhvr>
                                      <p:to>
                                        <p:strVal val="visible"/>
                                      </p:to>
                                    </p:set>
                                    <p:animEffect filter="fade" transition="in">
                                      <p:cBhvr>
                                        <p:cTn dur="500"/>
                                        <p:tgtEl>
                                          <p:spTgt spid="720">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21">
                                            <p:txEl>
                                              <p:pRg end="0" st="0"/>
                                            </p:txEl>
                                          </p:spTgt>
                                        </p:tgtEl>
                                        <p:attrNameLst>
                                          <p:attrName>style.visibility</p:attrName>
                                        </p:attrNameLst>
                                      </p:cBhvr>
                                      <p:to>
                                        <p:strVal val="visible"/>
                                      </p:to>
                                    </p:set>
                                    <p:animEffect filter="fade" transition="in">
                                      <p:cBhvr>
                                        <p:cTn dur="500"/>
                                        <p:tgtEl>
                                          <p:spTgt spid="721">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21">
                                            <p:txEl>
                                              <p:pRg end="1" st="1"/>
                                            </p:txEl>
                                          </p:spTgt>
                                        </p:tgtEl>
                                        <p:attrNameLst>
                                          <p:attrName>style.visibility</p:attrName>
                                        </p:attrNameLst>
                                      </p:cBhvr>
                                      <p:to>
                                        <p:strVal val="visible"/>
                                      </p:to>
                                    </p:set>
                                    <p:animEffect filter="fade" transition="in">
                                      <p:cBhvr>
                                        <p:cTn dur="500"/>
                                        <p:tgtEl>
                                          <p:spTgt spid="721">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21">
                                            <p:txEl>
                                              <p:pRg end="2" st="2"/>
                                            </p:txEl>
                                          </p:spTgt>
                                        </p:tgtEl>
                                        <p:attrNameLst>
                                          <p:attrName>style.visibility</p:attrName>
                                        </p:attrNameLst>
                                      </p:cBhvr>
                                      <p:to>
                                        <p:strVal val="visible"/>
                                      </p:to>
                                    </p:set>
                                    <p:animEffect filter="fade" transition="in">
                                      <p:cBhvr>
                                        <p:cTn dur="500"/>
                                        <p:tgtEl>
                                          <p:spTgt spid="721">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21">
                                            <p:txEl>
                                              <p:pRg end="3" st="3"/>
                                            </p:txEl>
                                          </p:spTgt>
                                        </p:tgtEl>
                                        <p:attrNameLst>
                                          <p:attrName>style.visibility</p:attrName>
                                        </p:attrNameLst>
                                      </p:cBhvr>
                                      <p:to>
                                        <p:strVal val="visible"/>
                                      </p:to>
                                    </p:set>
                                    <p:animEffect filter="fade" transition="in">
                                      <p:cBhvr>
                                        <p:cTn dur="500"/>
                                        <p:tgtEl>
                                          <p:spTgt spid="721">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21">
                                            <p:txEl>
                                              <p:pRg end="4" st="4"/>
                                            </p:txEl>
                                          </p:spTgt>
                                        </p:tgtEl>
                                        <p:attrNameLst>
                                          <p:attrName>style.visibility</p:attrName>
                                        </p:attrNameLst>
                                      </p:cBhvr>
                                      <p:to>
                                        <p:strVal val="visible"/>
                                      </p:to>
                                    </p:set>
                                    <p:animEffect filter="fade" transition="in">
                                      <p:cBhvr>
                                        <p:cTn dur="500"/>
                                        <p:tgtEl>
                                          <p:spTgt spid="721">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21">
                                            <p:txEl>
                                              <p:pRg end="5" st="5"/>
                                            </p:txEl>
                                          </p:spTgt>
                                        </p:tgtEl>
                                        <p:attrNameLst>
                                          <p:attrName>style.visibility</p:attrName>
                                        </p:attrNameLst>
                                      </p:cBhvr>
                                      <p:to>
                                        <p:strVal val="visible"/>
                                      </p:to>
                                    </p:set>
                                    <p:animEffect filter="fade" transition="in">
                                      <p:cBhvr>
                                        <p:cTn dur="500"/>
                                        <p:tgtEl>
                                          <p:spTgt spid="721">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21">
                                            <p:txEl>
                                              <p:pRg end="6" st="6"/>
                                            </p:txEl>
                                          </p:spTgt>
                                        </p:tgtEl>
                                        <p:attrNameLst>
                                          <p:attrName>style.visibility</p:attrName>
                                        </p:attrNameLst>
                                      </p:cBhvr>
                                      <p:to>
                                        <p:strVal val="visible"/>
                                      </p:to>
                                    </p:set>
                                    <p:animEffect filter="fade" transition="in">
                                      <p:cBhvr>
                                        <p:cTn dur="500"/>
                                        <p:tgtEl>
                                          <p:spTgt spid="721">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21">
                                            <p:txEl>
                                              <p:pRg end="7" st="7"/>
                                            </p:txEl>
                                          </p:spTgt>
                                        </p:tgtEl>
                                        <p:attrNameLst>
                                          <p:attrName>style.visibility</p:attrName>
                                        </p:attrNameLst>
                                      </p:cBhvr>
                                      <p:to>
                                        <p:strVal val="visible"/>
                                      </p:to>
                                    </p:set>
                                    <p:animEffect filter="fade" transition="in">
                                      <p:cBhvr>
                                        <p:cTn dur="500"/>
                                        <p:tgtEl>
                                          <p:spTgt spid="721">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21">
                                            <p:txEl>
                                              <p:pRg end="8" st="8"/>
                                            </p:txEl>
                                          </p:spTgt>
                                        </p:tgtEl>
                                        <p:attrNameLst>
                                          <p:attrName>style.visibility</p:attrName>
                                        </p:attrNameLst>
                                      </p:cBhvr>
                                      <p:to>
                                        <p:strVal val="visible"/>
                                      </p:to>
                                    </p:set>
                                    <p:animEffect filter="fade" transition="in">
                                      <p:cBhvr>
                                        <p:cTn dur="500"/>
                                        <p:tgtEl>
                                          <p:spTgt spid="721">
                                            <p:txEl>
                                              <p:pRg end="8" st="8"/>
                                            </p:txEl>
                                          </p:spTgt>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722"/>
                                        </p:tgtEl>
                                        <p:attrNameLst>
                                          <p:attrName>style.visibility</p:attrName>
                                        </p:attrNameLst>
                                      </p:cBhvr>
                                      <p:to>
                                        <p:strVal val="visible"/>
                                      </p:to>
                                    </p:set>
                                    <p:anim calcmode="lin" valueType="num">
                                      <p:cBhvr additive="base">
                                        <p:cTn dur="500"/>
                                        <p:tgtEl>
                                          <p:spTgt spid="722"/>
                                        </p:tgtEl>
                                        <p:attrNameLst>
                                          <p:attrName>ppt_w</p:attrName>
                                        </p:attrNameLst>
                                      </p:cBhvr>
                                      <p:tavLst>
                                        <p:tav fmla="" tm="0">
                                          <p:val>
                                            <p:strVal val="0"/>
                                          </p:val>
                                        </p:tav>
                                        <p:tav fmla="" tm="100000">
                                          <p:val>
                                            <p:strVal val="#ppt_w"/>
                                          </p:val>
                                        </p:tav>
                                      </p:tavLst>
                                    </p:anim>
                                    <p:anim calcmode="lin" valueType="num">
                                      <p:cBhvr additive="base">
                                        <p:cTn dur="500"/>
                                        <p:tgtEl>
                                          <p:spTgt spid="722"/>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
                                  </p:stCondLst>
                                  <p:childTnLst>
                                    <p:set>
                                      <p:cBhvr>
                                        <p:cTn dur="1" fill="hold">
                                          <p:stCondLst>
                                            <p:cond delay="0"/>
                                          </p:stCondLst>
                                        </p:cTn>
                                        <p:tgtEl>
                                          <p:spTgt spid="723">
                                            <p:txEl>
                                              <p:pRg end="0" st="0"/>
                                            </p:txEl>
                                          </p:spTgt>
                                        </p:tgtEl>
                                        <p:attrNameLst>
                                          <p:attrName>style.visibility</p:attrName>
                                        </p:attrNameLst>
                                      </p:cBhvr>
                                      <p:to>
                                        <p:strVal val="visible"/>
                                      </p:to>
                                    </p:set>
                                    <p:animEffect filter="fade" transition="in">
                                      <p:cBhvr>
                                        <p:cTn dur="500"/>
                                        <p:tgtEl>
                                          <p:spTgt spid="723">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23">
                                            <p:txEl>
                                              <p:pRg end="1" st="1"/>
                                            </p:txEl>
                                          </p:spTgt>
                                        </p:tgtEl>
                                        <p:attrNameLst>
                                          <p:attrName>style.visibility</p:attrName>
                                        </p:attrNameLst>
                                      </p:cBhvr>
                                      <p:to>
                                        <p:strVal val="visible"/>
                                      </p:to>
                                    </p:set>
                                    <p:animEffect filter="fade" transition="in">
                                      <p:cBhvr>
                                        <p:cTn dur="500"/>
                                        <p:tgtEl>
                                          <p:spTgt spid="723">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23">
                                            <p:txEl>
                                              <p:pRg end="2" st="2"/>
                                            </p:txEl>
                                          </p:spTgt>
                                        </p:tgtEl>
                                        <p:attrNameLst>
                                          <p:attrName>style.visibility</p:attrName>
                                        </p:attrNameLst>
                                      </p:cBhvr>
                                      <p:to>
                                        <p:strVal val="visible"/>
                                      </p:to>
                                    </p:set>
                                    <p:animEffect filter="fade" transition="in">
                                      <p:cBhvr>
                                        <p:cTn dur="500"/>
                                        <p:tgtEl>
                                          <p:spTgt spid="723">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23">
                                            <p:txEl>
                                              <p:pRg end="3" st="3"/>
                                            </p:txEl>
                                          </p:spTgt>
                                        </p:tgtEl>
                                        <p:attrNameLst>
                                          <p:attrName>style.visibility</p:attrName>
                                        </p:attrNameLst>
                                      </p:cBhvr>
                                      <p:to>
                                        <p:strVal val="visible"/>
                                      </p:to>
                                    </p:set>
                                    <p:animEffect filter="fade" transition="in">
                                      <p:cBhvr>
                                        <p:cTn dur="500"/>
                                        <p:tgtEl>
                                          <p:spTgt spid="723">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23">
                                            <p:txEl>
                                              <p:pRg end="4" st="4"/>
                                            </p:txEl>
                                          </p:spTgt>
                                        </p:tgtEl>
                                        <p:attrNameLst>
                                          <p:attrName>style.visibility</p:attrName>
                                        </p:attrNameLst>
                                      </p:cBhvr>
                                      <p:to>
                                        <p:strVal val="visible"/>
                                      </p:to>
                                    </p:set>
                                    <p:animEffect filter="fade" transition="in">
                                      <p:cBhvr>
                                        <p:cTn dur="500"/>
                                        <p:tgtEl>
                                          <p:spTgt spid="723">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23">
                                            <p:txEl>
                                              <p:pRg end="5" st="5"/>
                                            </p:txEl>
                                          </p:spTgt>
                                        </p:tgtEl>
                                        <p:attrNameLst>
                                          <p:attrName>style.visibility</p:attrName>
                                        </p:attrNameLst>
                                      </p:cBhvr>
                                      <p:to>
                                        <p:strVal val="visible"/>
                                      </p:to>
                                    </p:set>
                                    <p:animEffect filter="fade" transition="in">
                                      <p:cBhvr>
                                        <p:cTn dur="500"/>
                                        <p:tgtEl>
                                          <p:spTgt spid="723">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23">
                                            <p:txEl>
                                              <p:pRg end="6" st="6"/>
                                            </p:txEl>
                                          </p:spTgt>
                                        </p:tgtEl>
                                        <p:attrNameLst>
                                          <p:attrName>style.visibility</p:attrName>
                                        </p:attrNameLst>
                                      </p:cBhvr>
                                      <p:to>
                                        <p:strVal val="visible"/>
                                      </p:to>
                                    </p:set>
                                    <p:animEffect filter="fade" transition="in">
                                      <p:cBhvr>
                                        <p:cTn dur="500"/>
                                        <p:tgtEl>
                                          <p:spTgt spid="723">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23">
                                            <p:txEl>
                                              <p:pRg end="7" st="7"/>
                                            </p:txEl>
                                          </p:spTgt>
                                        </p:tgtEl>
                                        <p:attrNameLst>
                                          <p:attrName>style.visibility</p:attrName>
                                        </p:attrNameLst>
                                      </p:cBhvr>
                                      <p:to>
                                        <p:strVal val="visible"/>
                                      </p:to>
                                    </p:set>
                                    <p:animEffect filter="fade" transition="in">
                                      <p:cBhvr>
                                        <p:cTn dur="500"/>
                                        <p:tgtEl>
                                          <p:spTgt spid="723">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23">
                                            <p:txEl>
                                              <p:pRg end="8" st="8"/>
                                            </p:txEl>
                                          </p:spTgt>
                                        </p:tgtEl>
                                        <p:attrNameLst>
                                          <p:attrName>style.visibility</p:attrName>
                                        </p:attrNameLst>
                                      </p:cBhvr>
                                      <p:to>
                                        <p:strVal val="visible"/>
                                      </p:to>
                                    </p:set>
                                    <p:animEffect filter="fade" transition="in">
                                      <p:cBhvr>
                                        <p:cTn dur="500"/>
                                        <p:tgtEl>
                                          <p:spTgt spid="723">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24">
                                            <p:txEl>
                                              <p:pRg end="0" st="0"/>
                                            </p:txEl>
                                          </p:spTgt>
                                        </p:tgtEl>
                                        <p:attrNameLst>
                                          <p:attrName>style.visibility</p:attrName>
                                        </p:attrNameLst>
                                      </p:cBhvr>
                                      <p:to>
                                        <p:strVal val="visible"/>
                                      </p:to>
                                    </p:set>
                                    <p:animEffect filter="fade" transition="in">
                                      <p:cBhvr>
                                        <p:cTn dur="500"/>
                                        <p:tgtEl>
                                          <p:spTgt spid="724">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24">
                                            <p:txEl>
                                              <p:pRg end="1" st="1"/>
                                            </p:txEl>
                                          </p:spTgt>
                                        </p:tgtEl>
                                        <p:attrNameLst>
                                          <p:attrName>style.visibility</p:attrName>
                                        </p:attrNameLst>
                                      </p:cBhvr>
                                      <p:to>
                                        <p:strVal val="visible"/>
                                      </p:to>
                                    </p:set>
                                    <p:animEffect filter="fade" transition="in">
                                      <p:cBhvr>
                                        <p:cTn dur="500"/>
                                        <p:tgtEl>
                                          <p:spTgt spid="724">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24">
                                            <p:txEl>
                                              <p:pRg end="2" st="2"/>
                                            </p:txEl>
                                          </p:spTgt>
                                        </p:tgtEl>
                                        <p:attrNameLst>
                                          <p:attrName>style.visibility</p:attrName>
                                        </p:attrNameLst>
                                      </p:cBhvr>
                                      <p:to>
                                        <p:strVal val="visible"/>
                                      </p:to>
                                    </p:set>
                                    <p:animEffect filter="fade" transition="in">
                                      <p:cBhvr>
                                        <p:cTn dur="500"/>
                                        <p:tgtEl>
                                          <p:spTgt spid="724">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24">
                                            <p:txEl>
                                              <p:pRg end="3" st="3"/>
                                            </p:txEl>
                                          </p:spTgt>
                                        </p:tgtEl>
                                        <p:attrNameLst>
                                          <p:attrName>style.visibility</p:attrName>
                                        </p:attrNameLst>
                                      </p:cBhvr>
                                      <p:to>
                                        <p:strVal val="visible"/>
                                      </p:to>
                                    </p:set>
                                    <p:animEffect filter="fade" transition="in">
                                      <p:cBhvr>
                                        <p:cTn dur="500"/>
                                        <p:tgtEl>
                                          <p:spTgt spid="724">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24">
                                            <p:txEl>
                                              <p:pRg end="4" st="4"/>
                                            </p:txEl>
                                          </p:spTgt>
                                        </p:tgtEl>
                                        <p:attrNameLst>
                                          <p:attrName>style.visibility</p:attrName>
                                        </p:attrNameLst>
                                      </p:cBhvr>
                                      <p:to>
                                        <p:strVal val="visible"/>
                                      </p:to>
                                    </p:set>
                                    <p:animEffect filter="fade" transition="in">
                                      <p:cBhvr>
                                        <p:cTn dur="500"/>
                                        <p:tgtEl>
                                          <p:spTgt spid="724">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24">
                                            <p:txEl>
                                              <p:pRg end="5" st="5"/>
                                            </p:txEl>
                                          </p:spTgt>
                                        </p:tgtEl>
                                        <p:attrNameLst>
                                          <p:attrName>style.visibility</p:attrName>
                                        </p:attrNameLst>
                                      </p:cBhvr>
                                      <p:to>
                                        <p:strVal val="visible"/>
                                      </p:to>
                                    </p:set>
                                    <p:animEffect filter="fade" transition="in">
                                      <p:cBhvr>
                                        <p:cTn dur="500"/>
                                        <p:tgtEl>
                                          <p:spTgt spid="724">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24">
                                            <p:txEl>
                                              <p:pRg end="6" st="6"/>
                                            </p:txEl>
                                          </p:spTgt>
                                        </p:tgtEl>
                                        <p:attrNameLst>
                                          <p:attrName>style.visibility</p:attrName>
                                        </p:attrNameLst>
                                      </p:cBhvr>
                                      <p:to>
                                        <p:strVal val="visible"/>
                                      </p:to>
                                    </p:set>
                                    <p:animEffect filter="fade" transition="in">
                                      <p:cBhvr>
                                        <p:cTn dur="500"/>
                                        <p:tgtEl>
                                          <p:spTgt spid="724">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24">
                                            <p:txEl>
                                              <p:pRg end="7" st="7"/>
                                            </p:txEl>
                                          </p:spTgt>
                                        </p:tgtEl>
                                        <p:attrNameLst>
                                          <p:attrName>style.visibility</p:attrName>
                                        </p:attrNameLst>
                                      </p:cBhvr>
                                      <p:to>
                                        <p:strVal val="visible"/>
                                      </p:to>
                                    </p:set>
                                    <p:animEffect filter="fade" transition="in">
                                      <p:cBhvr>
                                        <p:cTn dur="500"/>
                                        <p:tgtEl>
                                          <p:spTgt spid="724">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24">
                                            <p:txEl>
                                              <p:pRg end="8" st="8"/>
                                            </p:txEl>
                                          </p:spTgt>
                                        </p:tgtEl>
                                        <p:attrNameLst>
                                          <p:attrName>style.visibility</p:attrName>
                                        </p:attrNameLst>
                                      </p:cBhvr>
                                      <p:to>
                                        <p:strVal val="visible"/>
                                      </p:to>
                                    </p:set>
                                    <p:animEffect filter="fade" transition="in">
                                      <p:cBhvr>
                                        <p:cTn dur="500"/>
                                        <p:tgtEl>
                                          <p:spTgt spid="724">
                                            <p:txEl>
                                              <p:pRg end="8" st="8"/>
                                            </p:txEl>
                                          </p:spTgt>
                                        </p:tgtEl>
                                      </p:cBhvr>
                                    </p:animEffect>
                                  </p:childTnLst>
                                </p:cTn>
                              </p:par>
                            </p:childTnLst>
                          </p:cTn>
                        </p:par>
                        <p:par>
                          <p:cTn fill="hold">
                            <p:stCondLst>
                              <p:cond delay="1500"/>
                            </p:stCondLst>
                            <p:childTnLst>
                              <p:par>
                                <p:cTn fill="hold" nodeType="afterEffect" presetClass="entr" presetID="23" presetSubtype="16">
                                  <p:stCondLst>
                                    <p:cond delay="0"/>
                                  </p:stCondLst>
                                  <p:childTnLst>
                                    <p:set>
                                      <p:cBhvr>
                                        <p:cTn dur="1" fill="hold">
                                          <p:stCondLst>
                                            <p:cond delay="0"/>
                                          </p:stCondLst>
                                        </p:cTn>
                                        <p:tgtEl>
                                          <p:spTgt spid="725"/>
                                        </p:tgtEl>
                                        <p:attrNameLst>
                                          <p:attrName>style.visibility</p:attrName>
                                        </p:attrNameLst>
                                      </p:cBhvr>
                                      <p:to>
                                        <p:strVal val="visible"/>
                                      </p:to>
                                    </p:set>
                                    <p:anim calcmode="lin" valueType="num">
                                      <p:cBhvr additive="base">
                                        <p:cTn dur="500"/>
                                        <p:tgtEl>
                                          <p:spTgt spid="725"/>
                                        </p:tgtEl>
                                        <p:attrNameLst>
                                          <p:attrName>ppt_w</p:attrName>
                                        </p:attrNameLst>
                                      </p:cBhvr>
                                      <p:tavLst>
                                        <p:tav fmla="" tm="0">
                                          <p:val>
                                            <p:strVal val="0"/>
                                          </p:val>
                                        </p:tav>
                                        <p:tav fmla="" tm="100000">
                                          <p:val>
                                            <p:strVal val="#ppt_w"/>
                                          </p:val>
                                        </p:tav>
                                      </p:tavLst>
                                    </p:anim>
                                    <p:anim calcmode="lin" valueType="num">
                                      <p:cBhvr additive="base">
                                        <p:cTn dur="500"/>
                                        <p:tgtEl>
                                          <p:spTgt spid="725"/>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
                                  </p:stCondLst>
                                  <p:childTnLst>
                                    <p:set>
                                      <p:cBhvr>
                                        <p:cTn dur="1" fill="hold">
                                          <p:stCondLst>
                                            <p:cond delay="0"/>
                                          </p:stCondLst>
                                        </p:cTn>
                                        <p:tgtEl>
                                          <p:spTgt spid="726">
                                            <p:txEl>
                                              <p:pRg end="0" st="0"/>
                                            </p:txEl>
                                          </p:spTgt>
                                        </p:tgtEl>
                                        <p:attrNameLst>
                                          <p:attrName>style.visibility</p:attrName>
                                        </p:attrNameLst>
                                      </p:cBhvr>
                                      <p:to>
                                        <p:strVal val="visible"/>
                                      </p:to>
                                    </p:set>
                                    <p:animEffect filter="fade" transition="in">
                                      <p:cBhvr>
                                        <p:cTn dur="500"/>
                                        <p:tgtEl>
                                          <p:spTgt spid="726">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26">
                                            <p:txEl>
                                              <p:pRg end="1" st="1"/>
                                            </p:txEl>
                                          </p:spTgt>
                                        </p:tgtEl>
                                        <p:attrNameLst>
                                          <p:attrName>style.visibility</p:attrName>
                                        </p:attrNameLst>
                                      </p:cBhvr>
                                      <p:to>
                                        <p:strVal val="visible"/>
                                      </p:to>
                                    </p:set>
                                    <p:animEffect filter="fade" transition="in">
                                      <p:cBhvr>
                                        <p:cTn dur="500"/>
                                        <p:tgtEl>
                                          <p:spTgt spid="726">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26">
                                            <p:txEl>
                                              <p:pRg end="2" st="2"/>
                                            </p:txEl>
                                          </p:spTgt>
                                        </p:tgtEl>
                                        <p:attrNameLst>
                                          <p:attrName>style.visibility</p:attrName>
                                        </p:attrNameLst>
                                      </p:cBhvr>
                                      <p:to>
                                        <p:strVal val="visible"/>
                                      </p:to>
                                    </p:set>
                                    <p:animEffect filter="fade" transition="in">
                                      <p:cBhvr>
                                        <p:cTn dur="500"/>
                                        <p:tgtEl>
                                          <p:spTgt spid="726">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26">
                                            <p:txEl>
                                              <p:pRg end="3" st="3"/>
                                            </p:txEl>
                                          </p:spTgt>
                                        </p:tgtEl>
                                        <p:attrNameLst>
                                          <p:attrName>style.visibility</p:attrName>
                                        </p:attrNameLst>
                                      </p:cBhvr>
                                      <p:to>
                                        <p:strVal val="visible"/>
                                      </p:to>
                                    </p:set>
                                    <p:animEffect filter="fade" transition="in">
                                      <p:cBhvr>
                                        <p:cTn dur="500"/>
                                        <p:tgtEl>
                                          <p:spTgt spid="726">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26">
                                            <p:txEl>
                                              <p:pRg end="4" st="4"/>
                                            </p:txEl>
                                          </p:spTgt>
                                        </p:tgtEl>
                                        <p:attrNameLst>
                                          <p:attrName>style.visibility</p:attrName>
                                        </p:attrNameLst>
                                      </p:cBhvr>
                                      <p:to>
                                        <p:strVal val="visible"/>
                                      </p:to>
                                    </p:set>
                                    <p:animEffect filter="fade" transition="in">
                                      <p:cBhvr>
                                        <p:cTn dur="500"/>
                                        <p:tgtEl>
                                          <p:spTgt spid="726">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26">
                                            <p:txEl>
                                              <p:pRg end="5" st="5"/>
                                            </p:txEl>
                                          </p:spTgt>
                                        </p:tgtEl>
                                        <p:attrNameLst>
                                          <p:attrName>style.visibility</p:attrName>
                                        </p:attrNameLst>
                                      </p:cBhvr>
                                      <p:to>
                                        <p:strVal val="visible"/>
                                      </p:to>
                                    </p:set>
                                    <p:animEffect filter="fade" transition="in">
                                      <p:cBhvr>
                                        <p:cTn dur="500"/>
                                        <p:tgtEl>
                                          <p:spTgt spid="726">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26">
                                            <p:txEl>
                                              <p:pRg end="6" st="6"/>
                                            </p:txEl>
                                          </p:spTgt>
                                        </p:tgtEl>
                                        <p:attrNameLst>
                                          <p:attrName>style.visibility</p:attrName>
                                        </p:attrNameLst>
                                      </p:cBhvr>
                                      <p:to>
                                        <p:strVal val="visible"/>
                                      </p:to>
                                    </p:set>
                                    <p:animEffect filter="fade" transition="in">
                                      <p:cBhvr>
                                        <p:cTn dur="500"/>
                                        <p:tgtEl>
                                          <p:spTgt spid="726">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26">
                                            <p:txEl>
                                              <p:pRg end="7" st="7"/>
                                            </p:txEl>
                                          </p:spTgt>
                                        </p:tgtEl>
                                        <p:attrNameLst>
                                          <p:attrName>style.visibility</p:attrName>
                                        </p:attrNameLst>
                                      </p:cBhvr>
                                      <p:to>
                                        <p:strVal val="visible"/>
                                      </p:to>
                                    </p:set>
                                    <p:animEffect filter="fade" transition="in">
                                      <p:cBhvr>
                                        <p:cTn dur="500"/>
                                        <p:tgtEl>
                                          <p:spTgt spid="726">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26">
                                            <p:txEl>
                                              <p:pRg end="8" st="8"/>
                                            </p:txEl>
                                          </p:spTgt>
                                        </p:tgtEl>
                                        <p:attrNameLst>
                                          <p:attrName>style.visibility</p:attrName>
                                        </p:attrNameLst>
                                      </p:cBhvr>
                                      <p:to>
                                        <p:strVal val="visible"/>
                                      </p:to>
                                    </p:set>
                                    <p:animEffect filter="fade" transition="in">
                                      <p:cBhvr>
                                        <p:cTn dur="500"/>
                                        <p:tgtEl>
                                          <p:spTgt spid="726">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27">
                                            <p:txEl>
                                              <p:pRg end="0" st="0"/>
                                            </p:txEl>
                                          </p:spTgt>
                                        </p:tgtEl>
                                        <p:attrNameLst>
                                          <p:attrName>style.visibility</p:attrName>
                                        </p:attrNameLst>
                                      </p:cBhvr>
                                      <p:to>
                                        <p:strVal val="visible"/>
                                      </p:to>
                                    </p:set>
                                    <p:animEffect filter="fade" transition="in">
                                      <p:cBhvr>
                                        <p:cTn dur="500"/>
                                        <p:tgtEl>
                                          <p:spTgt spid="727">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27">
                                            <p:txEl>
                                              <p:pRg end="1" st="1"/>
                                            </p:txEl>
                                          </p:spTgt>
                                        </p:tgtEl>
                                        <p:attrNameLst>
                                          <p:attrName>style.visibility</p:attrName>
                                        </p:attrNameLst>
                                      </p:cBhvr>
                                      <p:to>
                                        <p:strVal val="visible"/>
                                      </p:to>
                                    </p:set>
                                    <p:animEffect filter="fade" transition="in">
                                      <p:cBhvr>
                                        <p:cTn dur="500"/>
                                        <p:tgtEl>
                                          <p:spTgt spid="727">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27">
                                            <p:txEl>
                                              <p:pRg end="2" st="2"/>
                                            </p:txEl>
                                          </p:spTgt>
                                        </p:tgtEl>
                                        <p:attrNameLst>
                                          <p:attrName>style.visibility</p:attrName>
                                        </p:attrNameLst>
                                      </p:cBhvr>
                                      <p:to>
                                        <p:strVal val="visible"/>
                                      </p:to>
                                    </p:set>
                                    <p:animEffect filter="fade" transition="in">
                                      <p:cBhvr>
                                        <p:cTn dur="500"/>
                                        <p:tgtEl>
                                          <p:spTgt spid="727">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27">
                                            <p:txEl>
                                              <p:pRg end="3" st="3"/>
                                            </p:txEl>
                                          </p:spTgt>
                                        </p:tgtEl>
                                        <p:attrNameLst>
                                          <p:attrName>style.visibility</p:attrName>
                                        </p:attrNameLst>
                                      </p:cBhvr>
                                      <p:to>
                                        <p:strVal val="visible"/>
                                      </p:to>
                                    </p:set>
                                    <p:animEffect filter="fade" transition="in">
                                      <p:cBhvr>
                                        <p:cTn dur="500"/>
                                        <p:tgtEl>
                                          <p:spTgt spid="727">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27">
                                            <p:txEl>
                                              <p:pRg end="4" st="4"/>
                                            </p:txEl>
                                          </p:spTgt>
                                        </p:tgtEl>
                                        <p:attrNameLst>
                                          <p:attrName>style.visibility</p:attrName>
                                        </p:attrNameLst>
                                      </p:cBhvr>
                                      <p:to>
                                        <p:strVal val="visible"/>
                                      </p:to>
                                    </p:set>
                                    <p:animEffect filter="fade" transition="in">
                                      <p:cBhvr>
                                        <p:cTn dur="500"/>
                                        <p:tgtEl>
                                          <p:spTgt spid="727">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27">
                                            <p:txEl>
                                              <p:pRg end="5" st="5"/>
                                            </p:txEl>
                                          </p:spTgt>
                                        </p:tgtEl>
                                        <p:attrNameLst>
                                          <p:attrName>style.visibility</p:attrName>
                                        </p:attrNameLst>
                                      </p:cBhvr>
                                      <p:to>
                                        <p:strVal val="visible"/>
                                      </p:to>
                                    </p:set>
                                    <p:animEffect filter="fade" transition="in">
                                      <p:cBhvr>
                                        <p:cTn dur="500"/>
                                        <p:tgtEl>
                                          <p:spTgt spid="727">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27">
                                            <p:txEl>
                                              <p:pRg end="6" st="6"/>
                                            </p:txEl>
                                          </p:spTgt>
                                        </p:tgtEl>
                                        <p:attrNameLst>
                                          <p:attrName>style.visibility</p:attrName>
                                        </p:attrNameLst>
                                      </p:cBhvr>
                                      <p:to>
                                        <p:strVal val="visible"/>
                                      </p:to>
                                    </p:set>
                                    <p:animEffect filter="fade" transition="in">
                                      <p:cBhvr>
                                        <p:cTn dur="500"/>
                                        <p:tgtEl>
                                          <p:spTgt spid="727">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27">
                                            <p:txEl>
                                              <p:pRg end="7" st="7"/>
                                            </p:txEl>
                                          </p:spTgt>
                                        </p:tgtEl>
                                        <p:attrNameLst>
                                          <p:attrName>style.visibility</p:attrName>
                                        </p:attrNameLst>
                                      </p:cBhvr>
                                      <p:to>
                                        <p:strVal val="visible"/>
                                      </p:to>
                                    </p:set>
                                    <p:animEffect filter="fade" transition="in">
                                      <p:cBhvr>
                                        <p:cTn dur="500"/>
                                        <p:tgtEl>
                                          <p:spTgt spid="727">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27">
                                            <p:txEl>
                                              <p:pRg end="8" st="8"/>
                                            </p:txEl>
                                          </p:spTgt>
                                        </p:tgtEl>
                                        <p:attrNameLst>
                                          <p:attrName>style.visibility</p:attrName>
                                        </p:attrNameLst>
                                      </p:cBhvr>
                                      <p:to>
                                        <p:strVal val="visible"/>
                                      </p:to>
                                    </p:set>
                                    <p:animEffect filter="fade" transition="in">
                                      <p:cBhvr>
                                        <p:cTn dur="500"/>
                                        <p:tgtEl>
                                          <p:spTgt spid="727">
                                            <p:txEl>
                                              <p:pRg end="8" st="8"/>
                                            </p:txEl>
                                          </p:spTgt>
                                        </p:tgtEl>
                                      </p:cBhvr>
                                    </p:animEffect>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728"/>
                                        </p:tgtEl>
                                        <p:attrNameLst>
                                          <p:attrName>style.visibility</p:attrName>
                                        </p:attrNameLst>
                                      </p:cBhvr>
                                      <p:to>
                                        <p:strVal val="visible"/>
                                      </p:to>
                                    </p:set>
                                    <p:anim calcmode="lin" valueType="num">
                                      <p:cBhvr additive="base">
                                        <p:cTn dur="500"/>
                                        <p:tgtEl>
                                          <p:spTgt spid="728"/>
                                        </p:tgtEl>
                                        <p:attrNameLst>
                                          <p:attrName>ppt_w</p:attrName>
                                        </p:attrNameLst>
                                      </p:cBhvr>
                                      <p:tavLst>
                                        <p:tav fmla="" tm="0">
                                          <p:val>
                                            <p:strVal val="0"/>
                                          </p:val>
                                        </p:tav>
                                        <p:tav fmla="" tm="100000">
                                          <p:val>
                                            <p:strVal val="#ppt_w"/>
                                          </p:val>
                                        </p:tav>
                                      </p:tavLst>
                                    </p:anim>
                                    <p:anim calcmode="lin" valueType="num">
                                      <p:cBhvr additive="base">
                                        <p:cTn dur="500"/>
                                        <p:tgtEl>
                                          <p:spTgt spid="72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ircle images with caption 2">
  <p:cSld name="Four circle images with caption 2">
    <p:spTree>
      <p:nvGrpSpPr>
        <p:cNvPr id="729" name="Shape 729"/>
        <p:cNvGrpSpPr/>
        <p:nvPr/>
      </p:nvGrpSpPr>
      <p:grpSpPr>
        <a:xfrm>
          <a:off x="0" y="0"/>
          <a:ext cx="0" cy="0"/>
          <a:chOff x="0" y="0"/>
          <a:chExt cx="0" cy="0"/>
        </a:xfrm>
      </p:grpSpPr>
      <p:sp>
        <p:nvSpPr>
          <p:cNvPr id="730" name="Google Shape;730;p67"/>
          <p:cNvSpPr txBox="1"/>
          <p:nvPr>
            <p:ph idx="1" type="body"/>
          </p:nvPr>
        </p:nvSpPr>
        <p:spPr>
          <a:xfrm>
            <a:off x="603251" y="324582"/>
            <a:ext cx="10972800" cy="4317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3000"/>
              <a:buNone/>
              <a:defRPr b="1" sz="300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1" name="Google Shape;731;p67"/>
          <p:cNvSpPr txBox="1"/>
          <p:nvPr>
            <p:ph idx="2" type="body"/>
          </p:nvPr>
        </p:nvSpPr>
        <p:spPr>
          <a:xfrm>
            <a:off x="603251" y="827103"/>
            <a:ext cx="10972800" cy="228451"/>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accent3"/>
              </a:buClr>
              <a:buSzPts val="1440"/>
              <a:buNone/>
              <a:defRPr b="0" sz="1440">
                <a:solidFill>
                  <a:schemeClr val="accent3"/>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732" name="Google Shape;732;p67"/>
          <p:cNvGrpSpPr/>
          <p:nvPr/>
        </p:nvGrpSpPr>
        <p:grpSpPr>
          <a:xfrm>
            <a:off x="101309" y="385540"/>
            <a:ext cx="383999" cy="342172"/>
            <a:chOff x="5270500" y="1460500"/>
            <a:chExt cx="1701800" cy="2705100"/>
          </a:xfrm>
        </p:grpSpPr>
        <p:sp>
          <p:nvSpPr>
            <p:cNvPr id="733" name="Google Shape;733;p67"/>
            <p:cNvSpPr/>
            <p:nvPr/>
          </p:nvSpPr>
          <p:spPr>
            <a:xfrm>
              <a:off x="5270500" y="1460500"/>
              <a:ext cx="457200" cy="27051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734" name="Google Shape;734;p67"/>
            <p:cNvSpPr/>
            <p:nvPr/>
          </p:nvSpPr>
          <p:spPr>
            <a:xfrm>
              <a:off x="5892800" y="1460500"/>
              <a:ext cx="457200" cy="2705100"/>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735" name="Google Shape;735;p67"/>
            <p:cNvSpPr/>
            <p:nvPr/>
          </p:nvSpPr>
          <p:spPr>
            <a:xfrm>
              <a:off x="6515100" y="1460500"/>
              <a:ext cx="457200" cy="2705100"/>
            </a:xfrm>
            <a:prstGeom prst="roundRect">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grpSp>
      <p:sp>
        <p:nvSpPr>
          <p:cNvPr id="736" name="Google Shape;736;p67"/>
          <p:cNvSpPr txBox="1"/>
          <p:nvPr>
            <p:ph idx="3" type="body"/>
          </p:nvPr>
        </p:nvSpPr>
        <p:spPr>
          <a:xfrm>
            <a:off x="2838451" y="1813942"/>
            <a:ext cx="2986616" cy="259199"/>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1920"/>
              <a:buNone/>
              <a:defRPr b="0" sz="192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7" name="Google Shape;737;p67"/>
          <p:cNvSpPr txBox="1"/>
          <p:nvPr>
            <p:ph idx="4" type="body"/>
          </p:nvPr>
        </p:nvSpPr>
        <p:spPr>
          <a:xfrm>
            <a:off x="2838451" y="2108723"/>
            <a:ext cx="2986616" cy="1518588"/>
          </a:xfrm>
          <a:prstGeom prst="rect">
            <a:avLst/>
          </a:prstGeom>
          <a:noFill/>
          <a:ln>
            <a:noFill/>
          </a:ln>
        </p:spPr>
        <p:txBody>
          <a:bodyPr anchorCtr="0" anchor="t" bIns="0" lIns="0" spcFirstLastPara="1" rIns="0" wrap="square" tIns="0">
            <a:normAutofit/>
          </a:bodyPr>
          <a:lstStyle>
            <a:lvl1pPr indent="-228600" lvl="0" marL="457200" algn="l">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8" name="Google Shape;738;p67"/>
          <p:cNvSpPr/>
          <p:nvPr>
            <p:ph idx="5" type="pic"/>
          </p:nvPr>
        </p:nvSpPr>
        <p:spPr>
          <a:xfrm>
            <a:off x="603252" y="1801491"/>
            <a:ext cx="2028477" cy="1825630"/>
          </a:xfrm>
          <a:prstGeom prst="rect">
            <a:avLst/>
          </a:prstGeom>
          <a:noFill/>
          <a:ln>
            <a:noFill/>
          </a:ln>
        </p:spPr>
      </p:sp>
      <p:sp>
        <p:nvSpPr>
          <p:cNvPr id="739" name="Google Shape;739;p67"/>
          <p:cNvSpPr txBox="1"/>
          <p:nvPr>
            <p:ph idx="6" type="body"/>
          </p:nvPr>
        </p:nvSpPr>
        <p:spPr>
          <a:xfrm>
            <a:off x="8589435" y="1813942"/>
            <a:ext cx="2986616" cy="259199"/>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1920"/>
              <a:buNone/>
              <a:defRPr b="0" sz="192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0" name="Google Shape;740;p67"/>
          <p:cNvSpPr txBox="1"/>
          <p:nvPr>
            <p:ph idx="7" type="body"/>
          </p:nvPr>
        </p:nvSpPr>
        <p:spPr>
          <a:xfrm>
            <a:off x="8589435" y="2108723"/>
            <a:ext cx="2986616" cy="1518588"/>
          </a:xfrm>
          <a:prstGeom prst="rect">
            <a:avLst/>
          </a:prstGeom>
          <a:noFill/>
          <a:ln>
            <a:noFill/>
          </a:ln>
        </p:spPr>
        <p:txBody>
          <a:bodyPr anchorCtr="0" anchor="t" bIns="0" lIns="0" spcFirstLastPara="1" rIns="0" wrap="square" tIns="0">
            <a:normAutofit/>
          </a:bodyPr>
          <a:lstStyle>
            <a:lvl1pPr indent="-228600" lvl="0" marL="457200" algn="l">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1" name="Google Shape;741;p67"/>
          <p:cNvSpPr/>
          <p:nvPr>
            <p:ph idx="8" type="pic"/>
          </p:nvPr>
        </p:nvSpPr>
        <p:spPr>
          <a:xfrm>
            <a:off x="6354236" y="1801491"/>
            <a:ext cx="2028477" cy="1825630"/>
          </a:xfrm>
          <a:prstGeom prst="rect">
            <a:avLst/>
          </a:prstGeom>
          <a:noFill/>
          <a:ln>
            <a:noFill/>
          </a:ln>
        </p:spPr>
      </p:sp>
      <p:sp>
        <p:nvSpPr>
          <p:cNvPr id="742" name="Google Shape;742;p67"/>
          <p:cNvSpPr txBox="1"/>
          <p:nvPr>
            <p:ph idx="9" type="body"/>
          </p:nvPr>
        </p:nvSpPr>
        <p:spPr>
          <a:xfrm>
            <a:off x="2838451" y="3993262"/>
            <a:ext cx="2986616" cy="259199"/>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1920"/>
              <a:buNone/>
              <a:defRPr b="0" sz="192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3" name="Google Shape;743;p67"/>
          <p:cNvSpPr txBox="1"/>
          <p:nvPr>
            <p:ph idx="13" type="body"/>
          </p:nvPr>
        </p:nvSpPr>
        <p:spPr>
          <a:xfrm>
            <a:off x="2838451" y="4288043"/>
            <a:ext cx="2986616" cy="1518588"/>
          </a:xfrm>
          <a:prstGeom prst="rect">
            <a:avLst/>
          </a:prstGeom>
          <a:noFill/>
          <a:ln>
            <a:noFill/>
          </a:ln>
        </p:spPr>
        <p:txBody>
          <a:bodyPr anchorCtr="0" anchor="t" bIns="0" lIns="0" spcFirstLastPara="1" rIns="0" wrap="square" tIns="0">
            <a:normAutofit/>
          </a:bodyPr>
          <a:lstStyle>
            <a:lvl1pPr indent="-228600" lvl="0" marL="457200" algn="l">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4" name="Google Shape;744;p67"/>
          <p:cNvSpPr/>
          <p:nvPr>
            <p:ph idx="14" type="pic"/>
          </p:nvPr>
        </p:nvSpPr>
        <p:spPr>
          <a:xfrm>
            <a:off x="603252" y="3980811"/>
            <a:ext cx="2028477" cy="1825630"/>
          </a:xfrm>
          <a:prstGeom prst="rect">
            <a:avLst/>
          </a:prstGeom>
          <a:noFill/>
          <a:ln>
            <a:noFill/>
          </a:ln>
        </p:spPr>
      </p:sp>
      <p:sp>
        <p:nvSpPr>
          <p:cNvPr id="745" name="Google Shape;745;p67"/>
          <p:cNvSpPr txBox="1"/>
          <p:nvPr>
            <p:ph idx="15" type="body"/>
          </p:nvPr>
        </p:nvSpPr>
        <p:spPr>
          <a:xfrm>
            <a:off x="8589435" y="3993262"/>
            <a:ext cx="2986616" cy="259199"/>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1920"/>
              <a:buNone/>
              <a:defRPr b="0" sz="192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6" name="Google Shape;746;p67"/>
          <p:cNvSpPr txBox="1"/>
          <p:nvPr>
            <p:ph idx="16" type="body"/>
          </p:nvPr>
        </p:nvSpPr>
        <p:spPr>
          <a:xfrm>
            <a:off x="8589435" y="4288043"/>
            <a:ext cx="2986616" cy="1518588"/>
          </a:xfrm>
          <a:prstGeom prst="rect">
            <a:avLst/>
          </a:prstGeom>
          <a:noFill/>
          <a:ln>
            <a:noFill/>
          </a:ln>
        </p:spPr>
        <p:txBody>
          <a:bodyPr anchorCtr="0" anchor="t" bIns="0" lIns="0" spcFirstLastPara="1" rIns="0" wrap="square" tIns="0">
            <a:normAutofit/>
          </a:bodyPr>
          <a:lstStyle>
            <a:lvl1pPr indent="-228600" lvl="0" marL="457200" algn="l">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7" name="Google Shape;747;p67"/>
          <p:cNvSpPr/>
          <p:nvPr>
            <p:ph idx="17" type="pic"/>
          </p:nvPr>
        </p:nvSpPr>
        <p:spPr>
          <a:xfrm>
            <a:off x="6354236" y="3980811"/>
            <a:ext cx="2028477" cy="1825630"/>
          </a:xfrm>
          <a:prstGeom prst="rect">
            <a:avLst/>
          </a:prstGeom>
          <a:noFill/>
          <a:ln>
            <a:noFill/>
          </a:ln>
        </p:spPr>
      </p:sp>
    </p:spTree>
  </p:cSld>
  <p:clrMapOvr>
    <a:masterClrMapping/>
  </p:clrMapOvr>
  <mc:AlternateContent>
    <mc:Choice Requires="p14">
      <p:transition spd="slow" p14:dur="125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32"/>
                                        </p:tgtEl>
                                        <p:attrNameLst>
                                          <p:attrName>style.visibility</p:attrName>
                                        </p:attrNameLst>
                                      </p:cBhvr>
                                      <p:to>
                                        <p:strVal val="visible"/>
                                      </p:to>
                                    </p:set>
                                    <p:animEffect filter="fade" transition="in">
                                      <p:cBhvr>
                                        <p:cTn dur="500"/>
                                        <p:tgtEl>
                                          <p:spTgt spid="732"/>
                                        </p:tgtEl>
                                      </p:cBhvr>
                                    </p:animEffect>
                                  </p:childTnLst>
                                </p:cTn>
                              </p:par>
                              <p:par>
                                <p:cTn fill="hold" nodeType="withEffect" presetClass="entr" presetID="10" presetSubtype="0">
                                  <p:stCondLst>
                                    <p:cond delay="200"/>
                                  </p:stCondLst>
                                  <p:childTnLst>
                                    <p:set>
                                      <p:cBhvr>
                                        <p:cTn dur="1" fill="hold">
                                          <p:stCondLst>
                                            <p:cond delay="0"/>
                                          </p:stCondLst>
                                        </p:cTn>
                                        <p:tgtEl>
                                          <p:spTgt spid="730">
                                            <p:txEl>
                                              <p:pRg end="0" st="0"/>
                                            </p:txEl>
                                          </p:spTgt>
                                        </p:tgtEl>
                                        <p:attrNameLst>
                                          <p:attrName>style.visibility</p:attrName>
                                        </p:attrNameLst>
                                      </p:cBhvr>
                                      <p:to>
                                        <p:strVal val="visible"/>
                                      </p:to>
                                    </p:set>
                                    <p:animEffect filter="fade" transition="in">
                                      <p:cBhvr>
                                        <p:cTn dur="400"/>
                                        <p:tgtEl>
                                          <p:spTgt spid="730">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30">
                                            <p:txEl>
                                              <p:pRg end="1" st="1"/>
                                            </p:txEl>
                                          </p:spTgt>
                                        </p:tgtEl>
                                        <p:attrNameLst>
                                          <p:attrName>style.visibility</p:attrName>
                                        </p:attrNameLst>
                                      </p:cBhvr>
                                      <p:to>
                                        <p:strVal val="visible"/>
                                      </p:to>
                                    </p:set>
                                    <p:animEffect filter="fade" transition="in">
                                      <p:cBhvr>
                                        <p:cTn dur="400"/>
                                        <p:tgtEl>
                                          <p:spTgt spid="730">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30">
                                            <p:txEl>
                                              <p:pRg end="2" st="2"/>
                                            </p:txEl>
                                          </p:spTgt>
                                        </p:tgtEl>
                                        <p:attrNameLst>
                                          <p:attrName>style.visibility</p:attrName>
                                        </p:attrNameLst>
                                      </p:cBhvr>
                                      <p:to>
                                        <p:strVal val="visible"/>
                                      </p:to>
                                    </p:set>
                                    <p:animEffect filter="fade" transition="in">
                                      <p:cBhvr>
                                        <p:cTn dur="400"/>
                                        <p:tgtEl>
                                          <p:spTgt spid="730">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30">
                                            <p:txEl>
                                              <p:pRg end="3" st="3"/>
                                            </p:txEl>
                                          </p:spTgt>
                                        </p:tgtEl>
                                        <p:attrNameLst>
                                          <p:attrName>style.visibility</p:attrName>
                                        </p:attrNameLst>
                                      </p:cBhvr>
                                      <p:to>
                                        <p:strVal val="visible"/>
                                      </p:to>
                                    </p:set>
                                    <p:animEffect filter="fade" transition="in">
                                      <p:cBhvr>
                                        <p:cTn dur="400"/>
                                        <p:tgtEl>
                                          <p:spTgt spid="730">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30">
                                            <p:txEl>
                                              <p:pRg end="4" st="4"/>
                                            </p:txEl>
                                          </p:spTgt>
                                        </p:tgtEl>
                                        <p:attrNameLst>
                                          <p:attrName>style.visibility</p:attrName>
                                        </p:attrNameLst>
                                      </p:cBhvr>
                                      <p:to>
                                        <p:strVal val="visible"/>
                                      </p:to>
                                    </p:set>
                                    <p:animEffect filter="fade" transition="in">
                                      <p:cBhvr>
                                        <p:cTn dur="400"/>
                                        <p:tgtEl>
                                          <p:spTgt spid="730">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30">
                                            <p:txEl>
                                              <p:pRg end="5" st="5"/>
                                            </p:txEl>
                                          </p:spTgt>
                                        </p:tgtEl>
                                        <p:attrNameLst>
                                          <p:attrName>style.visibility</p:attrName>
                                        </p:attrNameLst>
                                      </p:cBhvr>
                                      <p:to>
                                        <p:strVal val="visible"/>
                                      </p:to>
                                    </p:set>
                                    <p:animEffect filter="fade" transition="in">
                                      <p:cBhvr>
                                        <p:cTn dur="400"/>
                                        <p:tgtEl>
                                          <p:spTgt spid="730">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30">
                                            <p:txEl>
                                              <p:pRg end="6" st="6"/>
                                            </p:txEl>
                                          </p:spTgt>
                                        </p:tgtEl>
                                        <p:attrNameLst>
                                          <p:attrName>style.visibility</p:attrName>
                                        </p:attrNameLst>
                                      </p:cBhvr>
                                      <p:to>
                                        <p:strVal val="visible"/>
                                      </p:to>
                                    </p:set>
                                    <p:animEffect filter="fade" transition="in">
                                      <p:cBhvr>
                                        <p:cTn dur="400"/>
                                        <p:tgtEl>
                                          <p:spTgt spid="730">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30">
                                            <p:txEl>
                                              <p:pRg end="7" st="7"/>
                                            </p:txEl>
                                          </p:spTgt>
                                        </p:tgtEl>
                                        <p:attrNameLst>
                                          <p:attrName>style.visibility</p:attrName>
                                        </p:attrNameLst>
                                      </p:cBhvr>
                                      <p:to>
                                        <p:strVal val="visible"/>
                                      </p:to>
                                    </p:set>
                                    <p:animEffect filter="fade" transition="in">
                                      <p:cBhvr>
                                        <p:cTn dur="400"/>
                                        <p:tgtEl>
                                          <p:spTgt spid="730">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30">
                                            <p:txEl>
                                              <p:pRg end="8" st="8"/>
                                            </p:txEl>
                                          </p:spTgt>
                                        </p:tgtEl>
                                        <p:attrNameLst>
                                          <p:attrName>style.visibility</p:attrName>
                                        </p:attrNameLst>
                                      </p:cBhvr>
                                      <p:to>
                                        <p:strVal val="visible"/>
                                      </p:to>
                                    </p:set>
                                    <p:animEffect filter="fade" transition="in">
                                      <p:cBhvr>
                                        <p:cTn dur="400"/>
                                        <p:tgtEl>
                                          <p:spTgt spid="730">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31">
                                            <p:txEl>
                                              <p:pRg end="0" st="0"/>
                                            </p:txEl>
                                          </p:spTgt>
                                        </p:tgtEl>
                                        <p:attrNameLst>
                                          <p:attrName>style.visibility</p:attrName>
                                        </p:attrNameLst>
                                      </p:cBhvr>
                                      <p:to>
                                        <p:strVal val="visible"/>
                                      </p:to>
                                    </p:set>
                                    <p:animEffect filter="fade" transition="in">
                                      <p:cBhvr>
                                        <p:cTn dur="500"/>
                                        <p:tgtEl>
                                          <p:spTgt spid="731">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31">
                                            <p:txEl>
                                              <p:pRg end="1" st="1"/>
                                            </p:txEl>
                                          </p:spTgt>
                                        </p:tgtEl>
                                        <p:attrNameLst>
                                          <p:attrName>style.visibility</p:attrName>
                                        </p:attrNameLst>
                                      </p:cBhvr>
                                      <p:to>
                                        <p:strVal val="visible"/>
                                      </p:to>
                                    </p:set>
                                    <p:animEffect filter="fade" transition="in">
                                      <p:cBhvr>
                                        <p:cTn dur="500"/>
                                        <p:tgtEl>
                                          <p:spTgt spid="731">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31">
                                            <p:txEl>
                                              <p:pRg end="2" st="2"/>
                                            </p:txEl>
                                          </p:spTgt>
                                        </p:tgtEl>
                                        <p:attrNameLst>
                                          <p:attrName>style.visibility</p:attrName>
                                        </p:attrNameLst>
                                      </p:cBhvr>
                                      <p:to>
                                        <p:strVal val="visible"/>
                                      </p:to>
                                    </p:set>
                                    <p:animEffect filter="fade" transition="in">
                                      <p:cBhvr>
                                        <p:cTn dur="500"/>
                                        <p:tgtEl>
                                          <p:spTgt spid="731">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31">
                                            <p:txEl>
                                              <p:pRg end="3" st="3"/>
                                            </p:txEl>
                                          </p:spTgt>
                                        </p:tgtEl>
                                        <p:attrNameLst>
                                          <p:attrName>style.visibility</p:attrName>
                                        </p:attrNameLst>
                                      </p:cBhvr>
                                      <p:to>
                                        <p:strVal val="visible"/>
                                      </p:to>
                                    </p:set>
                                    <p:animEffect filter="fade" transition="in">
                                      <p:cBhvr>
                                        <p:cTn dur="500"/>
                                        <p:tgtEl>
                                          <p:spTgt spid="731">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31">
                                            <p:txEl>
                                              <p:pRg end="4" st="4"/>
                                            </p:txEl>
                                          </p:spTgt>
                                        </p:tgtEl>
                                        <p:attrNameLst>
                                          <p:attrName>style.visibility</p:attrName>
                                        </p:attrNameLst>
                                      </p:cBhvr>
                                      <p:to>
                                        <p:strVal val="visible"/>
                                      </p:to>
                                    </p:set>
                                    <p:animEffect filter="fade" transition="in">
                                      <p:cBhvr>
                                        <p:cTn dur="500"/>
                                        <p:tgtEl>
                                          <p:spTgt spid="731">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31">
                                            <p:txEl>
                                              <p:pRg end="5" st="5"/>
                                            </p:txEl>
                                          </p:spTgt>
                                        </p:tgtEl>
                                        <p:attrNameLst>
                                          <p:attrName>style.visibility</p:attrName>
                                        </p:attrNameLst>
                                      </p:cBhvr>
                                      <p:to>
                                        <p:strVal val="visible"/>
                                      </p:to>
                                    </p:set>
                                    <p:animEffect filter="fade" transition="in">
                                      <p:cBhvr>
                                        <p:cTn dur="500"/>
                                        <p:tgtEl>
                                          <p:spTgt spid="731">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31">
                                            <p:txEl>
                                              <p:pRg end="6" st="6"/>
                                            </p:txEl>
                                          </p:spTgt>
                                        </p:tgtEl>
                                        <p:attrNameLst>
                                          <p:attrName>style.visibility</p:attrName>
                                        </p:attrNameLst>
                                      </p:cBhvr>
                                      <p:to>
                                        <p:strVal val="visible"/>
                                      </p:to>
                                    </p:set>
                                    <p:animEffect filter="fade" transition="in">
                                      <p:cBhvr>
                                        <p:cTn dur="500"/>
                                        <p:tgtEl>
                                          <p:spTgt spid="731">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31">
                                            <p:txEl>
                                              <p:pRg end="7" st="7"/>
                                            </p:txEl>
                                          </p:spTgt>
                                        </p:tgtEl>
                                        <p:attrNameLst>
                                          <p:attrName>style.visibility</p:attrName>
                                        </p:attrNameLst>
                                      </p:cBhvr>
                                      <p:to>
                                        <p:strVal val="visible"/>
                                      </p:to>
                                    </p:set>
                                    <p:animEffect filter="fade" transition="in">
                                      <p:cBhvr>
                                        <p:cTn dur="500"/>
                                        <p:tgtEl>
                                          <p:spTgt spid="731">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31">
                                            <p:txEl>
                                              <p:pRg end="8" st="8"/>
                                            </p:txEl>
                                          </p:spTgt>
                                        </p:tgtEl>
                                        <p:attrNameLst>
                                          <p:attrName>style.visibility</p:attrName>
                                        </p:attrNameLst>
                                      </p:cBhvr>
                                      <p:to>
                                        <p:strVal val="visible"/>
                                      </p:to>
                                    </p:set>
                                    <p:animEffect filter="fade" transition="in">
                                      <p:cBhvr>
                                        <p:cTn dur="500"/>
                                        <p:tgtEl>
                                          <p:spTgt spid="731">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36">
                                            <p:txEl>
                                              <p:pRg end="0" st="0"/>
                                            </p:txEl>
                                          </p:spTgt>
                                        </p:tgtEl>
                                        <p:attrNameLst>
                                          <p:attrName>style.visibility</p:attrName>
                                        </p:attrNameLst>
                                      </p:cBhvr>
                                      <p:to>
                                        <p:strVal val="visible"/>
                                      </p:to>
                                    </p:set>
                                    <p:animEffect filter="fade" transition="in">
                                      <p:cBhvr>
                                        <p:cTn dur="500"/>
                                        <p:tgtEl>
                                          <p:spTgt spid="736">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36">
                                            <p:txEl>
                                              <p:pRg end="1" st="1"/>
                                            </p:txEl>
                                          </p:spTgt>
                                        </p:tgtEl>
                                        <p:attrNameLst>
                                          <p:attrName>style.visibility</p:attrName>
                                        </p:attrNameLst>
                                      </p:cBhvr>
                                      <p:to>
                                        <p:strVal val="visible"/>
                                      </p:to>
                                    </p:set>
                                    <p:animEffect filter="fade" transition="in">
                                      <p:cBhvr>
                                        <p:cTn dur="500"/>
                                        <p:tgtEl>
                                          <p:spTgt spid="736">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36">
                                            <p:txEl>
                                              <p:pRg end="2" st="2"/>
                                            </p:txEl>
                                          </p:spTgt>
                                        </p:tgtEl>
                                        <p:attrNameLst>
                                          <p:attrName>style.visibility</p:attrName>
                                        </p:attrNameLst>
                                      </p:cBhvr>
                                      <p:to>
                                        <p:strVal val="visible"/>
                                      </p:to>
                                    </p:set>
                                    <p:animEffect filter="fade" transition="in">
                                      <p:cBhvr>
                                        <p:cTn dur="500"/>
                                        <p:tgtEl>
                                          <p:spTgt spid="736">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36">
                                            <p:txEl>
                                              <p:pRg end="3" st="3"/>
                                            </p:txEl>
                                          </p:spTgt>
                                        </p:tgtEl>
                                        <p:attrNameLst>
                                          <p:attrName>style.visibility</p:attrName>
                                        </p:attrNameLst>
                                      </p:cBhvr>
                                      <p:to>
                                        <p:strVal val="visible"/>
                                      </p:to>
                                    </p:set>
                                    <p:animEffect filter="fade" transition="in">
                                      <p:cBhvr>
                                        <p:cTn dur="500"/>
                                        <p:tgtEl>
                                          <p:spTgt spid="736">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36">
                                            <p:txEl>
                                              <p:pRg end="4" st="4"/>
                                            </p:txEl>
                                          </p:spTgt>
                                        </p:tgtEl>
                                        <p:attrNameLst>
                                          <p:attrName>style.visibility</p:attrName>
                                        </p:attrNameLst>
                                      </p:cBhvr>
                                      <p:to>
                                        <p:strVal val="visible"/>
                                      </p:to>
                                    </p:set>
                                    <p:animEffect filter="fade" transition="in">
                                      <p:cBhvr>
                                        <p:cTn dur="500"/>
                                        <p:tgtEl>
                                          <p:spTgt spid="736">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36">
                                            <p:txEl>
                                              <p:pRg end="5" st="5"/>
                                            </p:txEl>
                                          </p:spTgt>
                                        </p:tgtEl>
                                        <p:attrNameLst>
                                          <p:attrName>style.visibility</p:attrName>
                                        </p:attrNameLst>
                                      </p:cBhvr>
                                      <p:to>
                                        <p:strVal val="visible"/>
                                      </p:to>
                                    </p:set>
                                    <p:animEffect filter="fade" transition="in">
                                      <p:cBhvr>
                                        <p:cTn dur="500"/>
                                        <p:tgtEl>
                                          <p:spTgt spid="736">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36">
                                            <p:txEl>
                                              <p:pRg end="6" st="6"/>
                                            </p:txEl>
                                          </p:spTgt>
                                        </p:tgtEl>
                                        <p:attrNameLst>
                                          <p:attrName>style.visibility</p:attrName>
                                        </p:attrNameLst>
                                      </p:cBhvr>
                                      <p:to>
                                        <p:strVal val="visible"/>
                                      </p:to>
                                    </p:set>
                                    <p:animEffect filter="fade" transition="in">
                                      <p:cBhvr>
                                        <p:cTn dur="500"/>
                                        <p:tgtEl>
                                          <p:spTgt spid="736">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36">
                                            <p:txEl>
                                              <p:pRg end="7" st="7"/>
                                            </p:txEl>
                                          </p:spTgt>
                                        </p:tgtEl>
                                        <p:attrNameLst>
                                          <p:attrName>style.visibility</p:attrName>
                                        </p:attrNameLst>
                                      </p:cBhvr>
                                      <p:to>
                                        <p:strVal val="visible"/>
                                      </p:to>
                                    </p:set>
                                    <p:animEffect filter="fade" transition="in">
                                      <p:cBhvr>
                                        <p:cTn dur="500"/>
                                        <p:tgtEl>
                                          <p:spTgt spid="736">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36">
                                            <p:txEl>
                                              <p:pRg end="8" st="8"/>
                                            </p:txEl>
                                          </p:spTgt>
                                        </p:tgtEl>
                                        <p:attrNameLst>
                                          <p:attrName>style.visibility</p:attrName>
                                        </p:attrNameLst>
                                      </p:cBhvr>
                                      <p:to>
                                        <p:strVal val="visible"/>
                                      </p:to>
                                    </p:set>
                                    <p:animEffect filter="fade" transition="in">
                                      <p:cBhvr>
                                        <p:cTn dur="500"/>
                                        <p:tgtEl>
                                          <p:spTgt spid="736">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37">
                                            <p:txEl>
                                              <p:pRg end="0" st="0"/>
                                            </p:txEl>
                                          </p:spTgt>
                                        </p:tgtEl>
                                        <p:attrNameLst>
                                          <p:attrName>style.visibility</p:attrName>
                                        </p:attrNameLst>
                                      </p:cBhvr>
                                      <p:to>
                                        <p:strVal val="visible"/>
                                      </p:to>
                                    </p:set>
                                    <p:animEffect filter="fade" transition="in">
                                      <p:cBhvr>
                                        <p:cTn dur="500"/>
                                        <p:tgtEl>
                                          <p:spTgt spid="737">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37">
                                            <p:txEl>
                                              <p:pRg end="1" st="1"/>
                                            </p:txEl>
                                          </p:spTgt>
                                        </p:tgtEl>
                                        <p:attrNameLst>
                                          <p:attrName>style.visibility</p:attrName>
                                        </p:attrNameLst>
                                      </p:cBhvr>
                                      <p:to>
                                        <p:strVal val="visible"/>
                                      </p:to>
                                    </p:set>
                                    <p:animEffect filter="fade" transition="in">
                                      <p:cBhvr>
                                        <p:cTn dur="500"/>
                                        <p:tgtEl>
                                          <p:spTgt spid="737">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37">
                                            <p:txEl>
                                              <p:pRg end="2" st="2"/>
                                            </p:txEl>
                                          </p:spTgt>
                                        </p:tgtEl>
                                        <p:attrNameLst>
                                          <p:attrName>style.visibility</p:attrName>
                                        </p:attrNameLst>
                                      </p:cBhvr>
                                      <p:to>
                                        <p:strVal val="visible"/>
                                      </p:to>
                                    </p:set>
                                    <p:animEffect filter="fade" transition="in">
                                      <p:cBhvr>
                                        <p:cTn dur="500"/>
                                        <p:tgtEl>
                                          <p:spTgt spid="737">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37">
                                            <p:txEl>
                                              <p:pRg end="3" st="3"/>
                                            </p:txEl>
                                          </p:spTgt>
                                        </p:tgtEl>
                                        <p:attrNameLst>
                                          <p:attrName>style.visibility</p:attrName>
                                        </p:attrNameLst>
                                      </p:cBhvr>
                                      <p:to>
                                        <p:strVal val="visible"/>
                                      </p:to>
                                    </p:set>
                                    <p:animEffect filter="fade" transition="in">
                                      <p:cBhvr>
                                        <p:cTn dur="500"/>
                                        <p:tgtEl>
                                          <p:spTgt spid="737">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37">
                                            <p:txEl>
                                              <p:pRg end="4" st="4"/>
                                            </p:txEl>
                                          </p:spTgt>
                                        </p:tgtEl>
                                        <p:attrNameLst>
                                          <p:attrName>style.visibility</p:attrName>
                                        </p:attrNameLst>
                                      </p:cBhvr>
                                      <p:to>
                                        <p:strVal val="visible"/>
                                      </p:to>
                                    </p:set>
                                    <p:animEffect filter="fade" transition="in">
                                      <p:cBhvr>
                                        <p:cTn dur="500"/>
                                        <p:tgtEl>
                                          <p:spTgt spid="737">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37">
                                            <p:txEl>
                                              <p:pRg end="5" st="5"/>
                                            </p:txEl>
                                          </p:spTgt>
                                        </p:tgtEl>
                                        <p:attrNameLst>
                                          <p:attrName>style.visibility</p:attrName>
                                        </p:attrNameLst>
                                      </p:cBhvr>
                                      <p:to>
                                        <p:strVal val="visible"/>
                                      </p:to>
                                    </p:set>
                                    <p:animEffect filter="fade" transition="in">
                                      <p:cBhvr>
                                        <p:cTn dur="500"/>
                                        <p:tgtEl>
                                          <p:spTgt spid="737">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37">
                                            <p:txEl>
                                              <p:pRg end="6" st="6"/>
                                            </p:txEl>
                                          </p:spTgt>
                                        </p:tgtEl>
                                        <p:attrNameLst>
                                          <p:attrName>style.visibility</p:attrName>
                                        </p:attrNameLst>
                                      </p:cBhvr>
                                      <p:to>
                                        <p:strVal val="visible"/>
                                      </p:to>
                                    </p:set>
                                    <p:animEffect filter="fade" transition="in">
                                      <p:cBhvr>
                                        <p:cTn dur="500"/>
                                        <p:tgtEl>
                                          <p:spTgt spid="737">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37">
                                            <p:txEl>
                                              <p:pRg end="7" st="7"/>
                                            </p:txEl>
                                          </p:spTgt>
                                        </p:tgtEl>
                                        <p:attrNameLst>
                                          <p:attrName>style.visibility</p:attrName>
                                        </p:attrNameLst>
                                      </p:cBhvr>
                                      <p:to>
                                        <p:strVal val="visible"/>
                                      </p:to>
                                    </p:set>
                                    <p:animEffect filter="fade" transition="in">
                                      <p:cBhvr>
                                        <p:cTn dur="500"/>
                                        <p:tgtEl>
                                          <p:spTgt spid="737">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37">
                                            <p:txEl>
                                              <p:pRg end="8" st="8"/>
                                            </p:txEl>
                                          </p:spTgt>
                                        </p:tgtEl>
                                        <p:attrNameLst>
                                          <p:attrName>style.visibility</p:attrName>
                                        </p:attrNameLst>
                                      </p:cBhvr>
                                      <p:to>
                                        <p:strVal val="visible"/>
                                      </p:to>
                                    </p:set>
                                    <p:animEffect filter="fade" transition="in">
                                      <p:cBhvr>
                                        <p:cTn dur="500"/>
                                        <p:tgtEl>
                                          <p:spTgt spid="737">
                                            <p:txEl>
                                              <p:pRg end="8" st="8"/>
                                            </p:txEl>
                                          </p:spTgt>
                                        </p:tgtEl>
                                      </p:cBhvr>
                                    </p:animEffect>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738"/>
                                        </p:tgtEl>
                                        <p:attrNameLst>
                                          <p:attrName>style.visibility</p:attrName>
                                        </p:attrNameLst>
                                      </p:cBhvr>
                                      <p:to>
                                        <p:strVal val="visible"/>
                                      </p:to>
                                    </p:set>
                                    <p:anim calcmode="lin" valueType="num">
                                      <p:cBhvr additive="base">
                                        <p:cTn dur="500"/>
                                        <p:tgtEl>
                                          <p:spTgt spid="738"/>
                                        </p:tgtEl>
                                        <p:attrNameLst>
                                          <p:attrName>ppt_w</p:attrName>
                                        </p:attrNameLst>
                                      </p:cBhvr>
                                      <p:tavLst>
                                        <p:tav fmla="" tm="0">
                                          <p:val>
                                            <p:strVal val="0"/>
                                          </p:val>
                                        </p:tav>
                                        <p:tav fmla="" tm="100000">
                                          <p:val>
                                            <p:strVal val="#ppt_w"/>
                                          </p:val>
                                        </p:tav>
                                      </p:tavLst>
                                    </p:anim>
                                    <p:anim calcmode="lin" valueType="num">
                                      <p:cBhvr additive="base">
                                        <p:cTn dur="500"/>
                                        <p:tgtEl>
                                          <p:spTgt spid="738"/>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
                                  </p:stCondLst>
                                  <p:childTnLst>
                                    <p:set>
                                      <p:cBhvr>
                                        <p:cTn dur="1" fill="hold">
                                          <p:stCondLst>
                                            <p:cond delay="0"/>
                                          </p:stCondLst>
                                        </p:cTn>
                                        <p:tgtEl>
                                          <p:spTgt spid="739">
                                            <p:txEl>
                                              <p:pRg end="0" st="0"/>
                                            </p:txEl>
                                          </p:spTgt>
                                        </p:tgtEl>
                                        <p:attrNameLst>
                                          <p:attrName>style.visibility</p:attrName>
                                        </p:attrNameLst>
                                      </p:cBhvr>
                                      <p:to>
                                        <p:strVal val="visible"/>
                                      </p:to>
                                    </p:set>
                                    <p:animEffect filter="fade" transition="in">
                                      <p:cBhvr>
                                        <p:cTn dur="500"/>
                                        <p:tgtEl>
                                          <p:spTgt spid="739">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39">
                                            <p:txEl>
                                              <p:pRg end="1" st="1"/>
                                            </p:txEl>
                                          </p:spTgt>
                                        </p:tgtEl>
                                        <p:attrNameLst>
                                          <p:attrName>style.visibility</p:attrName>
                                        </p:attrNameLst>
                                      </p:cBhvr>
                                      <p:to>
                                        <p:strVal val="visible"/>
                                      </p:to>
                                    </p:set>
                                    <p:animEffect filter="fade" transition="in">
                                      <p:cBhvr>
                                        <p:cTn dur="500"/>
                                        <p:tgtEl>
                                          <p:spTgt spid="739">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39">
                                            <p:txEl>
                                              <p:pRg end="2" st="2"/>
                                            </p:txEl>
                                          </p:spTgt>
                                        </p:tgtEl>
                                        <p:attrNameLst>
                                          <p:attrName>style.visibility</p:attrName>
                                        </p:attrNameLst>
                                      </p:cBhvr>
                                      <p:to>
                                        <p:strVal val="visible"/>
                                      </p:to>
                                    </p:set>
                                    <p:animEffect filter="fade" transition="in">
                                      <p:cBhvr>
                                        <p:cTn dur="500"/>
                                        <p:tgtEl>
                                          <p:spTgt spid="739">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39">
                                            <p:txEl>
                                              <p:pRg end="3" st="3"/>
                                            </p:txEl>
                                          </p:spTgt>
                                        </p:tgtEl>
                                        <p:attrNameLst>
                                          <p:attrName>style.visibility</p:attrName>
                                        </p:attrNameLst>
                                      </p:cBhvr>
                                      <p:to>
                                        <p:strVal val="visible"/>
                                      </p:to>
                                    </p:set>
                                    <p:animEffect filter="fade" transition="in">
                                      <p:cBhvr>
                                        <p:cTn dur="500"/>
                                        <p:tgtEl>
                                          <p:spTgt spid="739">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39">
                                            <p:txEl>
                                              <p:pRg end="4" st="4"/>
                                            </p:txEl>
                                          </p:spTgt>
                                        </p:tgtEl>
                                        <p:attrNameLst>
                                          <p:attrName>style.visibility</p:attrName>
                                        </p:attrNameLst>
                                      </p:cBhvr>
                                      <p:to>
                                        <p:strVal val="visible"/>
                                      </p:to>
                                    </p:set>
                                    <p:animEffect filter="fade" transition="in">
                                      <p:cBhvr>
                                        <p:cTn dur="500"/>
                                        <p:tgtEl>
                                          <p:spTgt spid="739">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39">
                                            <p:txEl>
                                              <p:pRg end="5" st="5"/>
                                            </p:txEl>
                                          </p:spTgt>
                                        </p:tgtEl>
                                        <p:attrNameLst>
                                          <p:attrName>style.visibility</p:attrName>
                                        </p:attrNameLst>
                                      </p:cBhvr>
                                      <p:to>
                                        <p:strVal val="visible"/>
                                      </p:to>
                                    </p:set>
                                    <p:animEffect filter="fade" transition="in">
                                      <p:cBhvr>
                                        <p:cTn dur="500"/>
                                        <p:tgtEl>
                                          <p:spTgt spid="739">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39">
                                            <p:txEl>
                                              <p:pRg end="6" st="6"/>
                                            </p:txEl>
                                          </p:spTgt>
                                        </p:tgtEl>
                                        <p:attrNameLst>
                                          <p:attrName>style.visibility</p:attrName>
                                        </p:attrNameLst>
                                      </p:cBhvr>
                                      <p:to>
                                        <p:strVal val="visible"/>
                                      </p:to>
                                    </p:set>
                                    <p:animEffect filter="fade" transition="in">
                                      <p:cBhvr>
                                        <p:cTn dur="500"/>
                                        <p:tgtEl>
                                          <p:spTgt spid="739">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39">
                                            <p:txEl>
                                              <p:pRg end="7" st="7"/>
                                            </p:txEl>
                                          </p:spTgt>
                                        </p:tgtEl>
                                        <p:attrNameLst>
                                          <p:attrName>style.visibility</p:attrName>
                                        </p:attrNameLst>
                                      </p:cBhvr>
                                      <p:to>
                                        <p:strVal val="visible"/>
                                      </p:to>
                                    </p:set>
                                    <p:animEffect filter="fade" transition="in">
                                      <p:cBhvr>
                                        <p:cTn dur="500"/>
                                        <p:tgtEl>
                                          <p:spTgt spid="739">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39">
                                            <p:txEl>
                                              <p:pRg end="8" st="8"/>
                                            </p:txEl>
                                          </p:spTgt>
                                        </p:tgtEl>
                                        <p:attrNameLst>
                                          <p:attrName>style.visibility</p:attrName>
                                        </p:attrNameLst>
                                      </p:cBhvr>
                                      <p:to>
                                        <p:strVal val="visible"/>
                                      </p:to>
                                    </p:set>
                                    <p:animEffect filter="fade" transition="in">
                                      <p:cBhvr>
                                        <p:cTn dur="500"/>
                                        <p:tgtEl>
                                          <p:spTgt spid="739">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40">
                                            <p:txEl>
                                              <p:pRg end="0" st="0"/>
                                            </p:txEl>
                                          </p:spTgt>
                                        </p:tgtEl>
                                        <p:attrNameLst>
                                          <p:attrName>style.visibility</p:attrName>
                                        </p:attrNameLst>
                                      </p:cBhvr>
                                      <p:to>
                                        <p:strVal val="visible"/>
                                      </p:to>
                                    </p:set>
                                    <p:animEffect filter="fade" transition="in">
                                      <p:cBhvr>
                                        <p:cTn dur="500"/>
                                        <p:tgtEl>
                                          <p:spTgt spid="740">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40">
                                            <p:txEl>
                                              <p:pRg end="1" st="1"/>
                                            </p:txEl>
                                          </p:spTgt>
                                        </p:tgtEl>
                                        <p:attrNameLst>
                                          <p:attrName>style.visibility</p:attrName>
                                        </p:attrNameLst>
                                      </p:cBhvr>
                                      <p:to>
                                        <p:strVal val="visible"/>
                                      </p:to>
                                    </p:set>
                                    <p:animEffect filter="fade" transition="in">
                                      <p:cBhvr>
                                        <p:cTn dur="500"/>
                                        <p:tgtEl>
                                          <p:spTgt spid="740">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40">
                                            <p:txEl>
                                              <p:pRg end="2" st="2"/>
                                            </p:txEl>
                                          </p:spTgt>
                                        </p:tgtEl>
                                        <p:attrNameLst>
                                          <p:attrName>style.visibility</p:attrName>
                                        </p:attrNameLst>
                                      </p:cBhvr>
                                      <p:to>
                                        <p:strVal val="visible"/>
                                      </p:to>
                                    </p:set>
                                    <p:animEffect filter="fade" transition="in">
                                      <p:cBhvr>
                                        <p:cTn dur="500"/>
                                        <p:tgtEl>
                                          <p:spTgt spid="740">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40">
                                            <p:txEl>
                                              <p:pRg end="3" st="3"/>
                                            </p:txEl>
                                          </p:spTgt>
                                        </p:tgtEl>
                                        <p:attrNameLst>
                                          <p:attrName>style.visibility</p:attrName>
                                        </p:attrNameLst>
                                      </p:cBhvr>
                                      <p:to>
                                        <p:strVal val="visible"/>
                                      </p:to>
                                    </p:set>
                                    <p:animEffect filter="fade" transition="in">
                                      <p:cBhvr>
                                        <p:cTn dur="500"/>
                                        <p:tgtEl>
                                          <p:spTgt spid="740">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40">
                                            <p:txEl>
                                              <p:pRg end="4" st="4"/>
                                            </p:txEl>
                                          </p:spTgt>
                                        </p:tgtEl>
                                        <p:attrNameLst>
                                          <p:attrName>style.visibility</p:attrName>
                                        </p:attrNameLst>
                                      </p:cBhvr>
                                      <p:to>
                                        <p:strVal val="visible"/>
                                      </p:to>
                                    </p:set>
                                    <p:animEffect filter="fade" transition="in">
                                      <p:cBhvr>
                                        <p:cTn dur="500"/>
                                        <p:tgtEl>
                                          <p:spTgt spid="740">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40">
                                            <p:txEl>
                                              <p:pRg end="5" st="5"/>
                                            </p:txEl>
                                          </p:spTgt>
                                        </p:tgtEl>
                                        <p:attrNameLst>
                                          <p:attrName>style.visibility</p:attrName>
                                        </p:attrNameLst>
                                      </p:cBhvr>
                                      <p:to>
                                        <p:strVal val="visible"/>
                                      </p:to>
                                    </p:set>
                                    <p:animEffect filter="fade" transition="in">
                                      <p:cBhvr>
                                        <p:cTn dur="500"/>
                                        <p:tgtEl>
                                          <p:spTgt spid="740">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40">
                                            <p:txEl>
                                              <p:pRg end="6" st="6"/>
                                            </p:txEl>
                                          </p:spTgt>
                                        </p:tgtEl>
                                        <p:attrNameLst>
                                          <p:attrName>style.visibility</p:attrName>
                                        </p:attrNameLst>
                                      </p:cBhvr>
                                      <p:to>
                                        <p:strVal val="visible"/>
                                      </p:to>
                                    </p:set>
                                    <p:animEffect filter="fade" transition="in">
                                      <p:cBhvr>
                                        <p:cTn dur="500"/>
                                        <p:tgtEl>
                                          <p:spTgt spid="740">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40">
                                            <p:txEl>
                                              <p:pRg end="7" st="7"/>
                                            </p:txEl>
                                          </p:spTgt>
                                        </p:tgtEl>
                                        <p:attrNameLst>
                                          <p:attrName>style.visibility</p:attrName>
                                        </p:attrNameLst>
                                      </p:cBhvr>
                                      <p:to>
                                        <p:strVal val="visible"/>
                                      </p:to>
                                    </p:set>
                                    <p:animEffect filter="fade" transition="in">
                                      <p:cBhvr>
                                        <p:cTn dur="500"/>
                                        <p:tgtEl>
                                          <p:spTgt spid="740">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40">
                                            <p:txEl>
                                              <p:pRg end="8" st="8"/>
                                            </p:txEl>
                                          </p:spTgt>
                                        </p:tgtEl>
                                        <p:attrNameLst>
                                          <p:attrName>style.visibility</p:attrName>
                                        </p:attrNameLst>
                                      </p:cBhvr>
                                      <p:to>
                                        <p:strVal val="visible"/>
                                      </p:to>
                                    </p:set>
                                    <p:animEffect filter="fade" transition="in">
                                      <p:cBhvr>
                                        <p:cTn dur="500"/>
                                        <p:tgtEl>
                                          <p:spTgt spid="740">
                                            <p:txEl>
                                              <p:pRg end="8" st="8"/>
                                            </p:txEl>
                                          </p:spTgt>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741"/>
                                        </p:tgtEl>
                                        <p:attrNameLst>
                                          <p:attrName>style.visibility</p:attrName>
                                        </p:attrNameLst>
                                      </p:cBhvr>
                                      <p:to>
                                        <p:strVal val="visible"/>
                                      </p:to>
                                    </p:set>
                                    <p:anim calcmode="lin" valueType="num">
                                      <p:cBhvr additive="base">
                                        <p:cTn dur="500"/>
                                        <p:tgtEl>
                                          <p:spTgt spid="741"/>
                                        </p:tgtEl>
                                        <p:attrNameLst>
                                          <p:attrName>ppt_w</p:attrName>
                                        </p:attrNameLst>
                                      </p:cBhvr>
                                      <p:tavLst>
                                        <p:tav fmla="" tm="0">
                                          <p:val>
                                            <p:strVal val="0"/>
                                          </p:val>
                                        </p:tav>
                                        <p:tav fmla="" tm="100000">
                                          <p:val>
                                            <p:strVal val="#ppt_w"/>
                                          </p:val>
                                        </p:tav>
                                      </p:tavLst>
                                    </p:anim>
                                    <p:anim calcmode="lin" valueType="num">
                                      <p:cBhvr additive="base">
                                        <p:cTn dur="500"/>
                                        <p:tgtEl>
                                          <p:spTgt spid="741"/>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
                                  </p:stCondLst>
                                  <p:childTnLst>
                                    <p:set>
                                      <p:cBhvr>
                                        <p:cTn dur="1" fill="hold">
                                          <p:stCondLst>
                                            <p:cond delay="0"/>
                                          </p:stCondLst>
                                        </p:cTn>
                                        <p:tgtEl>
                                          <p:spTgt spid="742">
                                            <p:txEl>
                                              <p:pRg end="0" st="0"/>
                                            </p:txEl>
                                          </p:spTgt>
                                        </p:tgtEl>
                                        <p:attrNameLst>
                                          <p:attrName>style.visibility</p:attrName>
                                        </p:attrNameLst>
                                      </p:cBhvr>
                                      <p:to>
                                        <p:strVal val="visible"/>
                                      </p:to>
                                    </p:set>
                                    <p:animEffect filter="fade" transition="in">
                                      <p:cBhvr>
                                        <p:cTn dur="500"/>
                                        <p:tgtEl>
                                          <p:spTgt spid="742">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42">
                                            <p:txEl>
                                              <p:pRg end="1" st="1"/>
                                            </p:txEl>
                                          </p:spTgt>
                                        </p:tgtEl>
                                        <p:attrNameLst>
                                          <p:attrName>style.visibility</p:attrName>
                                        </p:attrNameLst>
                                      </p:cBhvr>
                                      <p:to>
                                        <p:strVal val="visible"/>
                                      </p:to>
                                    </p:set>
                                    <p:animEffect filter="fade" transition="in">
                                      <p:cBhvr>
                                        <p:cTn dur="500"/>
                                        <p:tgtEl>
                                          <p:spTgt spid="742">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42">
                                            <p:txEl>
                                              <p:pRg end="2" st="2"/>
                                            </p:txEl>
                                          </p:spTgt>
                                        </p:tgtEl>
                                        <p:attrNameLst>
                                          <p:attrName>style.visibility</p:attrName>
                                        </p:attrNameLst>
                                      </p:cBhvr>
                                      <p:to>
                                        <p:strVal val="visible"/>
                                      </p:to>
                                    </p:set>
                                    <p:animEffect filter="fade" transition="in">
                                      <p:cBhvr>
                                        <p:cTn dur="500"/>
                                        <p:tgtEl>
                                          <p:spTgt spid="742">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42">
                                            <p:txEl>
                                              <p:pRg end="3" st="3"/>
                                            </p:txEl>
                                          </p:spTgt>
                                        </p:tgtEl>
                                        <p:attrNameLst>
                                          <p:attrName>style.visibility</p:attrName>
                                        </p:attrNameLst>
                                      </p:cBhvr>
                                      <p:to>
                                        <p:strVal val="visible"/>
                                      </p:to>
                                    </p:set>
                                    <p:animEffect filter="fade" transition="in">
                                      <p:cBhvr>
                                        <p:cTn dur="500"/>
                                        <p:tgtEl>
                                          <p:spTgt spid="742">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42">
                                            <p:txEl>
                                              <p:pRg end="4" st="4"/>
                                            </p:txEl>
                                          </p:spTgt>
                                        </p:tgtEl>
                                        <p:attrNameLst>
                                          <p:attrName>style.visibility</p:attrName>
                                        </p:attrNameLst>
                                      </p:cBhvr>
                                      <p:to>
                                        <p:strVal val="visible"/>
                                      </p:to>
                                    </p:set>
                                    <p:animEffect filter="fade" transition="in">
                                      <p:cBhvr>
                                        <p:cTn dur="500"/>
                                        <p:tgtEl>
                                          <p:spTgt spid="742">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42">
                                            <p:txEl>
                                              <p:pRg end="5" st="5"/>
                                            </p:txEl>
                                          </p:spTgt>
                                        </p:tgtEl>
                                        <p:attrNameLst>
                                          <p:attrName>style.visibility</p:attrName>
                                        </p:attrNameLst>
                                      </p:cBhvr>
                                      <p:to>
                                        <p:strVal val="visible"/>
                                      </p:to>
                                    </p:set>
                                    <p:animEffect filter="fade" transition="in">
                                      <p:cBhvr>
                                        <p:cTn dur="500"/>
                                        <p:tgtEl>
                                          <p:spTgt spid="742">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42">
                                            <p:txEl>
                                              <p:pRg end="6" st="6"/>
                                            </p:txEl>
                                          </p:spTgt>
                                        </p:tgtEl>
                                        <p:attrNameLst>
                                          <p:attrName>style.visibility</p:attrName>
                                        </p:attrNameLst>
                                      </p:cBhvr>
                                      <p:to>
                                        <p:strVal val="visible"/>
                                      </p:to>
                                    </p:set>
                                    <p:animEffect filter="fade" transition="in">
                                      <p:cBhvr>
                                        <p:cTn dur="500"/>
                                        <p:tgtEl>
                                          <p:spTgt spid="742">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42">
                                            <p:txEl>
                                              <p:pRg end="7" st="7"/>
                                            </p:txEl>
                                          </p:spTgt>
                                        </p:tgtEl>
                                        <p:attrNameLst>
                                          <p:attrName>style.visibility</p:attrName>
                                        </p:attrNameLst>
                                      </p:cBhvr>
                                      <p:to>
                                        <p:strVal val="visible"/>
                                      </p:to>
                                    </p:set>
                                    <p:animEffect filter="fade" transition="in">
                                      <p:cBhvr>
                                        <p:cTn dur="500"/>
                                        <p:tgtEl>
                                          <p:spTgt spid="742">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42">
                                            <p:txEl>
                                              <p:pRg end="8" st="8"/>
                                            </p:txEl>
                                          </p:spTgt>
                                        </p:tgtEl>
                                        <p:attrNameLst>
                                          <p:attrName>style.visibility</p:attrName>
                                        </p:attrNameLst>
                                      </p:cBhvr>
                                      <p:to>
                                        <p:strVal val="visible"/>
                                      </p:to>
                                    </p:set>
                                    <p:animEffect filter="fade" transition="in">
                                      <p:cBhvr>
                                        <p:cTn dur="500"/>
                                        <p:tgtEl>
                                          <p:spTgt spid="742">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43">
                                            <p:txEl>
                                              <p:pRg end="0" st="0"/>
                                            </p:txEl>
                                          </p:spTgt>
                                        </p:tgtEl>
                                        <p:attrNameLst>
                                          <p:attrName>style.visibility</p:attrName>
                                        </p:attrNameLst>
                                      </p:cBhvr>
                                      <p:to>
                                        <p:strVal val="visible"/>
                                      </p:to>
                                    </p:set>
                                    <p:animEffect filter="fade" transition="in">
                                      <p:cBhvr>
                                        <p:cTn dur="500"/>
                                        <p:tgtEl>
                                          <p:spTgt spid="743">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43">
                                            <p:txEl>
                                              <p:pRg end="1" st="1"/>
                                            </p:txEl>
                                          </p:spTgt>
                                        </p:tgtEl>
                                        <p:attrNameLst>
                                          <p:attrName>style.visibility</p:attrName>
                                        </p:attrNameLst>
                                      </p:cBhvr>
                                      <p:to>
                                        <p:strVal val="visible"/>
                                      </p:to>
                                    </p:set>
                                    <p:animEffect filter="fade" transition="in">
                                      <p:cBhvr>
                                        <p:cTn dur="500"/>
                                        <p:tgtEl>
                                          <p:spTgt spid="743">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43">
                                            <p:txEl>
                                              <p:pRg end="2" st="2"/>
                                            </p:txEl>
                                          </p:spTgt>
                                        </p:tgtEl>
                                        <p:attrNameLst>
                                          <p:attrName>style.visibility</p:attrName>
                                        </p:attrNameLst>
                                      </p:cBhvr>
                                      <p:to>
                                        <p:strVal val="visible"/>
                                      </p:to>
                                    </p:set>
                                    <p:animEffect filter="fade" transition="in">
                                      <p:cBhvr>
                                        <p:cTn dur="500"/>
                                        <p:tgtEl>
                                          <p:spTgt spid="743">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43">
                                            <p:txEl>
                                              <p:pRg end="3" st="3"/>
                                            </p:txEl>
                                          </p:spTgt>
                                        </p:tgtEl>
                                        <p:attrNameLst>
                                          <p:attrName>style.visibility</p:attrName>
                                        </p:attrNameLst>
                                      </p:cBhvr>
                                      <p:to>
                                        <p:strVal val="visible"/>
                                      </p:to>
                                    </p:set>
                                    <p:animEffect filter="fade" transition="in">
                                      <p:cBhvr>
                                        <p:cTn dur="500"/>
                                        <p:tgtEl>
                                          <p:spTgt spid="743">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43">
                                            <p:txEl>
                                              <p:pRg end="4" st="4"/>
                                            </p:txEl>
                                          </p:spTgt>
                                        </p:tgtEl>
                                        <p:attrNameLst>
                                          <p:attrName>style.visibility</p:attrName>
                                        </p:attrNameLst>
                                      </p:cBhvr>
                                      <p:to>
                                        <p:strVal val="visible"/>
                                      </p:to>
                                    </p:set>
                                    <p:animEffect filter="fade" transition="in">
                                      <p:cBhvr>
                                        <p:cTn dur="500"/>
                                        <p:tgtEl>
                                          <p:spTgt spid="743">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43">
                                            <p:txEl>
                                              <p:pRg end="5" st="5"/>
                                            </p:txEl>
                                          </p:spTgt>
                                        </p:tgtEl>
                                        <p:attrNameLst>
                                          <p:attrName>style.visibility</p:attrName>
                                        </p:attrNameLst>
                                      </p:cBhvr>
                                      <p:to>
                                        <p:strVal val="visible"/>
                                      </p:to>
                                    </p:set>
                                    <p:animEffect filter="fade" transition="in">
                                      <p:cBhvr>
                                        <p:cTn dur="500"/>
                                        <p:tgtEl>
                                          <p:spTgt spid="743">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43">
                                            <p:txEl>
                                              <p:pRg end="6" st="6"/>
                                            </p:txEl>
                                          </p:spTgt>
                                        </p:tgtEl>
                                        <p:attrNameLst>
                                          <p:attrName>style.visibility</p:attrName>
                                        </p:attrNameLst>
                                      </p:cBhvr>
                                      <p:to>
                                        <p:strVal val="visible"/>
                                      </p:to>
                                    </p:set>
                                    <p:animEffect filter="fade" transition="in">
                                      <p:cBhvr>
                                        <p:cTn dur="500"/>
                                        <p:tgtEl>
                                          <p:spTgt spid="743">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43">
                                            <p:txEl>
                                              <p:pRg end="7" st="7"/>
                                            </p:txEl>
                                          </p:spTgt>
                                        </p:tgtEl>
                                        <p:attrNameLst>
                                          <p:attrName>style.visibility</p:attrName>
                                        </p:attrNameLst>
                                      </p:cBhvr>
                                      <p:to>
                                        <p:strVal val="visible"/>
                                      </p:to>
                                    </p:set>
                                    <p:animEffect filter="fade" transition="in">
                                      <p:cBhvr>
                                        <p:cTn dur="500"/>
                                        <p:tgtEl>
                                          <p:spTgt spid="743">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43">
                                            <p:txEl>
                                              <p:pRg end="8" st="8"/>
                                            </p:txEl>
                                          </p:spTgt>
                                        </p:tgtEl>
                                        <p:attrNameLst>
                                          <p:attrName>style.visibility</p:attrName>
                                        </p:attrNameLst>
                                      </p:cBhvr>
                                      <p:to>
                                        <p:strVal val="visible"/>
                                      </p:to>
                                    </p:set>
                                    <p:animEffect filter="fade" transition="in">
                                      <p:cBhvr>
                                        <p:cTn dur="500"/>
                                        <p:tgtEl>
                                          <p:spTgt spid="743">
                                            <p:txEl>
                                              <p:pRg end="8" st="8"/>
                                            </p:txEl>
                                          </p:spTgt>
                                        </p:tgtEl>
                                      </p:cBhvr>
                                    </p:animEffect>
                                  </p:childTnLst>
                                </p:cTn>
                              </p:par>
                            </p:childTnLst>
                          </p:cTn>
                        </p:par>
                        <p:par>
                          <p:cTn fill="hold">
                            <p:stCondLst>
                              <p:cond delay="1500"/>
                            </p:stCondLst>
                            <p:childTnLst>
                              <p:par>
                                <p:cTn fill="hold" nodeType="afterEffect" presetClass="entr" presetID="23" presetSubtype="16">
                                  <p:stCondLst>
                                    <p:cond delay="0"/>
                                  </p:stCondLst>
                                  <p:childTnLst>
                                    <p:set>
                                      <p:cBhvr>
                                        <p:cTn dur="1" fill="hold">
                                          <p:stCondLst>
                                            <p:cond delay="0"/>
                                          </p:stCondLst>
                                        </p:cTn>
                                        <p:tgtEl>
                                          <p:spTgt spid="744"/>
                                        </p:tgtEl>
                                        <p:attrNameLst>
                                          <p:attrName>style.visibility</p:attrName>
                                        </p:attrNameLst>
                                      </p:cBhvr>
                                      <p:to>
                                        <p:strVal val="visible"/>
                                      </p:to>
                                    </p:set>
                                    <p:anim calcmode="lin" valueType="num">
                                      <p:cBhvr additive="base">
                                        <p:cTn dur="500"/>
                                        <p:tgtEl>
                                          <p:spTgt spid="744"/>
                                        </p:tgtEl>
                                        <p:attrNameLst>
                                          <p:attrName>ppt_w</p:attrName>
                                        </p:attrNameLst>
                                      </p:cBhvr>
                                      <p:tavLst>
                                        <p:tav fmla="" tm="0">
                                          <p:val>
                                            <p:strVal val="0"/>
                                          </p:val>
                                        </p:tav>
                                        <p:tav fmla="" tm="100000">
                                          <p:val>
                                            <p:strVal val="#ppt_w"/>
                                          </p:val>
                                        </p:tav>
                                      </p:tavLst>
                                    </p:anim>
                                    <p:anim calcmode="lin" valueType="num">
                                      <p:cBhvr additive="base">
                                        <p:cTn dur="500"/>
                                        <p:tgtEl>
                                          <p:spTgt spid="744"/>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
                                  </p:stCondLst>
                                  <p:childTnLst>
                                    <p:set>
                                      <p:cBhvr>
                                        <p:cTn dur="1" fill="hold">
                                          <p:stCondLst>
                                            <p:cond delay="0"/>
                                          </p:stCondLst>
                                        </p:cTn>
                                        <p:tgtEl>
                                          <p:spTgt spid="745">
                                            <p:txEl>
                                              <p:pRg end="0" st="0"/>
                                            </p:txEl>
                                          </p:spTgt>
                                        </p:tgtEl>
                                        <p:attrNameLst>
                                          <p:attrName>style.visibility</p:attrName>
                                        </p:attrNameLst>
                                      </p:cBhvr>
                                      <p:to>
                                        <p:strVal val="visible"/>
                                      </p:to>
                                    </p:set>
                                    <p:animEffect filter="fade" transition="in">
                                      <p:cBhvr>
                                        <p:cTn dur="500"/>
                                        <p:tgtEl>
                                          <p:spTgt spid="745">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45">
                                            <p:txEl>
                                              <p:pRg end="1" st="1"/>
                                            </p:txEl>
                                          </p:spTgt>
                                        </p:tgtEl>
                                        <p:attrNameLst>
                                          <p:attrName>style.visibility</p:attrName>
                                        </p:attrNameLst>
                                      </p:cBhvr>
                                      <p:to>
                                        <p:strVal val="visible"/>
                                      </p:to>
                                    </p:set>
                                    <p:animEffect filter="fade" transition="in">
                                      <p:cBhvr>
                                        <p:cTn dur="500"/>
                                        <p:tgtEl>
                                          <p:spTgt spid="745">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45">
                                            <p:txEl>
                                              <p:pRg end="2" st="2"/>
                                            </p:txEl>
                                          </p:spTgt>
                                        </p:tgtEl>
                                        <p:attrNameLst>
                                          <p:attrName>style.visibility</p:attrName>
                                        </p:attrNameLst>
                                      </p:cBhvr>
                                      <p:to>
                                        <p:strVal val="visible"/>
                                      </p:to>
                                    </p:set>
                                    <p:animEffect filter="fade" transition="in">
                                      <p:cBhvr>
                                        <p:cTn dur="500"/>
                                        <p:tgtEl>
                                          <p:spTgt spid="745">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45">
                                            <p:txEl>
                                              <p:pRg end="3" st="3"/>
                                            </p:txEl>
                                          </p:spTgt>
                                        </p:tgtEl>
                                        <p:attrNameLst>
                                          <p:attrName>style.visibility</p:attrName>
                                        </p:attrNameLst>
                                      </p:cBhvr>
                                      <p:to>
                                        <p:strVal val="visible"/>
                                      </p:to>
                                    </p:set>
                                    <p:animEffect filter="fade" transition="in">
                                      <p:cBhvr>
                                        <p:cTn dur="500"/>
                                        <p:tgtEl>
                                          <p:spTgt spid="745">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45">
                                            <p:txEl>
                                              <p:pRg end="4" st="4"/>
                                            </p:txEl>
                                          </p:spTgt>
                                        </p:tgtEl>
                                        <p:attrNameLst>
                                          <p:attrName>style.visibility</p:attrName>
                                        </p:attrNameLst>
                                      </p:cBhvr>
                                      <p:to>
                                        <p:strVal val="visible"/>
                                      </p:to>
                                    </p:set>
                                    <p:animEffect filter="fade" transition="in">
                                      <p:cBhvr>
                                        <p:cTn dur="500"/>
                                        <p:tgtEl>
                                          <p:spTgt spid="745">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45">
                                            <p:txEl>
                                              <p:pRg end="5" st="5"/>
                                            </p:txEl>
                                          </p:spTgt>
                                        </p:tgtEl>
                                        <p:attrNameLst>
                                          <p:attrName>style.visibility</p:attrName>
                                        </p:attrNameLst>
                                      </p:cBhvr>
                                      <p:to>
                                        <p:strVal val="visible"/>
                                      </p:to>
                                    </p:set>
                                    <p:animEffect filter="fade" transition="in">
                                      <p:cBhvr>
                                        <p:cTn dur="500"/>
                                        <p:tgtEl>
                                          <p:spTgt spid="745">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45">
                                            <p:txEl>
                                              <p:pRg end="6" st="6"/>
                                            </p:txEl>
                                          </p:spTgt>
                                        </p:tgtEl>
                                        <p:attrNameLst>
                                          <p:attrName>style.visibility</p:attrName>
                                        </p:attrNameLst>
                                      </p:cBhvr>
                                      <p:to>
                                        <p:strVal val="visible"/>
                                      </p:to>
                                    </p:set>
                                    <p:animEffect filter="fade" transition="in">
                                      <p:cBhvr>
                                        <p:cTn dur="500"/>
                                        <p:tgtEl>
                                          <p:spTgt spid="745">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45">
                                            <p:txEl>
                                              <p:pRg end="7" st="7"/>
                                            </p:txEl>
                                          </p:spTgt>
                                        </p:tgtEl>
                                        <p:attrNameLst>
                                          <p:attrName>style.visibility</p:attrName>
                                        </p:attrNameLst>
                                      </p:cBhvr>
                                      <p:to>
                                        <p:strVal val="visible"/>
                                      </p:to>
                                    </p:set>
                                    <p:animEffect filter="fade" transition="in">
                                      <p:cBhvr>
                                        <p:cTn dur="500"/>
                                        <p:tgtEl>
                                          <p:spTgt spid="745">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45">
                                            <p:txEl>
                                              <p:pRg end="8" st="8"/>
                                            </p:txEl>
                                          </p:spTgt>
                                        </p:tgtEl>
                                        <p:attrNameLst>
                                          <p:attrName>style.visibility</p:attrName>
                                        </p:attrNameLst>
                                      </p:cBhvr>
                                      <p:to>
                                        <p:strVal val="visible"/>
                                      </p:to>
                                    </p:set>
                                    <p:animEffect filter="fade" transition="in">
                                      <p:cBhvr>
                                        <p:cTn dur="500"/>
                                        <p:tgtEl>
                                          <p:spTgt spid="745">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46">
                                            <p:txEl>
                                              <p:pRg end="0" st="0"/>
                                            </p:txEl>
                                          </p:spTgt>
                                        </p:tgtEl>
                                        <p:attrNameLst>
                                          <p:attrName>style.visibility</p:attrName>
                                        </p:attrNameLst>
                                      </p:cBhvr>
                                      <p:to>
                                        <p:strVal val="visible"/>
                                      </p:to>
                                    </p:set>
                                    <p:animEffect filter="fade" transition="in">
                                      <p:cBhvr>
                                        <p:cTn dur="500"/>
                                        <p:tgtEl>
                                          <p:spTgt spid="746">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46">
                                            <p:txEl>
                                              <p:pRg end="1" st="1"/>
                                            </p:txEl>
                                          </p:spTgt>
                                        </p:tgtEl>
                                        <p:attrNameLst>
                                          <p:attrName>style.visibility</p:attrName>
                                        </p:attrNameLst>
                                      </p:cBhvr>
                                      <p:to>
                                        <p:strVal val="visible"/>
                                      </p:to>
                                    </p:set>
                                    <p:animEffect filter="fade" transition="in">
                                      <p:cBhvr>
                                        <p:cTn dur="500"/>
                                        <p:tgtEl>
                                          <p:spTgt spid="746">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46">
                                            <p:txEl>
                                              <p:pRg end="2" st="2"/>
                                            </p:txEl>
                                          </p:spTgt>
                                        </p:tgtEl>
                                        <p:attrNameLst>
                                          <p:attrName>style.visibility</p:attrName>
                                        </p:attrNameLst>
                                      </p:cBhvr>
                                      <p:to>
                                        <p:strVal val="visible"/>
                                      </p:to>
                                    </p:set>
                                    <p:animEffect filter="fade" transition="in">
                                      <p:cBhvr>
                                        <p:cTn dur="500"/>
                                        <p:tgtEl>
                                          <p:spTgt spid="746">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46">
                                            <p:txEl>
                                              <p:pRg end="3" st="3"/>
                                            </p:txEl>
                                          </p:spTgt>
                                        </p:tgtEl>
                                        <p:attrNameLst>
                                          <p:attrName>style.visibility</p:attrName>
                                        </p:attrNameLst>
                                      </p:cBhvr>
                                      <p:to>
                                        <p:strVal val="visible"/>
                                      </p:to>
                                    </p:set>
                                    <p:animEffect filter="fade" transition="in">
                                      <p:cBhvr>
                                        <p:cTn dur="500"/>
                                        <p:tgtEl>
                                          <p:spTgt spid="746">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46">
                                            <p:txEl>
                                              <p:pRg end="4" st="4"/>
                                            </p:txEl>
                                          </p:spTgt>
                                        </p:tgtEl>
                                        <p:attrNameLst>
                                          <p:attrName>style.visibility</p:attrName>
                                        </p:attrNameLst>
                                      </p:cBhvr>
                                      <p:to>
                                        <p:strVal val="visible"/>
                                      </p:to>
                                    </p:set>
                                    <p:animEffect filter="fade" transition="in">
                                      <p:cBhvr>
                                        <p:cTn dur="500"/>
                                        <p:tgtEl>
                                          <p:spTgt spid="746">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46">
                                            <p:txEl>
                                              <p:pRg end="5" st="5"/>
                                            </p:txEl>
                                          </p:spTgt>
                                        </p:tgtEl>
                                        <p:attrNameLst>
                                          <p:attrName>style.visibility</p:attrName>
                                        </p:attrNameLst>
                                      </p:cBhvr>
                                      <p:to>
                                        <p:strVal val="visible"/>
                                      </p:to>
                                    </p:set>
                                    <p:animEffect filter="fade" transition="in">
                                      <p:cBhvr>
                                        <p:cTn dur="500"/>
                                        <p:tgtEl>
                                          <p:spTgt spid="746">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46">
                                            <p:txEl>
                                              <p:pRg end="6" st="6"/>
                                            </p:txEl>
                                          </p:spTgt>
                                        </p:tgtEl>
                                        <p:attrNameLst>
                                          <p:attrName>style.visibility</p:attrName>
                                        </p:attrNameLst>
                                      </p:cBhvr>
                                      <p:to>
                                        <p:strVal val="visible"/>
                                      </p:to>
                                    </p:set>
                                    <p:animEffect filter="fade" transition="in">
                                      <p:cBhvr>
                                        <p:cTn dur="500"/>
                                        <p:tgtEl>
                                          <p:spTgt spid="746">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46">
                                            <p:txEl>
                                              <p:pRg end="7" st="7"/>
                                            </p:txEl>
                                          </p:spTgt>
                                        </p:tgtEl>
                                        <p:attrNameLst>
                                          <p:attrName>style.visibility</p:attrName>
                                        </p:attrNameLst>
                                      </p:cBhvr>
                                      <p:to>
                                        <p:strVal val="visible"/>
                                      </p:to>
                                    </p:set>
                                    <p:animEffect filter="fade" transition="in">
                                      <p:cBhvr>
                                        <p:cTn dur="500"/>
                                        <p:tgtEl>
                                          <p:spTgt spid="746">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46">
                                            <p:txEl>
                                              <p:pRg end="8" st="8"/>
                                            </p:txEl>
                                          </p:spTgt>
                                        </p:tgtEl>
                                        <p:attrNameLst>
                                          <p:attrName>style.visibility</p:attrName>
                                        </p:attrNameLst>
                                      </p:cBhvr>
                                      <p:to>
                                        <p:strVal val="visible"/>
                                      </p:to>
                                    </p:set>
                                    <p:animEffect filter="fade" transition="in">
                                      <p:cBhvr>
                                        <p:cTn dur="500"/>
                                        <p:tgtEl>
                                          <p:spTgt spid="746">
                                            <p:txEl>
                                              <p:pRg end="8" st="8"/>
                                            </p:txEl>
                                          </p:spTgt>
                                        </p:tgtEl>
                                      </p:cBhvr>
                                    </p:animEffect>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747"/>
                                        </p:tgtEl>
                                        <p:attrNameLst>
                                          <p:attrName>style.visibility</p:attrName>
                                        </p:attrNameLst>
                                      </p:cBhvr>
                                      <p:to>
                                        <p:strVal val="visible"/>
                                      </p:to>
                                    </p:set>
                                    <p:anim calcmode="lin" valueType="num">
                                      <p:cBhvr additive="base">
                                        <p:cTn dur="500"/>
                                        <p:tgtEl>
                                          <p:spTgt spid="747"/>
                                        </p:tgtEl>
                                        <p:attrNameLst>
                                          <p:attrName>ppt_w</p:attrName>
                                        </p:attrNameLst>
                                      </p:cBhvr>
                                      <p:tavLst>
                                        <p:tav fmla="" tm="0">
                                          <p:val>
                                            <p:strVal val="0"/>
                                          </p:val>
                                        </p:tav>
                                        <p:tav fmla="" tm="100000">
                                          <p:val>
                                            <p:strVal val="#ppt_w"/>
                                          </p:val>
                                        </p:tav>
                                      </p:tavLst>
                                    </p:anim>
                                    <p:anim calcmode="lin" valueType="num">
                                      <p:cBhvr additive="base">
                                        <p:cTn dur="500"/>
                                        <p:tgtEl>
                                          <p:spTgt spid="74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ight circle images with caption">
  <p:cSld name="Eight circle images with caption">
    <p:spTree>
      <p:nvGrpSpPr>
        <p:cNvPr id="748" name="Shape 748"/>
        <p:cNvGrpSpPr/>
        <p:nvPr/>
      </p:nvGrpSpPr>
      <p:grpSpPr>
        <a:xfrm>
          <a:off x="0" y="0"/>
          <a:ext cx="0" cy="0"/>
          <a:chOff x="0" y="0"/>
          <a:chExt cx="0" cy="0"/>
        </a:xfrm>
      </p:grpSpPr>
      <p:sp>
        <p:nvSpPr>
          <p:cNvPr id="749" name="Google Shape;749;p68"/>
          <p:cNvSpPr txBox="1"/>
          <p:nvPr>
            <p:ph idx="1" type="body"/>
          </p:nvPr>
        </p:nvSpPr>
        <p:spPr>
          <a:xfrm>
            <a:off x="603251" y="324582"/>
            <a:ext cx="10972800" cy="4317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3000"/>
              <a:buNone/>
              <a:defRPr b="1" sz="300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0" name="Google Shape;750;p68"/>
          <p:cNvSpPr txBox="1"/>
          <p:nvPr>
            <p:ph idx="2" type="body"/>
          </p:nvPr>
        </p:nvSpPr>
        <p:spPr>
          <a:xfrm>
            <a:off x="603251" y="827103"/>
            <a:ext cx="10972800" cy="228451"/>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accent3"/>
              </a:buClr>
              <a:buSzPts val="1440"/>
              <a:buNone/>
              <a:defRPr b="0" sz="1440">
                <a:solidFill>
                  <a:schemeClr val="accent3"/>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751" name="Google Shape;751;p68"/>
          <p:cNvGrpSpPr/>
          <p:nvPr/>
        </p:nvGrpSpPr>
        <p:grpSpPr>
          <a:xfrm>
            <a:off x="101309" y="385540"/>
            <a:ext cx="383999" cy="342172"/>
            <a:chOff x="5270500" y="1460500"/>
            <a:chExt cx="1701800" cy="2705100"/>
          </a:xfrm>
        </p:grpSpPr>
        <p:sp>
          <p:nvSpPr>
            <p:cNvPr id="752" name="Google Shape;752;p68"/>
            <p:cNvSpPr/>
            <p:nvPr/>
          </p:nvSpPr>
          <p:spPr>
            <a:xfrm>
              <a:off x="5270500" y="1460500"/>
              <a:ext cx="457200" cy="27051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753" name="Google Shape;753;p68"/>
            <p:cNvSpPr/>
            <p:nvPr/>
          </p:nvSpPr>
          <p:spPr>
            <a:xfrm>
              <a:off x="5892800" y="1460500"/>
              <a:ext cx="457200" cy="2705100"/>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754" name="Google Shape;754;p68"/>
            <p:cNvSpPr/>
            <p:nvPr/>
          </p:nvSpPr>
          <p:spPr>
            <a:xfrm>
              <a:off x="6515100" y="1460500"/>
              <a:ext cx="457200" cy="2705100"/>
            </a:xfrm>
            <a:prstGeom prst="roundRect">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grpSp>
      <p:sp>
        <p:nvSpPr>
          <p:cNvPr id="755" name="Google Shape;755;p68"/>
          <p:cNvSpPr txBox="1"/>
          <p:nvPr>
            <p:ph idx="3" type="body"/>
          </p:nvPr>
        </p:nvSpPr>
        <p:spPr>
          <a:xfrm>
            <a:off x="603252" y="3383781"/>
            <a:ext cx="2038349" cy="259199"/>
          </a:xfrm>
          <a:prstGeom prst="rect">
            <a:avLst/>
          </a:prstGeom>
          <a:noFill/>
          <a:ln>
            <a:noFill/>
          </a:ln>
        </p:spPr>
        <p:txBody>
          <a:bodyPr anchorCtr="0" anchor="ctr" bIns="40500" lIns="0" spcFirstLastPara="1" rIns="0" wrap="square" tIns="40500">
            <a:normAutofit/>
          </a:bodyPr>
          <a:lstStyle>
            <a:lvl1pPr indent="-228600" lvl="0" marL="457200" algn="ctr">
              <a:lnSpc>
                <a:spcPct val="100000"/>
              </a:lnSpc>
              <a:spcBef>
                <a:spcPts val="0"/>
              </a:spcBef>
              <a:spcAft>
                <a:spcPts val="0"/>
              </a:spcAft>
              <a:buClr>
                <a:schemeClr val="lt1"/>
              </a:buClr>
              <a:buSzPts val="1920"/>
              <a:buNone/>
              <a:defRPr b="0" sz="192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6" name="Google Shape;756;p68"/>
          <p:cNvSpPr/>
          <p:nvPr>
            <p:ph idx="4" type="pic"/>
          </p:nvPr>
        </p:nvSpPr>
        <p:spPr>
          <a:xfrm>
            <a:off x="575738" y="1374772"/>
            <a:ext cx="2111999" cy="1900799"/>
          </a:xfrm>
          <a:prstGeom prst="rect">
            <a:avLst/>
          </a:prstGeom>
          <a:noFill/>
          <a:ln>
            <a:noFill/>
          </a:ln>
        </p:spPr>
      </p:sp>
      <p:sp>
        <p:nvSpPr>
          <p:cNvPr id="757" name="Google Shape;757;p68"/>
          <p:cNvSpPr txBox="1"/>
          <p:nvPr>
            <p:ph idx="5" type="body"/>
          </p:nvPr>
        </p:nvSpPr>
        <p:spPr>
          <a:xfrm>
            <a:off x="3617386" y="3383781"/>
            <a:ext cx="2038349" cy="259199"/>
          </a:xfrm>
          <a:prstGeom prst="rect">
            <a:avLst/>
          </a:prstGeom>
          <a:noFill/>
          <a:ln>
            <a:noFill/>
          </a:ln>
        </p:spPr>
        <p:txBody>
          <a:bodyPr anchorCtr="0" anchor="ctr" bIns="40500" lIns="0" spcFirstLastPara="1" rIns="0" wrap="square" tIns="40500">
            <a:normAutofit/>
          </a:bodyPr>
          <a:lstStyle>
            <a:lvl1pPr indent="-228600" lvl="0" marL="457200" algn="ctr">
              <a:lnSpc>
                <a:spcPct val="100000"/>
              </a:lnSpc>
              <a:spcBef>
                <a:spcPts val="0"/>
              </a:spcBef>
              <a:spcAft>
                <a:spcPts val="0"/>
              </a:spcAft>
              <a:buClr>
                <a:schemeClr val="lt1"/>
              </a:buClr>
              <a:buSzPts val="1920"/>
              <a:buNone/>
              <a:defRPr b="0" sz="192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8" name="Google Shape;758;p68"/>
          <p:cNvSpPr/>
          <p:nvPr>
            <p:ph idx="6" type="pic"/>
          </p:nvPr>
        </p:nvSpPr>
        <p:spPr>
          <a:xfrm>
            <a:off x="3589871" y="1374772"/>
            <a:ext cx="2111999" cy="1900799"/>
          </a:xfrm>
          <a:prstGeom prst="rect">
            <a:avLst/>
          </a:prstGeom>
          <a:noFill/>
          <a:ln>
            <a:noFill/>
          </a:ln>
        </p:spPr>
      </p:sp>
      <p:sp>
        <p:nvSpPr>
          <p:cNvPr id="759" name="Google Shape;759;p68"/>
          <p:cNvSpPr txBox="1"/>
          <p:nvPr>
            <p:ph idx="7" type="body"/>
          </p:nvPr>
        </p:nvSpPr>
        <p:spPr>
          <a:xfrm>
            <a:off x="6546852" y="3383781"/>
            <a:ext cx="2038349" cy="259199"/>
          </a:xfrm>
          <a:prstGeom prst="rect">
            <a:avLst/>
          </a:prstGeom>
          <a:noFill/>
          <a:ln>
            <a:noFill/>
          </a:ln>
        </p:spPr>
        <p:txBody>
          <a:bodyPr anchorCtr="0" anchor="ctr" bIns="40500" lIns="0" spcFirstLastPara="1" rIns="0" wrap="square" tIns="40500">
            <a:normAutofit/>
          </a:bodyPr>
          <a:lstStyle>
            <a:lvl1pPr indent="-228600" lvl="0" marL="457200" algn="ctr">
              <a:lnSpc>
                <a:spcPct val="100000"/>
              </a:lnSpc>
              <a:spcBef>
                <a:spcPts val="0"/>
              </a:spcBef>
              <a:spcAft>
                <a:spcPts val="0"/>
              </a:spcAft>
              <a:buClr>
                <a:schemeClr val="lt1"/>
              </a:buClr>
              <a:buSzPts val="1920"/>
              <a:buNone/>
              <a:defRPr b="0" sz="192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0" name="Google Shape;760;p68"/>
          <p:cNvSpPr/>
          <p:nvPr>
            <p:ph idx="8" type="pic"/>
          </p:nvPr>
        </p:nvSpPr>
        <p:spPr>
          <a:xfrm>
            <a:off x="6519338" y="1374772"/>
            <a:ext cx="2111999" cy="1900799"/>
          </a:xfrm>
          <a:prstGeom prst="rect">
            <a:avLst/>
          </a:prstGeom>
          <a:noFill/>
          <a:ln>
            <a:noFill/>
          </a:ln>
        </p:spPr>
      </p:sp>
      <p:sp>
        <p:nvSpPr>
          <p:cNvPr id="761" name="Google Shape;761;p68"/>
          <p:cNvSpPr txBox="1"/>
          <p:nvPr>
            <p:ph idx="9" type="body"/>
          </p:nvPr>
        </p:nvSpPr>
        <p:spPr>
          <a:xfrm>
            <a:off x="9537702" y="3383781"/>
            <a:ext cx="2038349" cy="259199"/>
          </a:xfrm>
          <a:prstGeom prst="rect">
            <a:avLst/>
          </a:prstGeom>
          <a:noFill/>
          <a:ln>
            <a:noFill/>
          </a:ln>
        </p:spPr>
        <p:txBody>
          <a:bodyPr anchorCtr="0" anchor="ctr" bIns="40500" lIns="0" spcFirstLastPara="1" rIns="0" wrap="square" tIns="40500">
            <a:normAutofit/>
          </a:bodyPr>
          <a:lstStyle>
            <a:lvl1pPr indent="-228600" lvl="0" marL="457200" algn="ctr">
              <a:lnSpc>
                <a:spcPct val="100000"/>
              </a:lnSpc>
              <a:spcBef>
                <a:spcPts val="0"/>
              </a:spcBef>
              <a:spcAft>
                <a:spcPts val="0"/>
              </a:spcAft>
              <a:buClr>
                <a:schemeClr val="lt1"/>
              </a:buClr>
              <a:buSzPts val="1920"/>
              <a:buNone/>
              <a:defRPr b="0" sz="192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2" name="Google Shape;762;p68"/>
          <p:cNvSpPr/>
          <p:nvPr>
            <p:ph idx="13" type="pic"/>
          </p:nvPr>
        </p:nvSpPr>
        <p:spPr>
          <a:xfrm>
            <a:off x="9510187" y="1374772"/>
            <a:ext cx="2111999" cy="1900799"/>
          </a:xfrm>
          <a:prstGeom prst="rect">
            <a:avLst/>
          </a:prstGeom>
          <a:noFill/>
          <a:ln>
            <a:noFill/>
          </a:ln>
        </p:spPr>
      </p:sp>
      <p:sp>
        <p:nvSpPr>
          <p:cNvPr id="763" name="Google Shape;763;p68"/>
          <p:cNvSpPr txBox="1"/>
          <p:nvPr>
            <p:ph idx="14" type="body"/>
          </p:nvPr>
        </p:nvSpPr>
        <p:spPr>
          <a:xfrm>
            <a:off x="603252" y="6005061"/>
            <a:ext cx="2038349" cy="259199"/>
          </a:xfrm>
          <a:prstGeom prst="rect">
            <a:avLst/>
          </a:prstGeom>
          <a:noFill/>
          <a:ln>
            <a:noFill/>
          </a:ln>
        </p:spPr>
        <p:txBody>
          <a:bodyPr anchorCtr="0" anchor="ctr" bIns="40500" lIns="0" spcFirstLastPara="1" rIns="0" wrap="square" tIns="40500">
            <a:normAutofit/>
          </a:bodyPr>
          <a:lstStyle>
            <a:lvl1pPr indent="-228600" lvl="0" marL="457200" algn="ctr">
              <a:lnSpc>
                <a:spcPct val="100000"/>
              </a:lnSpc>
              <a:spcBef>
                <a:spcPts val="0"/>
              </a:spcBef>
              <a:spcAft>
                <a:spcPts val="0"/>
              </a:spcAft>
              <a:buClr>
                <a:schemeClr val="lt1"/>
              </a:buClr>
              <a:buSzPts val="1920"/>
              <a:buNone/>
              <a:defRPr b="0" sz="192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4" name="Google Shape;764;p68"/>
          <p:cNvSpPr/>
          <p:nvPr>
            <p:ph idx="15" type="pic"/>
          </p:nvPr>
        </p:nvSpPr>
        <p:spPr>
          <a:xfrm>
            <a:off x="524938" y="3996052"/>
            <a:ext cx="2111999" cy="1900799"/>
          </a:xfrm>
          <a:prstGeom prst="rect">
            <a:avLst/>
          </a:prstGeom>
          <a:noFill/>
          <a:ln>
            <a:noFill/>
          </a:ln>
        </p:spPr>
      </p:sp>
      <p:sp>
        <p:nvSpPr>
          <p:cNvPr id="765" name="Google Shape;765;p68"/>
          <p:cNvSpPr txBox="1"/>
          <p:nvPr>
            <p:ph idx="16" type="body"/>
          </p:nvPr>
        </p:nvSpPr>
        <p:spPr>
          <a:xfrm>
            <a:off x="3617386" y="6005061"/>
            <a:ext cx="2038349" cy="259199"/>
          </a:xfrm>
          <a:prstGeom prst="rect">
            <a:avLst/>
          </a:prstGeom>
          <a:noFill/>
          <a:ln>
            <a:noFill/>
          </a:ln>
        </p:spPr>
        <p:txBody>
          <a:bodyPr anchorCtr="0" anchor="ctr" bIns="40500" lIns="0" spcFirstLastPara="1" rIns="0" wrap="square" tIns="40500">
            <a:normAutofit/>
          </a:bodyPr>
          <a:lstStyle>
            <a:lvl1pPr indent="-228600" lvl="0" marL="457200" algn="ctr">
              <a:lnSpc>
                <a:spcPct val="100000"/>
              </a:lnSpc>
              <a:spcBef>
                <a:spcPts val="0"/>
              </a:spcBef>
              <a:spcAft>
                <a:spcPts val="0"/>
              </a:spcAft>
              <a:buClr>
                <a:schemeClr val="lt1"/>
              </a:buClr>
              <a:buSzPts val="1920"/>
              <a:buNone/>
              <a:defRPr b="0" sz="192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6" name="Google Shape;766;p68"/>
          <p:cNvSpPr/>
          <p:nvPr>
            <p:ph idx="17" type="pic"/>
          </p:nvPr>
        </p:nvSpPr>
        <p:spPr>
          <a:xfrm>
            <a:off x="3539071" y="3996052"/>
            <a:ext cx="2111999" cy="1900799"/>
          </a:xfrm>
          <a:prstGeom prst="rect">
            <a:avLst/>
          </a:prstGeom>
          <a:noFill/>
          <a:ln>
            <a:noFill/>
          </a:ln>
        </p:spPr>
      </p:sp>
      <p:sp>
        <p:nvSpPr>
          <p:cNvPr id="767" name="Google Shape;767;p68"/>
          <p:cNvSpPr txBox="1"/>
          <p:nvPr>
            <p:ph idx="18" type="body"/>
          </p:nvPr>
        </p:nvSpPr>
        <p:spPr>
          <a:xfrm>
            <a:off x="6546852" y="6005061"/>
            <a:ext cx="2038349" cy="259199"/>
          </a:xfrm>
          <a:prstGeom prst="rect">
            <a:avLst/>
          </a:prstGeom>
          <a:noFill/>
          <a:ln>
            <a:noFill/>
          </a:ln>
        </p:spPr>
        <p:txBody>
          <a:bodyPr anchorCtr="0" anchor="ctr" bIns="40500" lIns="0" spcFirstLastPara="1" rIns="0" wrap="square" tIns="40500">
            <a:normAutofit/>
          </a:bodyPr>
          <a:lstStyle>
            <a:lvl1pPr indent="-228600" lvl="0" marL="457200" algn="ctr">
              <a:lnSpc>
                <a:spcPct val="100000"/>
              </a:lnSpc>
              <a:spcBef>
                <a:spcPts val="0"/>
              </a:spcBef>
              <a:spcAft>
                <a:spcPts val="0"/>
              </a:spcAft>
              <a:buClr>
                <a:schemeClr val="lt1"/>
              </a:buClr>
              <a:buSzPts val="1920"/>
              <a:buNone/>
              <a:defRPr b="0" sz="192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8" name="Google Shape;768;p68"/>
          <p:cNvSpPr/>
          <p:nvPr>
            <p:ph idx="19" type="pic"/>
          </p:nvPr>
        </p:nvSpPr>
        <p:spPr>
          <a:xfrm>
            <a:off x="6468538" y="3996052"/>
            <a:ext cx="2111999" cy="1900799"/>
          </a:xfrm>
          <a:prstGeom prst="rect">
            <a:avLst/>
          </a:prstGeom>
          <a:noFill/>
          <a:ln>
            <a:noFill/>
          </a:ln>
        </p:spPr>
      </p:sp>
      <p:sp>
        <p:nvSpPr>
          <p:cNvPr id="769" name="Google Shape;769;p68"/>
          <p:cNvSpPr txBox="1"/>
          <p:nvPr>
            <p:ph idx="20" type="body"/>
          </p:nvPr>
        </p:nvSpPr>
        <p:spPr>
          <a:xfrm>
            <a:off x="9537702" y="6005061"/>
            <a:ext cx="2038349" cy="259199"/>
          </a:xfrm>
          <a:prstGeom prst="rect">
            <a:avLst/>
          </a:prstGeom>
          <a:noFill/>
          <a:ln>
            <a:noFill/>
          </a:ln>
        </p:spPr>
        <p:txBody>
          <a:bodyPr anchorCtr="0" anchor="ctr" bIns="40500" lIns="0" spcFirstLastPara="1" rIns="0" wrap="square" tIns="40500">
            <a:normAutofit/>
          </a:bodyPr>
          <a:lstStyle>
            <a:lvl1pPr indent="-228600" lvl="0" marL="457200" algn="ctr">
              <a:lnSpc>
                <a:spcPct val="100000"/>
              </a:lnSpc>
              <a:spcBef>
                <a:spcPts val="0"/>
              </a:spcBef>
              <a:spcAft>
                <a:spcPts val="0"/>
              </a:spcAft>
              <a:buClr>
                <a:schemeClr val="lt1"/>
              </a:buClr>
              <a:buSzPts val="1920"/>
              <a:buNone/>
              <a:defRPr b="0" sz="192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0" name="Google Shape;770;p68"/>
          <p:cNvSpPr/>
          <p:nvPr>
            <p:ph idx="21" type="pic"/>
          </p:nvPr>
        </p:nvSpPr>
        <p:spPr>
          <a:xfrm>
            <a:off x="9459387" y="3996052"/>
            <a:ext cx="2111999" cy="1900799"/>
          </a:xfrm>
          <a:prstGeom prst="rect">
            <a:avLst/>
          </a:prstGeom>
          <a:noFill/>
          <a:ln>
            <a:noFill/>
          </a:ln>
        </p:spPr>
      </p:sp>
    </p:spTree>
  </p:cSld>
  <p:clrMapOvr>
    <a:masterClrMapping/>
  </p:clrMapOvr>
  <mc:AlternateContent>
    <mc:Choice Requires="p14">
      <p:transition spd="slow" p14:dur="125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51"/>
                                        </p:tgtEl>
                                        <p:attrNameLst>
                                          <p:attrName>style.visibility</p:attrName>
                                        </p:attrNameLst>
                                      </p:cBhvr>
                                      <p:to>
                                        <p:strVal val="visible"/>
                                      </p:to>
                                    </p:set>
                                    <p:animEffect filter="fade" transition="in">
                                      <p:cBhvr>
                                        <p:cTn dur="500"/>
                                        <p:tgtEl>
                                          <p:spTgt spid="751"/>
                                        </p:tgtEl>
                                      </p:cBhvr>
                                    </p:animEffect>
                                  </p:childTnLst>
                                </p:cTn>
                              </p:par>
                              <p:par>
                                <p:cTn fill="hold" nodeType="withEffect" presetClass="entr" presetID="10" presetSubtype="0">
                                  <p:stCondLst>
                                    <p:cond delay="200"/>
                                  </p:stCondLst>
                                  <p:childTnLst>
                                    <p:set>
                                      <p:cBhvr>
                                        <p:cTn dur="1" fill="hold">
                                          <p:stCondLst>
                                            <p:cond delay="0"/>
                                          </p:stCondLst>
                                        </p:cTn>
                                        <p:tgtEl>
                                          <p:spTgt spid="749">
                                            <p:txEl>
                                              <p:pRg end="0" st="0"/>
                                            </p:txEl>
                                          </p:spTgt>
                                        </p:tgtEl>
                                        <p:attrNameLst>
                                          <p:attrName>style.visibility</p:attrName>
                                        </p:attrNameLst>
                                      </p:cBhvr>
                                      <p:to>
                                        <p:strVal val="visible"/>
                                      </p:to>
                                    </p:set>
                                    <p:animEffect filter="fade" transition="in">
                                      <p:cBhvr>
                                        <p:cTn dur="400"/>
                                        <p:tgtEl>
                                          <p:spTgt spid="749">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49">
                                            <p:txEl>
                                              <p:pRg end="1" st="1"/>
                                            </p:txEl>
                                          </p:spTgt>
                                        </p:tgtEl>
                                        <p:attrNameLst>
                                          <p:attrName>style.visibility</p:attrName>
                                        </p:attrNameLst>
                                      </p:cBhvr>
                                      <p:to>
                                        <p:strVal val="visible"/>
                                      </p:to>
                                    </p:set>
                                    <p:animEffect filter="fade" transition="in">
                                      <p:cBhvr>
                                        <p:cTn dur="400"/>
                                        <p:tgtEl>
                                          <p:spTgt spid="749">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49">
                                            <p:txEl>
                                              <p:pRg end="2" st="2"/>
                                            </p:txEl>
                                          </p:spTgt>
                                        </p:tgtEl>
                                        <p:attrNameLst>
                                          <p:attrName>style.visibility</p:attrName>
                                        </p:attrNameLst>
                                      </p:cBhvr>
                                      <p:to>
                                        <p:strVal val="visible"/>
                                      </p:to>
                                    </p:set>
                                    <p:animEffect filter="fade" transition="in">
                                      <p:cBhvr>
                                        <p:cTn dur="400"/>
                                        <p:tgtEl>
                                          <p:spTgt spid="749">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49">
                                            <p:txEl>
                                              <p:pRg end="3" st="3"/>
                                            </p:txEl>
                                          </p:spTgt>
                                        </p:tgtEl>
                                        <p:attrNameLst>
                                          <p:attrName>style.visibility</p:attrName>
                                        </p:attrNameLst>
                                      </p:cBhvr>
                                      <p:to>
                                        <p:strVal val="visible"/>
                                      </p:to>
                                    </p:set>
                                    <p:animEffect filter="fade" transition="in">
                                      <p:cBhvr>
                                        <p:cTn dur="400"/>
                                        <p:tgtEl>
                                          <p:spTgt spid="749">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49">
                                            <p:txEl>
                                              <p:pRg end="4" st="4"/>
                                            </p:txEl>
                                          </p:spTgt>
                                        </p:tgtEl>
                                        <p:attrNameLst>
                                          <p:attrName>style.visibility</p:attrName>
                                        </p:attrNameLst>
                                      </p:cBhvr>
                                      <p:to>
                                        <p:strVal val="visible"/>
                                      </p:to>
                                    </p:set>
                                    <p:animEffect filter="fade" transition="in">
                                      <p:cBhvr>
                                        <p:cTn dur="400"/>
                                        <p:tgtEl>
                                          <p:spTgt spid="749">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49">
                                            <p:txEl>
                                              <p:pRg end="5" st="5"/>
                                            </p:txEl>
                                          </p:spTgt>
                                        </p:tgtEl>
                                        <p:attrNameLst>
                                          <p:attrName>style.visibility</p:attrName>
                                        </p:attrNameLst>
                                      </p:cBhvr>
                                      <p:to>
                                        <p:strVal val="visible"/>
                                      </p:to>
                                    </p:set>
                                    <p:animEffect filter="fade" transition="in">
                                      <p:cBhvr>
                                        <p:cTn dur="400"/>
                                        <p:tgtEl>
                                          <p:spTgt spid="749">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49">
                                            <p:txEl>
                                              <p:pRg end="6" st="6"/>
                                            </p:txEl>
                                          </p:spTgt>
                                        </p:tgtEl>
                                        <p:attrNameLst>
                                          <p:attrName>style.visibility</p:attrName>
                                        </p:attrNameLst>
                                      </p:cBhvr>
                                      <p:to>
                                        <p:strVal val="visible"/>
                                      </p:to>
                                    </p:set>
                                    <p:animEffect filter="fade" transition="in">
                                      <p:cBhvr>
                                        <p:cTn dur="400"/>
                                        <p:tgtEl>
                                          <p:spTgt spid="749">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49">
                                            <p:txEl>
                                              <p:pRg end="7" st="7"/>
                                            </p:txEl>
                                          </p:spTgt>
                                        </p:tgtEl>
                                        <p:attrNameLst>
                                          <p:attrName>style.visibility</p:attrName>
                                        </p:attrNameLst>
                                      </p:cBhvr>
                                      <p:to>
                                        <p:strVal val="visible"/>
                                      </p:to>
                                    </p:set>
                                    <p:animEffect filter="fade" transition="in">
                                      <p:cBhvr>
                                        <p:cTn dur="400"/>
                                        <p:tgtEl>
                                          <p:spTgt spid="749">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49">
                                            <p:txEl>
                                              <p:pRg end="8" st="8"/>
                                            </p:txEl>
                                          </p:spTgt>
                                        </p:tgtEl>
                                        <p:attrNameLst>
                                          <p:attrName>style.visibility</p:attrName>
                                        </p:attrNameLst>
                                      </p:cBhvr>
                                      <p:to>
                                        <p:strVal val="visible"/>
                                      </p:to>
                                    </p:set>
                                    <p:animEffect filter="fade" transition="in">
                                      <p:cBhvr>
                                        <p:cTn dur="400"/>
                                        <p:tgtEl>
                                          <p:spTgt spid="749">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50">
                                            <p:txEl>
                                              <p:pRg end="0" st="0"/>
                                            </p:txEl>
                                          </p:spTgt>
                                        </p:tgtEl>
                                        <p:attrNameLst>
                                          <p:attrName>style.visibility</p:attrName>
                                        </p:attrNameLst>
                                      </p:cBhvr>
                                      <p:to>
                                        <p:strVal val="visible"/>
                                      </p:to>
                                    </p:set>
                                    <p:animEffect filter="fade" transition="in">
                                      <p:cBhvr>
                                        <p:cTn dur="500"/>
                                        <p:tgtEl>
                                          <p:spTgt spid="750">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50">
                                            <p:txEl>
                                              <p:pRg end="1" st="1"/>
                                            </p:txEl>
                                          </p:spTgt>
                                        </p:tgtEl>
                                        <p:attrNameLst>
                                          <p:attrName>style.visibility</p:attrName>
                                        </p:attrNameLst>
                                      </p:cBhvr>
                                      <p:to>
                                        <p:strVal val="visible"/>
                                      </p:to>
                                    </p:set>
                                    <p:animEffect filter="fade" transition="in">
                                      <p:cBhvr>
                                        <p:cTn dur="500"/>
                                        <p:tgtEl>
                                          <p:spTgt spid="750">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50">
                                            <p:txEl>
                                              <p:pRg end="2" st="2"/>
                                            </p:txEl>
                                          </p:spTgt>
                                        </p:tgtEl>
                                        <p:attrNameLst>
                                          <p:attrName>style.visibility</p:attrName>
                                        </p:attrNameLst>
                                      </p:cBhvr>
                                      <p:to>
                                        <p:strVal val="visible"/>
                                      </p:to>
                                    </p:set>
                                    <p:animEffect filter="fade" transition="in">
                                      <p:cBhvr>
                                        <p:cTn dur="500"/>
                                        <p:tgtEl>
                                          <p:spTgt spid="750">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50">
                                            <p:txEl>
                                              <p:pRg end="3" st="3"/>
                                            </p:txEl>
                                          </p:spTgt>
                                        </p:tgtEl>
                                        <p:attrNameLst>
                                          <p:attrName>style.visibility</p:attrName>
                                        </p:attrNameLst>
                                      </p:cBhvr>
                                      <p:to>
                                        <p:strVal val="visible"/>
                                      </p:to>
                                    </p:set>
                                    <p:animEffect filter="fade" transition="in">
                                      <p:cBhvr>
                                        <p:cTn dur="500"/>
                                        <p:tgtEl>
                                          <p:spTgt spid="750">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50">
                                            <p:txEl>
                                              <p:pRg end="4" st="4"/>
                                            </p:txEl>
                                          </p:spTgt>
                                        </p:tgtEl>
                                        <p:attrNameLst>
                                          <p:attrName>style.visibility</p:attrName>
                                        </p:attrNameLst>
                                      </p:cBhvr>
                                      <p:to>
                                        <p:strVal val="visible"/>
                                      </p:to>
                                    </p:set>
                                    <p:animEffect filter="fade" transition="in">
                                      <p:cBhvr>
                                        <p:cTn dur="500"/>
                                        <p:tgtEl>
                                          <p:spTgt spid="750">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50">
                                            <p:txEl>
                                              <p:pRg end="5" st="5"/>
                                            </p:txEl>
                                          </p:spTgt>
                                        </p:tgtEl>
                                        <p:attrNameLst>
                                          <p:attrName>style.visibility</p:attrName>
                                        </p:attrNameLst>
                                      </p:cBhvr>
                                      <p:to>
                                        <p:strVal val="visible"/>
                                      </p:to>
                                    </p:set>
                                    <p:animEffect filter="fade" transition="in">
                                      <p:cBhvr>
                                        <p:cTn dur="500"/>
                                        <p:tgtEl>
                                          <p:spTgt spid="750">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50">
                                            <p:txEl>
                                              <p:pRg end="6" st="6"/>
                                            </p:txEl>
                                          </p:spTgt>
                                        </p:tgtEl>
                                        <p:attrNameLst>
                                          <p:attrName>style.visibility</p:attrName>
                                        </p:attrNameLst>
                                      </p:cBhvr>
                                      <p:to>
                                        <p:strVal val="visible"/>
                                      </p:to>
                                    </p:set>
                                    <p:animEffect filter="fade" transition="in">
                                      <p:cBhvr>
                                        <p:cTn dur="500"/>
                                        <p:tgtEl>
                                          <p:spTgt spid="750">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50">
                                            <p:txEl>
                                              <p:pRg end="7" st="7"/>
                                            </p:txEl>
                                          </p:spTgt>
                                        </p:tgtEl>
                                        <p:attrNameLst>
                                          <p:attrName>style.visibility</p:attrName>
                                        </p:attrNameLst>
                                      </p:cBhvr>
                                      <p:to>
                                        <p:strVal val="visible"/>
                                      </p:to>
                                    </p:set>
                                    <p:animEffect filter="fade" transition="in">
                                      <p:cBhvr>
                                        <p:cTn dur="500"/>
                                        <p:tgtEl>
                                          <p:spTgt spid="750">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50">
                                            <p:txEl>
                                              <p:pRg end="8" st="8"/>
                                            </p:txEl>
                                          </p:spTgt>
                                        </p:tgtEl>
                                        <p:attrNameLst>
                                          <p:attrName>style.visibility</p:attrName>
                                        </p:attrNameLst>
                                      </p:cBhvr>
                                      <p:to>
                                        <p:strVal val="visible"/>
                                      </p:to>
                                    </p:set>
                                    <p:animEffect filter="fade" transition="in">
                                      <p:cBhvr>
                                        <p:cTn dur="500"/>
                                        <p:tgtEl>
                                          <p:spTgt spid="750">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55">
                                            <p:txEl>
                                              <p:pRg end="0" st="0"/>
                                            </p:txEl>
                                          </p:spTgt>
                                        </p:tgtEl>
                                        <p:attrNameLst>
                                          <p:attrName>style.visibility</p:attrName>
                                        </p:attrNameLst>
                                      </p:cBhvr>
                                      <p:to>
                                        <p:strVal val="visible"/>
                                      </p:to>
                                    </p:set>
                                    <p:animEffect filter="fade" transition="in">
                                      <p:cBhvr>
                                        <p:cTn dur="500"/>
                                        <p:tgtEl>
                                          <p:spTgt spid="755">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55">
                                            <p:txEl>
                                              <p:pRg end="1" st="1"/>
                                            </p:txEl>
                                          </p:spTgt>
                                        </p:tgtEl>
                                        <p:attrNameLst>
                                          <p:attrName>style.visibility</p:attrName>
                                        </p:attrNameLst>
                                      </p:cBhvr>
                                      <p:to>
                                        <p:strVal val="visible"/>
                                      </p:to>
                                    </p:set>
                                    <p:animEffect filter="fade" transition="in">
                                      <p:cBhvr>
                                        <p:cTn dur="500"/>
                                        <p:tgtEl>
                                          <p:spTgt spid="755">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55">
                                            <p:txEl>
                                              <p:pRg end="2" st="2"/>
                                            </p:txEl>
                                          </p:spTgt>
                                        </p:tgtEl>
                                        <p:attrNameLst>
                                          <p:attrName>style.visibility</p:attrName>
                                        </p:attrNameLst>
                                      </p:cBhvr>
                                      <p:to>
                                        <p:strVal val="visible"/>
                                      </p:to>
                                    </p:set>
                                    <p:animEffect filter="fade" transition="in">
                                      <p:cBhvr>
                                        <p:cTn dur="500"/>
                                        <p:tgtEl>
                                          <p:spTgt spid="755">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55">
                                            <p:txEl>
                                              <p:pRg end="3" st="3"/>
                                            </p:txEl>
                                          </p:spTgt>
                                        </p:tgtEl>
                                        <p:attrNameLst>
                                          <p:attrName>style.visibility</p:attrName>
                                        </p:attrNameLst>
                                      </p:cBhvr>
                                      <p:to>
                                        <p:strVal val="visible"/>
                                      </p:to>
                                    </p:set>
                                    <p:animEffect filter="fade" transition="in">
                                      <p:cBhvr>
                                        <p:cTn dur="500"/>
                                        <p:tgtEl>
                                          <p:spTgt spid="755">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55">
                                            <p:txEl>
                                              <p:pRg end="4" st="4"/>
                                            </p:txEl>
                                          </p:spTgt>
                                        </p:tgtEl>
                                        <p:attrNameLst>
                                          <p:attrName>style.visibility</p:attrName>
                                        </p:attrNameLst>
                                      </p:cBhvr>
                                      <p:to>
                                        <p:strVal val="visible"/>
                                      </p:to>
                                    </p:set>
                                    <p:animEffect filter="fade" transition="in">
                                      <p:cBhvr>
                                        <p:cTn dur="500"/>
                                        <p:tgtEl>
                                          <p:spTgt spid="755">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55">
                                            <p:txEl>
                                              <p:pRg end="5" st="5"/>
                                            </p:txEl>
                                          </p:spTgt>
                                        </p:tgtEl>
                                        <p:attrNameLst>
                                          <p:attrName>style.visibility</p:attrName>
                                        </p:attrNameLst>
                                      </p:cBhvr>
                                      <p:to>
                                        <p:strVal val="visible"/>
                                      </p:to>
                                    </p:set>
                                    <p:animEffect filter="fade" transition="in">
                                      <p:cBhvr>
                                        <p:cTn dur="500"/>
                                        <p:tgtEl>
                                          <p:spTgt spid="755">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55">
                                            <p:txEl>
                                              <p:pRg end="6" st="6"/>
                                            </p:txEl>
                                          </p:spTgt>
                                        </p:tgtEl>
                                        <p:attrNameLst>
                                          <p:attrName>style.visibility</p:attrName>
                                        </p:attrNameLst>
                                      </p:cBhvr>
                                      <p:to>
                                        <p:strVal val="visible"/>
                                      </p:to>
                                    </p:set>
                                    <p:animEffect filter="fade" transition="in">
                                      <p:cBhvr>
                                        <p:cTn dur="500"/>
                                        <p:tgtEl>
                                          <p:spTgt spid="755">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55">
                                            <p:txEl>
                                              <p:pRg end="7" st="7"/>
                                            </p:txEl>
                                          </p:spTgt>
                                        </p:tgtEl>
                                        <p:attrNameLst>
                                          <p:attrName>style.visibility</p:attrName>
                                        </p:attrNameLst>
                                      </p:cBhvr>
                                      <p:to>
                                        <p:strVal val="visible"/>
                                      </p:to>
                                    </p:set>
                                    <p:animEffect filter="fade" transition="in">
                                      <p:cBhvr>
                                        <p:cTn dur="500"/>
                                        <p:tgtEl>
                                          <p:spTgt spid="755">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55">
                                            <p:txEl>
                                              <p:pRg end="8" st="8"/>
                                            </p:txEl>
                                          </p:spTgt>
                                        </p:tgtEl>
                                        <p:attrNameLst>
                                          <p:attrName>style.visibility</p:attrName>
                                        </p:attrNameLst>
                                      </p:cBhvr>
                                      <p:to>
                                        <p:strVal val="visible"/>
                                      </p:to>
                                    </p:set>
                                    <p:animEffect filter="fade" transition="in">
                                      <p:cBhvr>
                                        <p:cTn dur="500"/>
                                        <p:tgtEl>
                                          <p:spTgt spid="755">
                                            <p:txEl>
                                              <p:pRg end="8" st="8"/>
                                            </p:txEl>
                                          </p:spTgt>
                                        </p:tgtEl>
                                      </p:cBhvr>
                                    </p:animEffect>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756"/>
                                        </p:tgtEl>
                                        <p:attrNameLst>
                                          <p:attrName>style.visibility</p:attrName>
                                        </p:attrNameLst>
                                      </p:cBhvr>
                                      <p:to>
                                        <p:strVal val="visible"/>
                                      </p:to>
                                    </p:set>
                                    <p:anim calcmode="lin" valueType="num">
                                      <p:cBhvr additive="base">
                                        <p:cTn dur="500"/>
                                        <p:tgtEl>
                                          <p:spTgt spid="756"/>
                                        </p:tgtEl>
                                        <p:attrNameLst>
                                          <p:attrName>ppt_w</p:attrName>
                                        </p:attrNameLst>
                                      </p:cBhvr>
                                      <p:tavLst>
                                        <p:tav fmla="" tm="0">
                                          <p:val>
                                            <p:strVal val="0"/>
                                          </p:val>
                                        </p:tav>
                                        <p:tav fmla="" tm="100000">
                                          <p:val>
                                            <p:strVal val="#ppt_w"/>
                                          </p:val>
                                        </p:tav>
                                      </p:tavLst>
                                    </p:anim>
                                    <p:anim calcmode="lin" valueType="num">
                                      <p:cBhvr additive="base">
                                        <p:cTn dur="500"/>
                                        <p:tgtEl>
                                          <p:spTgt spid="756"/>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
                                  </p:stCondLst>
                                  <p:childTnLst>
                                    <p:set>
                                      <p:cBhvr>
                                        <p:cTn dur="1" fill="hold">
                                          <p:stCondLst>
                                            <p:cond delay="0"/>
                                          </p:stCondLst>
                                        </p:cTn>
                                        <p:tgtEl>
                                          <p:spTgt spid="757">
                                            <p:txEl>
                                              <p:pRg end="0" st="0"/>
                                            </p:txEl>
                                          </p:spTgt>
                                        </p:tgtEl>
                                        <p:attrNameLst>
                                          <p:attrName>style.visibility</p:attrName>
                                        </p:attrNameLst>
                                      </p:cBhvr>
                                      <p:to>
                                        <p:strVal val="visible"/>
                                      </p:to>
                                    </p:set>
                                    <p:animEffect filter="fade" transition="in">
                                      <p:cBhvr>
                                        <p:cTn dur="500"/>
                                        <p:tgtEl>
                                          <p:spTgt spid="757">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57">
                                            <p:txEl>
                                              <p:pRg end="1" st="1"/>
                                            </p:txEl>
                                          </p:spTgt>
                                        </p:tgtEl>
                                        <p:attrNameLst>
                                          <p:attrName>style.visibility</p:attrName>
                                        </p:attrNameLst>
                                      </p:cBhvr>
                                      <p:to>
                                        <p:strVal val="visible"/>
                                      </p:to>
                                    </p:set>
                                    <p:animEffect filter="fade" transition="in">
                                      <p:cBhvr>
                                        <p:cTn dur="500"/>
                                        <p:tgtEl>
                                          <p:spTgt spid="757">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57">
                                            <p:txEl>
                                              <p:pRg end="2" st="2"/>
                                            </p:txEl>
                                          </p:spTgt>
                                        </p:tgtEl>
                                        <p:attrNameLst>
                                          <p:attrName>style.visibility</p:attrName>
                                        </p:attrNameLst>
                                      </p:cBhvr>
                                      <p:to>
                                        <p:strVal val="visible"/>
                                      </p:to>
                                    </p:set>
                                    <p:animEffect filter="fade" transition="in">
                                      <p:cBhvr>
                                        <p:cTn dur="500"/>
                                        <p:tgtEl>
                                          <p:spTgt spid="757">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57">
                                            <p:txEl>
                                              <p:pRg end="3" st="3"/>
                                            </p:txEl>
                                          </p:spTgt>
                                        </p:tgtEl>
                                        <p:attrNameLst>
                                          <p:attrName>style.visibility</p:attrName>
                                        </p:attrNameLst>
                                      </p:cBhvr>
                                      <p:to>
                                        <p:strVal val="visible"/>
                                      </p:to>
                                    </p:set>
                                    <p:animEffect filter="fade" transition="in">
                                      <p:cBhvr>
                                        <p:cTn dur="500"/>
                                        <p:tgtEl>
                                          <p:spTgt spid="757">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57">
                                            <p:txEl>
                                              <p:pRg end="4" st="4"/>
                                            </p:txEl>
                                          </p:spTgt>
                                        </p:tgtEl>
                                        <p:attrNameLst>
                                          <p:attrName>style.visibility</p:attrName>
                                        </p:attrNameLst>
                                      </p:cBhvr>
                                      <p:to>
                                        <p:strVal val="visible"/>
                                      </p:to>
                                    </p:set>
                                    <p:animEffect filter="fade" transition="in">
                                      <p:cBhvr>
                                        <p:cTn dur="500"/>
                                        <p:tgtEl>
                                          <p:spTgt spid="757">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57">
                                            <p:txEl>
                                              <p:pRg end="5" st="5"/>
                                            </p:txEl>
                                          </p:spTgt>
                                        </p:tgtEl>
                                        <p:attrNameLst>
                                          <p:attrName>style.visibility</p:attrName>
                                        </p:attrNameLst>
                                      </p:cBhvr>
                                      <p:to>
                                        <p:strVal val="visible"/>
                                      </p:to>
                                    </p:set>
                                    <p:animEffect filter="fade" transition="in">
                                      <p:cBhvr>
                                        <p:cTn dur="500"/>
                                        <p:tgtEl>
                                          <p:spTgt spid="757">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57">
                                            <p:txEl>
                                              <p:pRg end="6" st="6"/>
                                            </p:txEl>
                                          </p:spTgt>
                                        </p:tgtEl>
                                        <p:attrNameLst>
                                          <p:attrName>style.visibility</p:attrName>
                                        </p:attrNameLst>
                                      </p:cBhvr>
                                      <p:to>
                                        <p:strVal val="visible"/>
                                      </p:to>
                                    </p:set>
                                    <p:animEffect filter="fade" transition="in">
                                      <p:cBhvr>
                                        <p:cTn dur="500"/>
                                        <p:tgtEl>
                                          <p:spTgt spid="757">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57">
                                            <p:txEl>
                                              <p:pRg end="7" st="7"/>
                                            </p:txEl>
                                          </p:spTgt>
                                        </p:tgtEl>
                                        <p:attrNameLst>
                                          <p:attrName>style.visibility</p:attrName>
                                        </p:attrNameLst>
                                      </p:cBhvr>
                                      <p:to>
                                        <p:strVal val="visible"/>
                                      </p:to>
                                    </p:set>
                                    <p:animEffect filter="fade" transition="in">
                                      <p:cBhvr>
                                        <p:cTn dur="500"/>
                                        <p:tgtEl>
                                          <p:spTgt spid="757">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57">
                                            <p:txEl>
                                              <p:pRg end="8" st="8"/>
                                            </p:txEl>
                                          </p:spTgt>
                                        </p:tgtEl>
                                        <p:attrNameLst>
                                          <p:attrName>style.visibility</p:attrName>
                                        </p:attrNameLst>
                                      </p:cBhvr>
                                      <p:to>
                                        <p:strVal val="visible"/>
                                      </p:to>
                                    </p:set>
                                    <p:animEffect filter="fade" transition="in">
                                      <p:cBhvr>
                                        <p:cTn dur="500"/>
                                        <p:tgtEl>
                                          <p:spTgt spid="757">
                                            <p:txEl>
                                              <p:pRg end="8" st="8"/>
                                            </p:txEl>
                                          </p:spTgt>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758"/>
                                        </p:tgtEl>
                                        <p:attrNameLst>
                                          <p:attrName>style.visibility</p:attrName>
                                        </p:attrNameLst>
                                      </p:cBhvr>
                                      <p:to>
                                        <p:strVal val="visible"/>
                                      </p:to>
                                    </p:set>
                                    <p:anim calcmode="lin" valueType="num">
                                      <p:cBhvr additive="base">
                                        <p:cTn dur="500"/>
                                        <p:tgtEl>
                                          <p:spTgt spid="758"/>
                                        </p:tgtEl>
                                        <p:attrNameLst>
                                          <p:attrName>ppt_w</p:attrName>
                                        </p:attrNameLst>
                                      </p:cBhvr>
                                      <p:tavLst>
                                        <p:tav fmla="" tm="0">
                                          <p:val>
                                            <p:strVal val="0"/>
                                          </p:val>
                                        </p:tav>
                                        <p:tav fmla="" tm="100000">
                                          <p:val>
                                            <p:strVal val="#ppt_w"/>
                                          </p:val>
                                        </p:tav>
                                      </p:tavLst>
                                    </p:anim>
                                    <p:anim calcmode="lin" valueType="num">
                                      <p:cBhvr additive="base">
                                        <p:cTn dur="500"/>
                                        <p:tgtEl>
                                          <p:spTgt spid="758"/>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
                                  </p:stCondLst>
                                  <p:childTnLst>
                                    <p:set>
                                      <p:cBhvr>
                                        <p:cTn dur="1" fill="hold">
                                          <p:stCondLst>
                                            <p:cond delay="0"/>
                                          </p:stCondLst>
                                        </p:cTn>
                                        <p:tgtEl>
                                          <p:spTgt spid="759">
                                            <p:txEl>
                                              <p:pRg end="0" st="0"/>
                                            </p:txEl>
                                          </p:spTgt>
                                        </p:tgtEl>
                                        <p:attrNameLst>
                                          <p:attrName>style.visibility</p:attrName>
                                        </p:attrNameLst>
                                      </p:cBhvr>
                                      <p:to>
                                        <p:strVal val="visible"/>
                                      </p:to>
                                    </p:set>
                                    <p:animEffect filter="fade" transition="in">
                                      <p:cBhvr>
                                        <p:cTn dur="500"/>
                                        <p:tgtEl>
                                          <p:spTgt spid="759">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59">
                                            <p:txEl>
                                              <p:pRg end="1" st="1"/>
                                            </p:txEl>
                                          </p:spTgt>
                                        </p:tgtEl>
                                        <p:attrNameLst>
                                          <p:attrName>style.visibility</p:attrName>
                                        </p:attrNameLst>
                                      </p:cBhvr>
                                      <p:to>
                                        <p:strVal val="visible"/>
                                      </p:to>
                                    </p:set>
                                    <p:animEffect filter="fade" transition="in">
                                      <p:cBhvr>
                                        <p:cTn dur="500"/>
                                        <p:tgtEl>
                                          <p:spTgt spid="759">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59">
                                            <p:txEl>
                                              <p:pRg end="2" st="2"/>
                                            </p:txEl>
                                          </p:spTgt>
                                        </p:tgtEl>
                                        <p:attrNameLst>
                                          <p:attrName>style.visibility</p:attrName>
                                        </p:attrNameLst>
                                      </p:cBhvr>
                                      <p:to>
                                        <p:strVal val="visible"/>
                                      </p:to>
                                    </p:set>
                                    <p:animEffect filter="fade" transition="in">
                                      <p:cBhvr>
                                        <p:cTn dur="500"/>
                                        <p:tgtEl>
                                          <p:spTgt spid="759">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59">
                                            <p:txEl>
                                              <p:pRg end="3" st="3"/>
                                            </p:txEl>
                                          </p:spTgt>
                                        </p:tgtEl>
                                        <p:attrNameLst>
                                          <p:attrName>style.visibility</p:attrName>
                                        </p:attrNameLst>
                                      </p:cBhvr>
                                      <p:to>
                                        <p:strVal val="visible"/>
                                      </p:to>
                                    </p:set>
                                    <p:animEffect filter="fade" transition="in">
                                      <p:cBhvr>
                                        <p:cTn dur="500"/>
                                        <p:tgtEl>
                                          <p:spTgt spid="759">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59">
                                            <p:txEl>
                                              <p:pRg end="4" st="4"/>
                                            </p:txEl>
                                          </p:spTgt>
                                        </p:tgtEl>
                                        <p:attrNameLst>
                                          <p:attrName>style.visibility</p:attrName>
                                        </p:attrNameLst>
                                      </p:cBhvr>
                                      <p:to>
                                        <p:strVal val="visible"/>
                                      </p:to>
                                    </p:set>
                                    <p:animEffect filter="fade" transition="in">
                                      <p:cBhvr>
                                        <p:cTn dur="500"/>
                                        <p:tgtEl>
                                          <p:spTgt spid="759">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59">
                                            <p:txEl>
                                              <p:pRg end="5" st="5"/>
                                            </p:txEl>
                                          </p:spTgt>
                                        </p:tgtEl>
                                        <p:attrNameLst>
                                          <p:attrName>style.visibility</p:attrName>
                                        </p:attrNameLst>
                                      </p:cBhvr>
                                      <p:to>
                                        <p:strVal val="visible"/>
                                      </p:to>
                                    </p:set>
                                    <p:animEffect filter="fade" transition="in">
                                      <p:cBhvr>
                                        <p:cTn dur="500"/>
                                        <p:tgtEl>
                                          <p:spTgt spid="759">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59">
                                            <p:txEl>
                                              <p:pRg end="6" st="6"/>
                                            </p:txEl>
                                          </p:spTgt>
                                        </p:tgtEl>
                                        <p:attrNameLst>
                                          <p:attrName>style.visibility</p:attrName>
                                        </p:attrNameLst>
                                      </p:cBhvr>
                                      <p:to>
                                        <p:strVal val="visible"/>
                                      </p:to>
                                    </p:set>
                                    <p:animEffect filter="fade" transition="in">
                                      <p:cBhvr>
                                        <p:cTn dur="500"/>
                                        <p:tgtEl>
                                          <p:spTgt spid="759">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59">
                                            <p:txEl>
                                              <p:pRg end="7" st="7"/>
                                            </p:txEl>
                                          </p:spTgt>
                                        </p:tgtEl>
                                        <p:attrNameLst>
                                          <p:attrName>style.visibility</p:attrName>
                                        </p:attrNameLst>
                                      </p:cBhvr>
                                      <p:to>
                                        <p:strVal val="visible"/>
                                      </p:to>
                                    </p:set>
                                    <p:animEffect filter="fade" transition="in">
                                      <p:cBhvr>
                                        <p:cTn dur="500"/>
                                        <p:tgtEl>
                                          <p:spTgt spid="759">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59">
                                            <p:txEl>
                                              <p:pRg end="8" st="8"/>
                                            </p:txEl>
                                          </p:spTgt>
                                        </p:tgtEl>
                                        <p:attrNameLst>
                                          <p:attrName>style.visibility</p:attrName>
                                        </p:attrNameLst>
                                      </p:cBhvr>
                                      <p:to>
                                        <p:strVal val="visible"/>
                                      </p:to>
                                    </p:set>
                                    <p:animEffect filter="fade" transition="in">
                                      <p:cBhvr>
                                        <p:cTn dur="500"/>
                                        <p:tgtEl>
                                          <p:spTgt spid="759">
                                            <p:txEl>
                                              <p:pRg end="8" st="8"/>
                                            </p:txEl>
                                          </p:spTgt>
                                        </p:tgtEl>
                                      </p:cBhvr>
                                    </p:animEffect>
                                  </p:childTnLst>
                                </p:cTn>
                              </p:par>
                            </p:childTnLst>
                          </p:cTn>
                        </p:par>
                        <p:par>
                          <p:cTn fill="hold">
                            <p:stCondLst>
                              <p:cond delay="1500"/>
                            </p:stCondLst>
                            <p:childTnLst>
                              <p:par>
                                <p:cTn fill="hold" nodeType="afterEffect" presetClass="entr" presetID="23" presetSubtype="16">
                                  <p:stCondLst>
                                    <p:cond delay="0"/>
                                  </p:stCondLst>
                                  <p:childTnLst>
                                    <p:set>
                                      <p:cBhvr>
                                        <p:cTn dur="1" fill="hold">
                                          <p:stCondLst>
                                            <p:cond delay="0"/>
                                          </p:stCondLst>
                                        </p:cTn>
                                        <p:tgtEl>
                                          <p:spTgt spid="760"/>
                                        </p:tgtEl>
                                        <p:attrNameLst>
                                          <p:attrName>style.visibility</p:attrName>
                                        </p:attrNameLst>
                                      </p:cBhvr>
                                      <p:to>
                                        <p:strVal val="visible"/>
                                      </p:to>
                                    </p:set>
                                    <p:anim calcmode="lin" valueType="num">
                                      <p:cBhvr additive="base">
                                        <p:cTn dur="500"/>
                                        <p:tgtEl>
                                          <p:spTgt spid="760"/>
                                        </p:tgtEl>
                                        <p:attrNameLst>
                                          <p:attrName>ppt_w</p:attrName>
                                        </p:attrNameLst>
                                      </p:cBhvr>
                                      <p:tavLst>
                                        <p:tav fmla="" tm="0">
                                          <p:val>
                                            <p:strVal val="0"/>
                                          </p:val>
                                        </p:tav>
                                        <p:tav fmla="" tm="100000">
                                          <p:val>
                                            <p:strVal val="#ppt_w"/>
                                          </p:val>
                                        </p:tav>
                                      </p:tavLst>
                                    </p:anim>
                                    <p:anim calcmode="lin" valueType="num">
                                      <p:cBhvr additive="base">
                                        <p:cTn dur="500"/>
                                        <p:tgtEl>
                                          <p:spTgt spid="760"/>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
                                  </p:stCondLst>
                                  <p:childTnLst>
                                    <p:set>
                                      <p:cBhvr>
                                        <p:cTn dur="1" fill="hold">
                                          <p:stCondLst>
                                            <p:cond delay="0"/>
                                          </p:stCondLst>
                                        </p:cTn>
                                        <p:tgtEl>
                                          <p:spTgt spid="761">
                                            <p:txEl>
                                              <p:pRg end="0" st="0"/>
                                            </p:txEl>
                                          </p:spTgt>
                                        </p:tgtEl>
                                        <p:attrNameLst>
                                          <p:attrName>style.visibility</p:attrName>
                                        </p:attrNameLst>
                                      </p:cBhvr>
                                      <p:to>
                                        <p:strVal val="visible"/>
                                      </p:to>
                                    </p:set>
                                    <p:animEffect filter="fade" transition="in">
                                      <p:cBhvr>
                                        <p:cTn dur="500"/>
                                        <p:tgtEl>
                                          <p:spTgt spid="761">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61">
                                            <p:txEl>
                                              <p:pRg end="1" st="1"/>
                                            </p:txEl>
                                          </p:spTgt>
                                        </p:tgtEl>
                                        <p:attrNameLst>
                                          <p:attrName>style.visibility</p:attrName>
                                        </p:attrNameLst>
                                      </p:cBhvr>
                                      <p:to>
                                        <p:strVal val="visible"/>
                                      </p:to>
                                    </p:set>
                                    <p:animEffect filter="fade" transition="in">
                                      <p:cBhvr>
                                        <p:cTn dur="500"/>
                                        <p:tgtEl>
                                          <p:spTgt spid="761">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61">
                                            <p:txEl>
                                              <p:pRg end="2" st="2"/>
                                            </p:txEl>
                                          </p:spTgt>
                                        </p:tgtEl>
                                        <p:attrNameLst>
                                          <p:attrName>style.visibility</p:attrName>
                                        </p:attrNameLst>
                                      </p:cBhvr>
                                      <p:to>
                                        <p:strVal val="visible"/>
                                      </p:to>
                                    </p:set>
                                    <p:animEffect filter="fade" transition="in">
                                      <p:cBhvr>
                                        <p:cTn dur="500"/>
                                        <p:tgtEl>
                                          <p:spTgt spid="761">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61">
                                            <p:txEl>
                                              <p:pRg end="3" st="3"/>
                                            </p:txEl>
                                          </p:spTgt>
                                        </p:tgtEl>
                                        <p:attrNameLst>
                                          <p:attrName>style.visibility</p:attrName>
                                        </p:attrNameLst>
                                      </p:cBhvr>
                                      <p:to>
                                        <p:strVal val="visible"/>
                                      </p:to>
                                    </p:set>
                                    <p:animEffect filter="fade" transition="in">
                                      <p:cBhvr>
                                        <p:cTn dur="500"/>
                                        <p:tgtEl>
                                          <p:spTgt spid="761">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61">
                                            <p:txEl>
                                              <p:pRg end="4" st="4"/>
                                            </p:txEl>
                                          </p:spTgt>
                                        </p:tgtEl>
                                        <p:attrNameLst>
                                          <p:attrName>style.visibility</p:attrName>
                                        </p:attrNameLst>
                                      </p:cBhvr>
                                      <p:to>
                                        <p:strVal val="visible"/>
                                      </p:to>
                                    </p:set>
                                    <p:animEffect filter="fade" transition="in">
                                      <p:cBhvr>
                                        <p:cTn dur="500"/>
                                        <p:tgtEl>
                                          <p:spTgt spid="761">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61">
                                            <p:txEl>
                                              <p:pRg end="5" st="5"/>
                                            </p:txEl>
                                          </p:spTgt>
                                        </p:tgtEl>
                                        <p:attrNameLst>
                                          <p:attrName>style.visibility</p:attrName>
                                        </p:attrNameLst>
                                      </p:cBhvr>
                                      <p:to>
                                        <p:strVal val="visible"/>
                                      </p:to>
                                    </p:set>
                                    <p:animEffect filter="fade" transition="in">
                                      <p:cBhvr>
                                        <p:cTn dur="500"/>
                                        <p:tgtEl>
                                          <p:spTgt spid="761">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61">
                                            <p:txEl>
                                              <p:pRg end="6" st="6"/>
                                            </p:txEl>
                                          </p:spTgt>
                                        </p:tgtEl>
                                        <p:attrNameLst>
                                          <p:attrName>style.visibility</p:attrName>
                                        </p:attrNameLst>
                                      </p:cBhvr>
                                      <p:to>
                                        <p:strVal val="visible"/>
                                      </p:to>
                                    </p:set>
                                    <p:animEffect filter="fade" transition="in">
                                      <p:cBhvr>
                                        <p:cTn dur="500"/>
                                        <p:tgtEl>
                                          <p:spTgt spid="761">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61">
                                            <p:txEl>
                                              <p:pRg end="7" st="7"/>
                                            </p:txEl>
                                          </p:spTgt>
                                        </p:tgtEl>
                                        <p:attrNameLst>
                                          <p:attrName>style.visibility</p:attrName>
                                        </p:attrNameLst>
                                      </p:cBhvr>
                                      <p:to>
                                        <p:strVal val="visible"/>
                                      </p:to>
                                    </p:set>
                                    <p:animEffect filter="fade" transition="in">
                                      <p:cBhvr>
                                        <p:cTn dur="500"/>
                                        <p:tgtEl>
                                          <p:spTgt spid="761">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61">
                                            <p:txEl>
                                              <p:pRg end="8" st="8"/>
                                            </p:txEl>
                                          </p:spTgt>
                                        </p:tgtEl>
                                        <p:attrNameLst>
                                          <p:attrName>style.visibility</p:attrName>
                                        </p:attrNameLst>
                                      </p:cBhvr>
                                      <p:to>
                                        <p:strVal val="visible"/>
                                      </p:to>
                                    </p:set>
                                    <p:animEffect filter="fade" transition="in">
                                      <p:cBhvr>
                                        <p:cTn dur="500"/>
                                        <p:tgtEl>
                                          <p:spTgt spid="761">
                                            <p:txEl>
                                              <p:pRg end="8" st="8"/>
                                            </p:txEl>
                                          </p:spTgt>
                                        </p:tgtEl>
                                      </p:cBhvr>
                                    </p:animEffect>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762"/>
                                        </p:tgtEl>
                                        <p:attrNameLst>
                                          <p:attrName>style.visibility</p:attrName>
                                        </p:attrNameLst>
                                      </p:cBhvr>
                                      <p:to>
                                        <p:strVal val="visible"/>
                                      </p:to>
                                    </p:set>
                                    <p:anim calcmode="lin" valueType="num">
                                      <p:cBhvr additive="base">
                                        <p:cTn dur="500"/>
                                        <p:tgtEl>
                                          <p:spTgt spid="762"/>
                                        </p:tgtEl>
                                        <p:attrNameLst>
                                          <p:attrName>ppt_w</p:attrName>
                                        </p:attrNameLst>
                                      </p:cBhvr>
                                      <p:tavLst>
                                        <p:tav fmla="" tm="0">
                                          <p:val>
                                            <p:strVal val="0"/>
                                          </p:val>
                                        </p:tav>
                                        <p:tav fmla="" tm="100000">
                                          <p:val>
                                            <p:strVal val="#ppt_w"/>
                                          </p:val>
                                        </p:tav>
                                      </p:tavLst>
                                    </p:anim>
                                    <p:anim calcmode="lin" valueType="num">
                                      <p:cBhvr additive="base">
                                        <p:cTn dur="500"/>
                                        <p:tgtEl>
                                          <p:spTgt spid="762"/>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
                                  </p:stCondLst>
                                  <p:childTnLst>
                                    <p:set>
                                      <p:cBhvr>
                                        <p:cTn dur="1" fill="hold">
                                          <p:stCondLst>
                                            <p:cond delay="0"/>
                                          </p:stCondLst>
                                        </p:cTn>
                                        <p:tgtEl>
                                          <p:spTgt spid="763">
                                            <p:txEl>
                                              <p:pRg end="0" st="0"/>
                                            </p:txEl>
                                          </p:spTgt>
                                        </p:tgtEl>
                                        <p:attrNameLst>
                                          <p:attrName>style.visibility</p:attrName>
                                        </p:attrNameLst>
                                      </p:cBhvr>
                                      <p:to>
                                        <p:strVal val="visible"/>
                                      </p:to>
                                    </p:set>
                                    <p:animEffect filter="fade" transition="in">
                                      <p:cBhvr>
                                        <p:cTn dur="500"/>
                                        <p:tgtEl>
                                          <p:spTgt spid="763">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63">
                                            <p:txEl>
                                              <p:pRg end="1" st="1"/>
                                            </p:txEl>
                                          </p:spTgt>
                                        </p:tgtEl>
                                        <p:attrNameLst>
                                          <p:attrName>style.visibility</p:attrName>
                                        </p:attrNameLst>
                                      </p:cBhvr>
                                      <p:to>
                                        <p:strVal val="visible"/>
                                      </p:to>
                                    </p:set>
                                    <p:animEffect filter="fade" transition="in">
                                      <p:cBhvr>
                                        <p:cTn dur="500"/>
                                        <p:tgtEl>
                                          <p:spTgt spid="763">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63">
                                            <p:txEl>
                                              <p:pRg end="2" st="2"/>
                                            </p:txEl>
                                          </p:spTgt>
                                        </p:tgtEl>
                                        <p:attrNameLst>
                                          <p:attrName>style.visibility</p:attrName>
                                        </p:attrNameLst>
                                      </p:cBhvr>
                                      <p:to>
                                        <p:strVal val="visible"/>
                                      </p:to>
                                    </p:set>
                                    <p:animEffect filter="fade" transition="in">
                                      <p:cBhvr>
                                        <p:cTn dur="500"/>
                                        <p:tgtEl>
                                          <p:spTgt spid="763">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63">
                                            <p:txEl>
                                              <p:pRg end="3" st="3"/>
                                            </p:txEl>
                                          </p:spTgt>
                                        </p:tgtEl>
                                        <p:attrNameLst>
                                          <p:attrName>style.visibility</p:attrName>
                                        </p:attrNameLst>
                                      </p:cBhvr>
                                      <p:to>
                                        <p:strVal val="visible"/>
                                      </p:to>
                                    </p:set>
                                    <p:animEffect filter="fade" transition="in">
                                      <p:cBhvr>
                                        <p:cTn dur="500"/>
                                        <p:tgtEl>
                                          <p:spTgt spid="763">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63">
                                            <p:txEl>
                                              <p:pRg end="4" st="4"/>
                                            </p:txEl>
                                          </p:spTgt>
                                        </p:tgtEl>
                                        <p:attrNameLst>
                                          <p:attrName>style.visibility</p:attrName>
                                        </p:attrNameLst>
                                      </p:cBhvr>
                                      <p:to>
                                        <p:strVal val="visible"/>
                                      </p:to>
                                    </p:set>
                                    <p:animEffect filter="fade" transition="in">
                                      <p:cBhvr>
                                        <p:cTn dur="500"/>
                                        <p:tgtEl>
                                          <p:spTgt spid="763">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63">
                                            <p:txEl>
                                              <p:pRg end="5" st="5"/>
                                            </p:txEl>
                                          </p:spTgt>
                                        </p:tgtEl>
                                        <p:attrNameLst>
                                          <p:attrName>style.visibility</p:attrName>
                                        </p:attrNameLst>
                                      </p:cBhvr>
                                      <p:to>
                                        <p:strVal val="visible"/>
                                      </p:to>
                                    </p:set>
                                    <p:animEffect filter="fade" transition="in">
                                      <p:cBhvr>
                                        <p:cTn dur="500"/>
                                        <p:tgtEl>
                                          <p:spTgt spid="763">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63">
                                            <p:txEl>
                                              <p:pRg end="6" st="6"/>
                                            </p:txEl>
                                          </p:spTgt>
                                        </p:tgtEl>
                                        <p:attrNameLst>
                                          <p:attrName>style.visibility</p:attrName>
                                        </p:attrNameLst>
                                      </p:cBhvr>
                                      <p:to>
                                        <p:strVal val="visible"/>
                                      </p:to>
                                    </p:set>
                                    <p:animEffect filter="fade" transition="in">
                                      <p:cBhvr>
                                        <p:cTn dur="500"/>
                                        <p:tgtEl>
                                          <p:spTgt spid="763">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63">
                                            <p:txEl>
                                              <p:pRg end="7" st="7"/>
                                            </p:txEl>
                                          </p:spTgt>
                                        </p:tgtEl>
                                        <p:attrNameLst>
                                          <p:attrName>style.visibility</p:attrName>
                                        </p:attrNameLst>
                                      </p:cBhvr>
                                      <p:to>
                                        <p:strVal val="visible"/>
                                      </p:to>
                                    </p:set>
                                    <p:animEffect filter="fade" transition="in">
                                      <p:cBhvr>
                                        <p:cTn dur="500"/>
                                        <p:tgtEl>
                                          <p:spTgt spid="763">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63">
                                            <p:txEl>
                                              <p:pRg end="8" st="8"/>
                                            </p:txEl>
                                          </p:spTgt>
                                        </p:tgtEl>
                                        <p:attrNameLst>
                                          <p:attrName>style.visibility</p:attrName>
                                        </p:attrNameLst>
                                      </p:cBhvr>
                                      <p:to>
                                        <p:strVal val="visible"/>
                                      </p:to>
                                    </p:set>
                                    <p:animEffect filter="fade" transition="in">
                                      <p:cBhvr>
                                        <p:cTn dur="500"/>
                                        <p:tgtEl>
                                          <p:spTgt spid="763">
                                            <p:txEl>
                                              <p:pRg end="8" st="8"/>
                                            </p:txEl>
                                          </p:spTgt>
                                        </p:tgtEl>
                                      </p:cBhvr>
                                    </p:animEffect>
                                  </p:childTnLst>
                                </p:cTn>
                              </p:par>
                            </p:childTnLst>
                          </p:cTn>
                        </p:par>
                        <p:par>
                          <p:cTn fill="hold">
                            <p:stCondLst>
                              <p:cond delay="2500"/>
                            </p:stCondLst>
                            <p:childTnLst>
                              <p:par>
                                <p:cTn fill="hold" nodeType="afterEffect" presetClass="entr" presetID="23" presetSubtype="16">
                                  <p:stCondLst>
                                    <p:cond delay="0"/>
                                  </p:stCondLst>
                                  <p:childTnLst>
                                    <p:set>
                                      <p:cBhvr>
                                        <p:cTn dur="1" fill="hold">
                                          <p:stCondLst>
                                            <p:cond delay="0"/>
                                          </p:stCondLst>
                                        </p:cTn>
                                        <p:tgtEl>
                                          <p:spTgt spid="764"/>
                                        </p:tgtEl>
                                        <p:attrNameLst>
                                          <p:attrName>style.visibility</p:attrName>
                                        </p:attrNameLst>
                                      </p:cBhvr>
                                      <p:to>
                                        <p:strVal val="visible"/>
                                      </p:to>
                                    </p:set>
                                    <p:anim calcmode="lin" valueType="num">
                                      <p:cBhvr additive="base">
                                        <p:cTn dur="500"/>
                                        <p:tgtEl>
                                          <p:spTgt spid="764"/>
                                        </p:tgtEl>
                                        <p:attrNameLst>
                                          <p:attrName>ppt_w</p:attrName>
                                        </p:attrNameLst>
                                      </p:cBhvr>
                                      <p:tavLst>
                                        <p:tav fmla="" tm="0">
                                          <p:val>
                                            <p:strVal val="0"/>
                                          </p:val>
                                        </p:tav>
                                        <p:tav fmla="" tm="100000">
                                          <p:val>
                                            <p:strVal val="#ppt_w"/>
                                          </p:val>
                                        </p:tav>
                                      </p:tavLst>
                                    </p:anim>
                                    <p:anim calcmode="lin" valueType="num">
                                      <p:cBhvr additive="base">
                                        <p:cTn dur="500"/>
                                        <p:tgtEl>
                                          <p:spTgt spid="764"/>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
                                  </p:stCondLst>
                                  <p:childTnLst>
                                    <p:set>
                                      <p:cBhvr>
                                        <p:cTn dur="1" fill="hold">
                                          <p:stCondLst>
                                            <p:cond delay="0"/>
                                          </p:stCondLst>
                                        </p:cTn>
                                        <p:tgtEl>
                                          <p:spTgt spid="765">
                                            <p:txEl>
                                              <p:pRg end="0" st="0"/>
                                            </p:txEl>
                                          </p:spTgt>
                                        </p:tgtEl>
                                        <p:attrNameLst>
                                          <p:attrName>style.visibility</p:attrName>
                                        </p:attrNameLst>
                                      </p:cBhvr>
                                      <p:to>
                                        <p:strVal val="visible"/>
                                      </p:to>
                                    </p:set>
                                    <p:animEffect filter="fade" transition="in">
                                      <p:cBhvr>
                                        <p:cTn dur="500"/>
                                        <p:tgtEl>
                                          <p:spTgt spid="765">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65">
                                            <p:txEl>
                                              <p:pRg end="1" st="1"/>
                                            </p:txEl>
                                          </p:spTgt>
                                        </p:tgtEl>
                                        <p:attrNameLst>
                                          <p:attrName>style.visibility</p:attrName>
                                        </p:attrNameLst>
                                      </p:cBhvr>
                                      <p:to>
                                        <p:strVal val="visible"/>
                                      </p:to>
                                    </p:set>
                                    <p:animEffect filter="fade" transition="in">
                                      <p:cBhvr>
                                        <p:cTn dur="500"/>
                                        <p:tgtEl>
                                          <p:spTgt spid="765">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65">
                                            <p:txEl>
                                              <p:pRg end="2" st="2"/>
                                            </p:txEl>
                                          </p:spTgt>
                                        </p:tgtEl>
                                        <p:attrNameLst>
                                          <p:attrName>style.visibility</p:attrName>
                                        </p:attrNameLst>
                                      </p:cBhvr>
                                      <p:to>
                                        <p:strVal val="visible"/>
                                      </p:to>
                                    </p:set>
                                    <p:animEffect filter="fade" transition="in">
                                      <p:cBhvr>
                                        <p:cTn dur="500"/>
                                        <p:tgtEl>
                                          <p:spTgt spid="765">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65">
                                            <p:txEl>
                                              <p:pRg end="3" st="3"/>
                                            </p:txEl>
                                          </p:spTgt>
                                        </p:tgtEl>
                                        <p:attrNameLst>
                                          <p:attrName>style.visibility</p:attrName>
                                        </p:attrNameLst>
                                      </p:cBhvr>
                                      <p:to>
                                        <p:strVal val="visible"/>
                                      </p:to>
                                    </p:set>
                                    <p:animEffect filter="fade" transition="in">
                                      <p:cBhvr>
                                        <p:cTn dur="500"/>
                                        <p:tgtEl>
                                          <p:spTgt spid="765">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65">
                                            <p:txEl>
                                              <p:pRg end="4" st="4"/>
                                            </p:txEl>
                                          </p:spTgt>
                                        </p:tgtEl>
                                        <p:attrNameLst>
                                          <p:attrName>style.visibility</p:attrName>
                                        </p:attrNameLst>
                                      </p:cBhvr>
                                      <p:to>
                                        <p:strVal val="visible"/>
                                      </p:to>
                                    </p:set>
                                    <p:animEffect filter="fade" transition="in">
                                      <p:cBhvr>
                                        <p:cTn dur="500"/>
                                        <p:tgtEl>
                                          <p:spTgt spid="765">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65">
                                            <p:txEl>
                                              <p:pRg end="5" st="5"/>
                                            </p:txEl>
                                          </p:spTgt>
                                        </p:tgtEl>
                                        <p:attrNameLst>
                                          <p:attrName>style.visibility</p:attrName>
                                        </p:attrNameLst>
                                      </p:cBhvr>
                                      <p:to>
                                        <p:strVal val="visible"/>
                                      </p:to>
                                    </p:set>
                                    <p:animEffect filter="fade" transition="in">
                                      <p:cBhvr>
                                        <p:cTn dur="500"/>
                                        <p:tgtEl>
                                          <p:spTgt spid="765">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65">
                                            <p:txEl>
                                              <p:pRg end="6" st="6"/>
                                            </p:txEl>
                                          </p:spTgt>
                                        </p:tgtEl>
                                        <p:attrNameLst>
                                          <p:attrName>style.visibility</p:attrName>
                                        </p:attrNameLst>
                                      </p:cBhvr>
                                      <p:to>
                                        <p:strVal val="visible"/>
                                      </p:to>
                                    </p:set>
                                    <p:animEffect filter="fade" transition="in">
                                      <p:cBhvr>
                                        <p:cTn dur="500"/>
                                        <p:tgtEl>
                                          <p:spTgt spid="765">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65">
                                            <p:txEl>
                                              <p:pRg end="7" st="7"/>
                                            </p:txEl>
                                          </p:spTgt>
                                        </p:tgtEl>
                                        <p:attrNameLst>
                                          <p:attrName>style.visibility</p:attrName>
                                        </p:attrNameLst>
                                      </p:cBhvr>
                                      <p:to>
                                        <p:strVal val="visible"/>
                                      </p:to>
                                    </p:set>
                                    <p:animEffect filter="fade" transition="in">
                                      <p:cBhvr>
                                        <p:cTn dur="500"/>
                                        <p:tgtEl>
                                          <p:spTgt spid="765">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65">
                                            <p:txEl>
                                              <p:pRg end="8" st="8"/>
                                            </p:txEl>
                                          </p:spTgt>
                                        </p:tgtEl>
                                        <p:attrNameLst>
                                          <p:attrName>style.visibility</p:attrName>
                                        </p:attrNameLst>
                                      </p:cBhvr>
                                      <p:to>
                                        <p:strVal val="visible"/>
                                      </p:to>
                                    </p:set>
                                    <p:animEffect filter="fade" transition="in">
                                      <p:cBhvr>
                                        <p:cTn dur="500"/>
                                        <p:tgtEl>
                                          <p:spTgt spid="765">
                                            <p:txEl>
                                              <p:pRg end="8" st="8"/>
                                            </p:txEl>
                                          </p:spTgt>
                                        </p:tgtEl>
                                      </p:cBhvr>
                                    </p:animEffect>
                                  </p:childTnLst>
                                </p:cTn>
                              </p:par>
                            </p:childTnLst>
                          </p:cTn>
                        </p:par>
                        <p:par>
                          <p:cTn fill="hold">
                            <p:stCondLst>
                              <p:cond delay="3000"/>
                            </p:stCondLst>
                            <p:childTnLst>
                              <p:par>
                                <p:cTn fill="hold" nodeType="afterEffect" presetClass="entr" presetID="23" presetSubtype="16">
                                  <p:stCondLst>
                                    <p:cond delay="0"/>
                                  </p:stCondLst>
                                  <p:childTnLst>
                                    <p:set>
                                      <p:cBhvr>
                                        <p:cTn dur="1" fill="hold">
                                          <p:stCondLst>
                                            <p:cond delay="0"/>
                                          </p:stCondLst>
                                        </p:cTn>
                                        <p:tgtEl>
                                          <p:spTgt spid="766"/>
                                        </p:tgtEl>
                                        <p:attrNameLst>
                                          <p:attrName>style.visibility</p:attrName>
                                        </p:attrNameLst>
                                      </p:cBhvr>
                                      <p:to>
                                        <p:strVal val="visible"/>
                                      </p:to>
                                    </p:set>
                                    <p:anim calcmode="lin" valueType="num">
                                      <p:cBhvr additive="base">
                                        <p:cTn dur="500"/>
                                        <p:tgtEl>
                                          <p:spTgt spid="766"/>
                                        </p:tgtEl>
                                        <p:attrNameLst>
                                          <p:attrName>ppt_w</p:attrName>
                                        </p:attrNameLst>
                                      </p:cBhvr>
                                      <p:tavLst>
                                        <p:tav fmla="" tm="0">
                                          <p:val>
                                            <p:strVal val="0"/>
                                          </p:val>
                                        </p:tav>
                                        <p:tav fmla="" tm="100000">
                                          <p:val>
                                            <p:strVal val="#ppt_w"/>
                                          </p:val>
                                        </p:tav>
                                      </p:tavLst>
                                    </p:anim>
                                    <p:anim calcmode="lin" valueType="num">
                                      <p:cBhvr additive="base">
                                        <p:cTn dur="500"/>
                                        <p:tgtEl>
                                          <p:spTgt spid="766"/>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
                                  </p:stCondLst>
                                  <p:childTnLst>
                                    <p:set>
                                      <p:cBhvr>
                                        <p:cTn dur="1" fill="hold">
                                          <p:stCondLst>
                                            <p:cond delay="0"/>
                                          </p:stCondLst>
                                        </p:cTn>
                                        <p:tgtEl>
                                          <p:spTgt spid="767">
                                            <p:txEl>
                                              <p:pRg end="0" st="0"/>
                                            </p:txEl>
                                          </p:spTgt>
                                        </p:tgtEl>
                                        <p:attrNameLst>
                                          <p:attrName>style.visibility</p:attrName>
                                        </p:attrNameLst>
                                      </p:cBhvr>
                                      <p:to>
                                        <p:strVal val="visible"/>
                                      </p:to>
                                    </p:set>
                                    <p:animEffect filter="fade" transition="in">
                                      <p:cBhvr>
                                        <p:cTn dur="500"/>
                                        <p:tgtEl>
                                          <p:spTgt spid="767">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67">
                                            <p:txEl>
                                              <p:pRg end="1" st="1"/>
                                            </p:txEl>
                                          </p:spTgt>
                                        </p:tgtEl>
                                        <p:attrNameLst>
                                          <p:attrName>style.visibility</p:attrName>
                                        </p:attrNameLst>
                                      </p:cBhvr>
                                      <p:to>
                                        <p:strVal val="visible"/>
                                      </p:to>
                                    </p:set>
                                    <p:animEffect filter="fade" transition="in">
                                      <p:cBhvr>
                                        <p:cTn dur="500"/>
                                        <p:tgtEl>
                                          <p:spTgt spid="767">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67">
                                            <p:txEl>
                                              <p:pRg end="2" st="2"/>
                                            </p:txEl>
                                          </p:spTgt>
                                        </p:tgtEl>
                                        <p:attrNameLst>
                                          <p:attrName>style.visibility</p:attrName>
                                        </p:attrNameLst>
                                      </p:cBhvr>
                                      <p:to>
                                        <p:strVal val="visible"/>
                                      </p:to>
                                    </p:set>
                                    <p:animEffect filter="fade" transition="in">
                                      <p:cBhvr>
                                        <p:cTn dur="500"/>
                                        <p:tgtEl>
                                          <p:spTgt spid="767">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67">
                                            <p:txEl>
                                              <p:pRg end="3" st="3"/>
                                            </p:txEl>
                                          </p:spTgt>
                                        </p:tgtEl>
                                        <p:attrNameLst>
                                          <p:attrName>style.visibility</p:attrName>
                                        </p:attrNameLst>
                                      </p:cBhvr>
                                      <p:to>
                                        <p:strVal val="visible"/>
                                      </p:to>
                                    </p:set>
                                    <p:animEffect filter="fade" transition="in">
                                      <p:cBhvr>
                                        <p:cTn dur="500"/>
                                        <p:tgtEl>
                                          <p:spTgt spid="767">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67">
                                            <p:txEl>
                                              <p:pRg end="4" st="4"/>
                                            </p:txEl>
                                          </p:spTgt>
                                        </p:tgtEl>
                                        <p:attrNameLst>
                                          <p:attrName>style.visibility</p:attrName>
                                        </p:attrNameLst>
                                      </p:cBhvr>
                                      <p:to>
                                        <p:strVal val="visible"/>
                                      </p:to>
                                    </p:set>
                                    <p:animEffect filter="fade" transition="in">
                                      <p:cBhvr>
                                        <p:cTn dur="500"/>
                                        <p:tgtEl>
                                          <p:spTgt spid="767">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67">
                                            <p:txEl>
                                              <p:pRg end="5" st="5"/>
                                            </p:txEl>
                                          </p:spTgt>
                                        </p:tgtEl>
                                        <p:attrNameLst>
                                          <p:attrName>style.visibility</p:attrName>
                                        </p:attrNameLst>
                                      </p:cBhvr>
                                      <p:to>
                                        <p:strVal val="visible"/>
                                      </p:to>
                                    </p:set>
                                    <p:animEffect filter="fade" transition="in">
                                      <p:cBhvr>
                                        <p:cTn dur="500"/>
                                        <p:tgtEl>
                                          <p:spTgt spid="767">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67">
                                            <p:txEl>
                                              <p:pRg end="6" st="6"/>
                                            </p:txEl>
                                          </p:spTgt>
                                        </p:tgtEl>
                                        <p:attrNameLst>
                                          <p:attrName>style.visibility</p:attrName>
                                        </p:attrNameLst>
                                      </p:cBhvr>
                                      <p:to>
                                        <p:strVal val="visible"/>
                                      </p:to>
                                    </p:set>
                                    <p:animEffect filter="fade" transition="in">
                                      <p:cBhvr>
                                        <p:cTn dur="500"/>
                                        <p:tgtEl>
                                          <p:spTgt spid="767">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67">
                                            <p:txEl>
                                              <p:pRg end="7" st="7"/>
                                            </p:txEl>
                                          </p:spTgt>
                                        </p:tgtEl>
                                        <p:attrNameLst>
                                          <p:attrName>style.visibility</p:attrName>
                                        </p:attrNameLst>
                                      </p:cBhvr>
                                      <p:to>
                                        <p:strVal val="visible"/>
                                      </p:to>
                                    </p:set>
                                    <p:animEffect filter="fade" transition="in">
                                      <p:cBhvr>
                                        <p:cTn dur="500"/>
                                        <p:tgtEl>
                                          <p:spTgt spid="767">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67">
                                            <p:txEl>
                                              <p:pRg end="8" st="8"/>
                                            </p:txEl>
                                          </p:spTgt>
                                        </p:tgtEl>
                                        <p:attrNameLst>
                                          <p:attrName>style.visibility</p:attrName>
                                        </p:attrNameLst>
                                      </p:cBhvr>
                                      <p:to>
                                        <p:strVal val="visible"/>
                                      </p:to>
                                    </p:set>
                                    <p:animEffect filter="fade" transition="in">
                                      <p:cBhvr>
                                        <p:cTn dur="500"/>
                                        <p:tgtEl>
                                          <p:spTgt spid="767">
                                            <p:txEl>
                                              <p:pRg end="8" st="8"/>
                                            </p:txEl>
                                          </p:spTgt>
                                        </p:tgtEl>
                                      </p:cBhvr>
                                    </p:animEffect>
                                  </p:childTnLst>
                                </p:cTn>
                              </p:par>
                            </p:childTnLst>
                          </p:cTn>
                        </p:par>
                        <p:par>
                          <p:cTn fill="hold">
                            <p:stCondLst>
                              <p:cond delay="3500"/>
                            </p:stCondLst>
                            <p:childTnLst>
                              <p:par>
                                <p:cTn fill="hold" nodeType="afterEffect" presetClass="entr" presetID="23" presetSubtype="16">
                                  <p:stCondLst>
                                    <p:cond delay="0"/>
                                  </p:stCondLst>
                                  <p:childTnLst>
                                    <p:set>
                                      <p:cBhvr>
                                        <p:cTn dur="1" fill="hold">
                                          <p:stCondLst>
                                            <p:cond delay="0"/>
                                          </p:stCondLst>
                                        </p:cTn>
                                        <p:tgtEl>
                                          <p:spTgt spid="768"/>
                                        </p:tgtEl>
                                        <p:attrNameLst>
                                          <p:attrName>style.visibility</p:attrName>
                                        </p:attrNameLst>
                                      </p:cBhvr>
                                      <p:to>
                                        <p:strVal val="visible"/>
                                      </p:to>
                                    </p:set>
                                    <p:anim calcmode="lin" valueType="num">
                                      <p:cBhvr additive="base">
                                        <p:cTn dur="500"/>
                                        <p:tgtEl>
                                          <p:spTgt spid="768"/>
                                        </p:tgtEl>
                                        <p:attrNameLst>
                                          <p:attrName>ppt_w</p:attrName>
                                        </p:attrNameLst>
                                      </p:cBhvr>
                                      <p:tavLst>
                                        <p:tav fmla="" tm="0">
                                          <p:val>
                                            <p:strVal val="0"/>
                                          </p:val>
                                        </p:tav>
                                        <p:tav fmla="" tm="100000">
                                          <p:val>
                                            <p:strVal val="#ppt_w"/>
                                          </p:val>
                                        </p:tav>
                                      </p:tavLst>
                                    </p:anim>
                                    <p:anim calcmode="lin" valueType="num">
                                      <p:cBhvr additive="base">
                                        <p:cTn dur="500"/>
                                        <p:tgtEl>
                                          <p:spTgt spid="768"/>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
                                  </p:stCondLst>
                                  <p:childTnLst>
                                    <p:set>
                                      <p:cBhvr>
                                        <p:cTn dur="1" fill="hold">
                                          <p:stCondLst>
                                            <p:cond delay="0"/>
                                          </p:stCondLst>
                                        </p:cTn>
                                        <p:tgtEl>
                                          <p:spTgt spid="769">
                                            <p:txEl>
                                              <p:pRg end="0" st="0"/>
                                            </p:txEl>
                                          </p:spTgt>
                                        </p:tgtEl>
                                        <p:attrNameLst>
                                          <p:attrName>style.visibility</p:attrName>
                                        </p:attrNameLst>
                                      </p:cBhvr>
                                      <p:to>
                                        <p:strVal val="visible"/>
                                      </p:to>
                                    </p:set>
                                    <p:animEffect filter="fade" transition="in">
                                      <p:cBhvr>
                                        <p:cTn dur="500"/>
                                        <p:tgtEl>
                                          <p:spTgt spid="769">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69">
                                            <p:txEl>
                                              <p:pRg end="1" st="1"/>
                                            </p:txEl>
                                          </p:spTgt>
                                        </p:tgtEl>
                                        <p:attrNameLst>
                                          <p:attrName>style.visibility</p:attrName>
                                        </p:attrNameLst>
                                      </p:cBhvr>
                                      <p:to>
                                        <p:strVal val="visible"/>
                                      </p:to>
                                    </p:set>
                                    <p:animEffect filter="fade" transition="in">
                                      <p:cBhvr>
                                        <p:cTn dur="500"/>
                                        <p:tgtEl>
                                          <p:spTgt spid="769">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69">
                                            <p:txEl>
                                              <p:pRg end="2" st="2"/>
                                            </p:txEl>
                                          </p:spTgt>
                                        </p:tgtEl>
                                        <p:attrNameLst>
                                          <p:attrName>style.visibility</p:attrName>
                                        </p:attrNameLst>
                                      </p:cBhvr>
                                      <p:to>
                                        <p:strVal val="visible"/>
                                      </p:to>
                                    </p:set>
                                    <p:animEffect filter="fade" transition="in">
                                      <p:cBhvr>
                                        <p:cTn dur="500"/>
                                        <p:tgtEl>
                                          <p:spTgt spid="769">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69">
                                            <p:txEl>
                                              <p:pRg end="3" st="3"/>
                                            </p:txEl>
                                          </p:spTgt>
                                        </p:tgtEl>
                                        <p:attrNameLst>
                                          <p:attrName>style.visibility</p:attrName>
                                        </p:attrNameLst>
                                      </p:cBhvr>
                                      <p:to>
                                        <p:strVal val="visible"/>
                                      </p:to>
                                    </p:set>
                                    <p:animEffect filter="fade" transition="in">
                                      <p:cBhvr>
                                        <p:cTn dur="500"/>
                                        <p:tgtEl>
                                          <p:spTgt spid="769">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69">
                                            <p:txEl>
                                              <p:pRg end="4" st="4"/>
                                            </p:txEl>
                                          </p:spTgt>
                                        </p:tgtEl>
                                        <p:attrNameLst>
                                          <p:attrName>style.visibility</p:attrName>
                                        </p:attrNameLst>
                                      </p:cBhvr>
                                      <p:to>
                                        <p:strVal val="visible"/>
                                      </p:to>
                                    </p:set>
                                    <p:animEffect filter="fade" transition="in">
                                      <p:cBhvr>
                                        <p:cTn dur="500"/>
                                        <p:tgtEl>
                                          <p:spTgt spid="769">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69">
                                            <p:txEl>
                                              <p:pRg end="5" st="5"/>
                                            </p:txEl>
                                          </p:spTgt>
                                        </p:tgtEl>
                                        <p:attrNameLst>
                                          <p:attrName>style.visibility</p:attrName>
                                        </p:attrNameLst>
                                      </p:cBhvr>
                                      <p:to>
                                        <p:strVal val="visible"/>
                                      </p:to>
                                    </p:set>
                                    <p:animEffect filter="fade" transition="in">
                                      <p:cBhvr>
                                        <p:cTn dur="500"/>
                                        <p:tgtEl>
                                          <p:spTgt spid="769">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69">
                                            <p:txEl>
                                              <p:pRg end="6" st="6"/>
                                            </p:txEl>
                                          </p:spTgt>
                                        </p:tgtEl>
                                        <p:attrNameLst>
                                          <p:attrName>style.visibility</p:attrName>
                                        </p:attrNameLst>
                                      </p:cBhvr>
                                      <p:to>
                                        <p:strVal val="visible"/>
                                      </p:to>
                                    </p:set>
                                    <p:animEffect filter="fade" transition="in">
                                      <p:cBhvr>
                                        <p:cTn dur="500"/>
                                        <p:tgtEl>
                                          <p:spTgt spid="769">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69">
                                            <p:txEl>
                                              <p:pRg end="7" st="7"/>
                                            </p:txEl>
                                          </p:spTgt>
                                        </p:tgtEl>
                                        <p:attrNameLst>
                                          <p:attrName>style.visibility</p:attrName>
                                        </p:attrNameLst>
                                      </p:cBhvr>
                                      <p:to>
                                        <p:strVal val="visible"/>
                                      </p:to>
                                    </p:set>
                                    <p:animEffect filter="fade" transition="in">
                                      <p:cBhvr>
                                        <p:cTn dur="500"/>
                                        <p:tgtEl>
                                          <p:spTgt spid="769">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69">
                                            <p:txEl>
                                              <p:pRg end="8" st="8"/>
                                            </p:txEl>
                                          </p:spTgt>
                                        </p:tgtEl>
                                        <p:attrNameLst>
                                          <p:attrName>style.visibility</p:attrName>
                                        </p:attrNameLst>
                                      </p:cBhvr>
                                      <p:to>
                                        <p:strVal val="visible"/>
                                      </p:to>
                                    </p:set>
                                    <p:animEffect filter="fade" transition="in">
                                      <p:cBhvr>
                                        <p:cTn dur="500"/>
                                        <p:tgtEl>
                                          <p:spTgt spid="769">
                                            <p:txEl>
                                              <p:pRg end="8" st="8"/>
                                            </p:txEl>
                                          </p:spTgt>
                                        </p:tgtEl>
                                      </p:cBhvr>
                                    </p:animEffect>
                                  </p:childTnLst>
                                </p:cTn>
                              </p:par>
                            </p:childTnLst>
                          </p:cTn>
                        </p:par>
                        <p:par>
                          <p:cTn fill="hold">
                            <p:stCondLst>
                              <p:cond delay="4000"/>
                            </p:stCondLst>
                            <p:childTnLst>
                              <p:par>
                                <p:cTn fill="hold" nodeType="afterEffect" presetClass="entr" presetID="23" presetSubtype="16">
                                  <p:stCondLst>
                                    <p:cond delay="0"/>
                                  </p:stCondLst>
                                  <p:childTnLst>
                                    <p:set>
                                      <p:cBhvr>
                                        <p:cTn dur="1" fill="hold">
                                          <p:stCondLst>
                                            <p:cond delay="0"/>
                                          </p:stCondLst>
                                        </p:cTn>
                                        <p:tgtEl>
                                          <p:spTgt spid="770"/>
                                        </p:tgtEl>
                                        <p:attrNameLst>
                                          <p:attrName>style.visibility</p:attrName>
                                        </p:attrNameLst>
                                      </p:cBhvr>
                                      <p:to>
                                        <p:strVal val="visible"/>
                                      </p:to>
                                    </p:set>
                                    <p:anim calcmode="lin" valueType="num">
                                      <p:cBhvr additive="base">
                                        <p:cTn dur="500"/>
                                        <p:tgtEl>
                                          <p:spTgt spid="770"/>
                                        </p:tgtEl>
                                        <p:attrNameLst>
                                          <p:attrName>ppt_w</p:attrName>
                                        </p:attrNameLst>
                                      </p:cBhvr>
                                      <p:tavLst>
                                        <p:tav fmla="" tm="0">
                                          <p:val>
                                            <p:strVal val="0"/>
                                          </p:val>
                                        </p:tav>
                                        <p:tav fmla="" tm="100000">
                                          <p:val>
                                            <p:strVal val="#ppt_w"/>
                                          </p:val>
                                        </p:tav>
                                      </p:tavLst>
                                    </p:anim>
                                    <p:anim calcmode="lin" valueType="num">
                                      <p:cBhvr additive="base">
                                        <p:cTn dur="500"/>
                                        <p:tgtEl>
                                          <p:spTgt spid="77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内容" type="obj">
  <p:cSld name="OBJECT">
    <p:spTree>
      <p:nvGrpSpPr>
        <p:cNvPr id="47" name="Shape 47"/>
        <p:cNvGrpSpPr/>
        <p:nvPr/>
      </p:nvGrpSpPr>
      <p:grpSpPr>
        <a:xfrm>
          <a:off x="0" y="0"/>
          <a:ext cx="0" cy="0"/>
          <a:chOff x="0" y="0"/>
          <a:chExt cx="0" cy="0"/>
        </a:xfrm>
      </p:grpSpPr>
      <p:sp>
        <p:nvSpPr>
          <p:cNvPr id="48" name="Google Shape;48;p33"/>
          <p:cNvSpPr txBox="1"/>
          <p:nvPr>
            <p:ph type="title"/>
          </p:nvPr>
        </p:nvSpPr>
        <p:spPr>
          <a:xfrm>
            <a:off x="669924" y="1"/>
            <a:ext cx="10850563" cy="102869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33"/>
          <p:cNvSpPr txBox="1"/>
          <p:nvPr>
            <p:ph idx="1" type="body"/>
          </p:nvPr>
        </p:nvSpPr>
        <p:spPr>
          <a:xfrm>
            <a:off x="669924" y="1123950"/>
            <a:ext cx="10850563" cy="501967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1250">
        <p:push/>
      </p:transition>
    </mc:Choice>
    <mc:Fallback>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ve images with description">
  <p:cSld name="Five images with description">
    <p:spTree>
      <p:nvGrpSpPr>
        <p:cNvPr id="771" name="Shape 771"/>
        <p:cNvGrpSpPr/>
        <p:nvPr/>
      </p:nvGrpSpPr>
      <p:grpSpPr>
        <a:xfrm>
          <a:off x="0" y="0"/>
          <a:ext cx="0" cy="0"/>
          <a:chOff x="0" y="0"/>
          <a:chExt cx="0" cy="0"/>
        </a:xfrm>
      </p:grpSpPr>
      <p:sp>
        <p:nvSpPr>
          <p:cNvPr id="772" name="Google Shape;772;p69"/>
          <p:cNvSpPr txBox="1"/>
          <p:nvPr>
            <p:ph idx="1" type="body"/>
          </p:nvPr>
        </p:nvSpPr>
        <p:spPr>
          <a:xfrm>
            <a:off x="603251" y="324582"/>
            <a:ext cx="10972800" cy="4317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3000"/>
              <a:buNone/>
              <a:defRPr b="1" sz="300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3" name="Google Shape;773;p69"/>
          <p:cNvSpPr txBox="1"/>
          <p:nvPr>
            <p:ph idx="2" type="body"/>
          </p:nvPr>
        </p:nvSpPr>
        <p:spPr>
          <a:xfrm>
            <a:off x="603251" y="827103"/>
            <a:ext cx="10972800" cy="228451"/>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accent3"/>
              </a:buClr>
              <a:buSzPts val="1440"/>
              <a:buNone/>
              <a:defRPr b="0" sz="1440">
                <a:solidFill>
                  <a:schemeClr val="accent3"/>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4" name="Google Shape;774;p69"/>
          <p:cNvSpPr/>
          <p:nvPr>
            <p:ph idx="3" type="pic"/>
          </p:nvPr>
        </p:nvSpPr>
        <p:spPr>
          <a:xfrm>
            <a:off x="632886" y="1356361"/>
            <a:ext cx="1940981" cy="3249925"/>
          </a:xfrm>
          <a:prstGeom prst="rect">
            <a:avLst/>
          </a:prstGeom>
          <a:noFill/>
          <a:ln>
            <a:noFill/>
          </a:ln>
        </p:spPr>
      </p:sp>
      <p:grpSp>
        <p:nvGrpSpPr>
          <p:cNvPr id="775" name="Google Shape;775;p69"/>
          <p:cNvGrpSpPr/>
          <p:nvPr/>
        </p:nvGrpSpPr>
        <p:grpSpPr>
          <a:xfrm>
            <a:off x="101309" y="385540"/>
            <a:ext cx="383999" cy="342172"/>
            <a:chOff x="5270500" y="1460500"/>
            <a:chExt cx="1701800" cy="2705100"/>
          </a:xfrm>
        </p:grpSpPr>
        <p:sp>
          <p:nvSpPr>
            <p:cNvPr id="776" name="Google Shape;776;p69"/>
            <p:cNvSpPr/>
            <p:nvPr/>
          </p:nvSpPr>
          <p:spPr>
            <a:xfrm>
              <a:off x="5270500" y="1460500"/>
              <a:ext cx="457200" cy="27051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777" name="Google Shape;777;p69"/>
            <p:cNvSpPr/>
            <p:nvPr/>
          </p:nvSpPr>
          <p:spPr>
            <a:xfrm>
              <a:off x="5892800" y="1460500"/>
              <a:ext cx="457200" cy="2705100"/>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778" name="Google Shape;778;p69"/>
            <p:cNvSpPr/>
            <p:nvPr/>
          </p:nvSpPr>
          <p:spPr>
            <a:xfrm>
              <a:off x="6515100" y="1460500"/>
              <a:ext cx="457200" cy="2705100"/>
            </a:xfrm>
            <a:prstGeom prst="roundRect">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grpSp>
      <p:sp>
        <p:nvSpPr>
          <p:cNvPr id="779" name="Google Shape;779;p69"/>
          <p:cNvSpPr/>
          <p:nvPr/>
        </p:nvSpPr>
        <p:spPr>
          <a:xfrm>
            <a:off x="622447" y="4606285"/>
            <a:ext cx="1938573" cy="243840"/>
          </a:xfrm>
          <a:custGeom>
            <a:rect b="b" l="l" r="r" t="t"/>
            <a:pathLst>
              <a:path extrusionOk="0" h="203200" w="1453930">
                <a:moveTo>
                  <a:pt x="0" y="0"/>
                </a:moveTo>
                <a:lnTo>
                  <a:pt x="1453930" y="0"/>
                </a:lnTo>
                <a:lnTo>
                  <a:pt x="1442258" y="37601"/>
                </a:lnTo>
                <a:cubicBezTo>
                  <a:pt x="1401097" y="134917"/>
                  <a:pt x="1304736" y="203200"/>
                  <a:pt x="1192427" y="203200"/>
                </a:cubicBezTo>
                <a:lnTo>
                  <a:pt x="261503" y="203200"/>
                </a:lnTo>
                <a:cubicBezTo>
                  <a:pt x="149194" y="203200"/>
                  <a:pt x="52834" y="134917"/>
                  <a:pt x="11672" y="3760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780" name="Google Shape;780;p69"/>
          <p:cNvSpPr/>
          <p:nvPr>
            <p:ph idx="4" type="pic"/>
          </p:nvPr>
        </p:nvSpPr>
        <p:spPr>
          <a:xfrm>
            <a:off x="2800352" y="1356361"/>
            <a:ext cx="1940981" cy="3249925"/>
          </a:xfrm>
          <a:prstGeom prst="rect">
            <a:avLst/>
          </a:prstGeom>
          <a:noFill/>
          <a:ln>
            <a:noFill/>
          </a:ln>
        </p:spPr>
      </p:sp>
      <p:sp>
        <p:nvSpPr>
          <p:cNvPr id="781" name="Google Shape;781;p69"/>
          <p:cNvSpPr/>
          <p:nvPr/>
        </p:nvSpPr>
        <p:spPr>
          <a:xfrm>
            <a:off x="2789914" y="4606285"/>
            <a:ext cx="1938573" cy="243840"/>
          </a:xfrm>
          <a:custGeom>
            <a:rect b="b" l="l" r="r" t="t"/>
            <a:pathLst>
              <a:path extrusionOk="0" h="203200" w="1453930">
                <a:moveTo>
                  <a:pt x="0" y="0"/>
                </a:moveTo>
                <a:lnTo>
                  <a:pt x="1453930" y="0"/>
                </a:lnTo>
                <a:lnTo>
                  <a:pt x="1442258" y="37601"/>
                </a:lnTo>
                <a:cubicBezTo>
                  <a:pt x="1401097" y="134917"/>
                  <a:pt x="1304736" y="203200"/>
                  <a:pt x="1192427" y="203200"/>
                </a:cubicBezTo>
                <a:lnTo>
                  <a:pt x="261503" y="203200"/>
                </a:lnTo>
                <a:cubicBezTo>
                  <a:pt x="149194" y="203200"/>
                  <a:pt x="52834" y="134917"/>
                  <a:pt x="11672" y="3760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782" name="Google Shape;782;p69"/>
          <p:cNvSpPr/>
          <p:nvPr>
            <p:ph idx="5" type="pic"/>
          </p:nvPr>
        </p:nvSpPr>
        <p:spPr>
          <a:xfrm>
            <a:off x="5065332" y="1356361"/>
            <a:ext cx="1940981" cy="3249925"/>
          </a:xfrm>
          <a:prstGeom prst="rect">
            <a:avLst/>
          </a:prstGeom>
          <a:noFill/>
          <a:ln>
            <a:noFill/>
          </a:ln>
        </p:spPr>
      </p:sp>
      <p:sp>
        <p:nvSpPr>
          <p:cNvPr id="783" name="Google Shape;783;p69"/>
          <p:cNvSpPr/>
          <p:nvPr/>
        </p:nvSpPr>
        <p:spPr>
          <a:xfrm>
            <a:off x="5054894" y="4606285"/>
            <a:ext cx="1938573" cy="243840"/>
          </a:xfrm>
          <a:custGeom>
            <a:rect b="b" l="l" r="r" t="t"/>
            <a:pathLst>
              <a:path extrusionOk="0" h="203200" w="1453930">
                <a:moveTo>
                  <a:pt x="0" y="0"/>
                </a:moveTo>
                <a:lnTo>
                  <a:pt x="1453930" y="0"/>
                </a:lnTo>
                <a:lnTo>
                  <a:pt x="1442258" y="37601"/>
                </a:lnTo>
                <a:cubicBezTo>
                  <a:pt x="1401097" y="134917"/>
                  <a:pt x="1304736" y="203200"/>
                  <a:pt x="1192427" y="203200"/>
                </a:cubicBezTo>
                <a:lnTo>
                  <a:pt x="261503" y="203200"/>
                </a:lnTo>
                <a:cubicBezTo>
                  <a:pt x="149194" y="203200"/>
                  <a:pt x="52834" y="134917"/>
                  <a:pt x="11672" y="3760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784" name="Google Shape;784;p69"/>
          <p:cNvSpPr/>
          <p:nvPr>
            <p:ph idx="6" type="pic"/>
          </p:nvPr>
        </p:nvSpPr>
        <p:spPr>
          <a:xfrm>
            <a:off x="7351332" y="1356361"/>
            <a:ext cx="1940981" cy="3249925"/>
          </a:xfrm>
          <a:prstGeom prst="rect">
            <a:avLst/>
          </a:prstGeom>
          <a:noFill/>
          <a:ln>
            <a:noFill/>
          </a:ln>
        </p:spPr>
      </p:sp>
      <p:sp>
        <p:nvSpPr>
          <p:cNvPr id="785" name="Google Shape;785;p69"/>
          <p:cNvSpPr/>
          <p:nvPr/>
        </p:nvSpPr>
        <p:spPr>
          <a:xfrm>
            <a:off x="7340894" y="4606285"/>
            <a:ext cx="1938573" cy="243840"/>
          </a:xfrm>
          <a:custGeom>
            <a:rect b="b" l="l" r="r" t="t"/>
            <a:pathLst>
              <a:path extrusionOk="0" h="203200" w="1453930">
                <a:moveTo>
                  <a:pt x="0" y="0"/>
                </a:moveTo>
                <a:lnTo>
                  <a:pt x="1453930" y="0"/>
                </a:lnTo>
                <a:lnTo>
                  <a:pt x="1442258" y="37601"/>
                </a:lnTo>
                <a:cubicBezTo>
                  <a:pt x="1401097" y="134917"/>
                  <a:pt x="1304736" y="203200"/>
                  <a:pt x="1192427" y="203200"/>
                </a:cubicBezTo>
                <a:lnTo>
                  <a:pt x="261503" y="203200"/>
                </a:lnTo>
                <a:cubicBezTo>
                  <a:pt x="149194" y="203200"/>
                  <a:pt x="52834" y="134917"/>
                  <a:pt x="11672" y="3760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786" name="Google Shape;786;p69"/>
          <p:cNvSpPr/>
          <p:nvPr>
            <p:ph idx="7" type="pic"/>
          </p:nvPr>
        </p:nvSpPr>
        <p:spPr>
          <a:xfrm>
            <a:off x="9624486" y="1356361"/>
            <a:ext cx="1940981" cy="3249925"/>
          </a:xfrm>
          <a:prstGeom prst="rect">
            <a:avLst/>
          </a:prstGeom>
          <a:noFill/>
          <a:ln>
            <a:noFill/>
          </a:ln>
        </p:spPr>
      </p:sp>
      <p:sp>
        <p:nvSpPr>
          <p:cNvPr id="787" name="Google Shape;787;p69"/>
          <p:cNvSpPr/>
          <p:nvPr/>
        </p:nvSpPr>
        <p:spPr>
          <a:xfrm>
            <a:off x="9614047" y="4606285"/>
            <a:ext cx="1938573" cy="243840"/>
          </a:xfrm>
          <a:custGeom>
            <a:rect b="b" l="l" r="r" t="t"/>
            <a:pathLst>
              <a:path extrusionOk="0" h="203200" w="1453930">
                <a:moveTo>
                  <a:pt x="0" y="0"/>
                </a:moveTo>
                <a:lnTo>
                  <a:pt x="1453930" y="0"/>
                </a:lnTo>
                <a:lnTo>
                  <a:pt x="1442258" y="37601"/>
                </a:lnTo>
                <a:cubicBezTo>
                  <a:pt x="1401097" y="134917"/>
                  <a:pt x="1304736" y="203200"/>
                  <a:pt x="1192427" y="203200"/>
                </a:cubicBezTo>
                <a:lnTo>
                  <a:pt x="261503" y="203200"/>
                </a:lnTo>
                <a:cubicBezTo>
                  <a:pt x="149194" y="203200"/>
                  <a:pt x="52834" y="134917"/>
                  <a:pt x="11672" y="3760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788" name="Google Shape;788;p69"/>
          <p:cNvSpPr txBox="1"/>
          <p:nvPr>
            <p:ph idx="8" type="body"/>
          </p:nvPr>
        </p:nvSpPr>
        <p:spPr>
          <a:xfrm>
            <a:off x="591965" y="5563772"/>
            <a:ext cx="10973505" cy="779972"/>
          </a:xfrm>
          <a:prstGeom prst="rect">
            <a:avLst/>
          </a:prstGeom>
          <a:noFill/>
          <a:ln>
            <a:noFill/>
          </a:ln>
        </p:spPr>
        <p:txBody>
          <a:bodyPr anchorCtr="0" anchor="t" bIns="0" lIns="0" spcFirstLastPara="1" rIns="0" wrap="square" tIns="0">
            <a:normAutofit/>
          </a:bodyPr>
          <a:lstStyle>
            <a:lvl1pPr indent="-228600" lvl="0" marL="457200" algn="just">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9" name="Google Shape;789;p69"/>
          <p:cNvSpPr txBox="1"/>
          <p:nvPr>
            <p:ph idx="9" type="body"/>
          </p:nvPr>
        </p:nvSpPr>
        <p:spPr>
          <a:xfrm>
            <a:off x="569384" y="5109393"/>
            <a:ext cx="10996083" cy="4317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1920"/>
              <a:buNone/>
              <a:defRPr b="1" sz="192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125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75"/>
                                        </p:tgtEl>
                                        <p:attrNameLst>
                                          <p:attrName>style.visibility</p:attrName>
                                        </p:attrNameLst>
                                      </p:cBhvr>
                                      <p:to>
                                        <p:strVal val="visible"/>
                                      </p:to>
                                    </p:set>
                                    <p:animEffect filter="fade" transition="in">
                                      <p:cBhvr>
                                        <p:cTn dur="500"/>
                                        <p:tgtEl>
                                          <p:spTgt spid="775"/>
                                        </p:tgtEl>
                                      </p:cBhvr>
                                    </p:animEffect>
                                  </p:childTnLst>
                                </p:cTn>
                              </p:par>
                              <p:par>
                                <p:cTn fill="hold" nodeType="withEffect" presetClass="entr" presetID="10" presetSubtype="0">
                                  <p:stCondLst>
                                    <p:cond delay="200"/>
                                  </p:stCondLst>
                                  <p:childTnLst>
                                    <p:set>
                                      <p:cBhvr>
                                        <p:cTn dur="1" fill="hold">
                                          <p:stCondLst>
                                            <p:cond delay="0"/>
                                          </p:stCondLst>
                                        </p:cTn>
                                        <p:tgtEl>
                                          <p:spTgt spid="772">
                                            <p:txEl>
                                              <p:pRg end="0" st="0"/>
                                            </p:txEl>
                                          </p:spTgt>
                                        </p:tgtEl>
                                        <p:attrNameLst>
                                          <p:attrName>style.visibility</p:attrName>
                                        </p:attrNameLst>
                                      </p:cBhvr>
                                      <p:to>
                                        <p:strVal val="visible"/>
                                      </p:to>
                                    </p:set>
                                    <p:animEffect filter="fade" transition="in">
                                      <p:cBhvr>
                                        <p:cTn dur="400"/>
                                        <p:tgtEl>
                                          <p:spTgt spid="772">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72">
                                            <p:txEl>
                                              <p:pRg end="1" st="1"/>
                                            </p:txEl>
                                          </p:spTgt>
                                        </p:tgtEl>
                                        <p:attrNameLst>
                                          <p:attrName>style.visibility</p:attrName>
                                        </p:attrNameLst>
                                      </p:cBhvr>
                                      <p:to>
                                        <p:strVal val="visible"/>
                                      </p:to>
                                    </p:set>
                                    <p:animEffect filter="fade" transition="in">
                                      <p:cBhvr>
                                        <p:cTn dur="400"/>
                                        <p:tgtEl>
                                          <p:spTgt spid="772">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72">
                                            <p:txEl>
                                              <p:pRg end="2" st="2"/>
                                            </p:txEl>
                                          </p:spTgt>
                                        </p:tgtEl>
                                        <p:attrNameLst>
                                          <p:attrName>style.visibility</p:attrName>
                                        </p:attrNameLst>
                                      </p:cBhvr>
                                      <p:to>
                                        <p:strVal val="visible"/>
                                      </p:to>
                                    </p:set>
                                    <p:animEffect filter="fade" transition="in">
                                      <p:cBhvr>
                                        <p:cTn dur="400"/>
                                        <p:tgtEl>
                                          <p:spTgt spid="772">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72">
                                            <p:txEl>
                                              <p:pRg end="3" st="3"/>
                                            </p:txEl>
                                          </p:spTgt>
                                        </p:tgtEl>
                                        <p:attrNameLst>
                                          <p:attrName>style.visibility</p:attrName>
                                        </p:attrNameLst>
                                      </p:cBhvr>
                                      <p:to>
                                        <p:strVal val="visible"/>
                                      </p:to>
                                    </p:set>
                                    <p:animEffect filter="fade" transition="in">
                                      <p:cBhvr>
                                        <p:cTn dur="400"/>
                                        <p:tgtEl>
                                          <p:spTgt spid="772">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72">
                                            <p:txEl>
                                              <p:pRg end="4" st="4"/>
                                            </p:txEl>
                                          </p:spTgt>
                                        </p:tgtEl>
                                        <p:attrNameLst>
                                          <p:attrName>style.visibility</p:attrName>
                                        </p:attrNameLst>
                                      </p:cBhvr>
                                      <p:to>
                                        <p:strVal val="visible"/>
                                      </p:to>
                                    </p:set>
                                    <p:animEffect filter="fade" transition="in">
                                      <p:cBhvr>
                                        <p:cTn dur="400"/>
                                        <p:tgtEl>
                                          <p:spTgt spid="772">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72">
                                            <p:txEl>
                                              <p:pRg end="5" st="5"/>
                                            </p:txEl>
                                          </p:spTgt>
                                        </p:tgtEl>
                                        <p:attrNameLst>
                                          <p:attrName>style.visibility</p:attrName>
                                        </p:attrNameLst>
                                      </p:cBhvr>
                                      <p:to>
                                        <p:strVal val="visible"/>
                                      </p:to>
                                    </p:set>
                                    <p:animEffect filter="fade" transition="in">
                                      <p:cBhvr>
                                        <p:cTn dur="400"/>
                                        <p:tgtEl>
                                          <p:spTgt spid="772">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72">
                                            <p:txEl>
                                              <p:pRg end="6" st="6"/>
                                            </p:txEl>
                                          </p:spTgt>
                                        </p:tgtEl>
                                        <p:attrNameLst>
                                          <p:attrName>style.visibility</p:attrName>
                                        </p:attrNameLst>
                                      </p:cBhvr>
                                      <p:to>
                                        <p:strVal val="visible"/>
                                      </p:to>
                                    </p:set>
                                    <p:animEffect filter="fade" transition="in">
                                      <p:cBhvr>
                                        <p:cTn dur="400"/>
                                        <p:tgtEl>
                                          <p:spTgt spid="772">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72">
                                            <p:txEl>
                                              <p:pRg end="7" st="7"/>
                                            </p:txEl>
                                          </p:spTgt>
                                        </p:tgtEl>
                                        <p:attrNameLst>
                                          <p:attrName>style.visibility</p:attrName>
                                        </p:attrNameLst>
                                      </p:cBhvr>
                                      <p:to>
                                        <p:strVal val="visible"/>
                                      </p:to>
                                    </p:set>
                                    <p:animEffect filter="fade" transition="in">
                                      <p:cBhvr>
                                        <p:cTn dur="400"/>
                                        <p:tgtEl>
                                          <p:spTgt spid="772">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72">
                                            <p:txEl>
                                              <p:pRg end="8" st="8"/>
                                            </p:txEl>
                                          </p:spTgt>
                                        </p:tgtEl>
                                        <p:attrNameLst>
                                          <p:attrName>style.visibility</p:attrName>
                                        </p:attrNameLst>
                                      </p:cBhvr>
                                      <p:to>
                                        <p:strVal val="visible"/>
                                      </p:to>
                                    </p:set>
                                    <p:animEffect filter="fade" transition="in">
                                      <p:cBhvr>
                                        <p:cTn dur="400"/>
                                        <p:tgtEl>
                                          <p:spTgt spid="772">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73">
                                            <p:txEl>
                                              <p:pRg end="0" st="0"/>
                                            </p:txEl>
                                          </p:spTgt>
                                        </p:tgtEl>
                                        <p:attrNameLst>
                                          <p:attrName>style.visibility</p:attrName>
                                        </p:attrNameLst>
                                      </p:cBhvr>
                                      <p:to>
                                        <p:strVal val="visible"/>
                                      </p:to>
                                    </p:set>
                                    <p:animEffect filter="fade" transition="in">
                                      <p:cBhvr>
                                        <p:cTn dur="500"/>
                                        <p:tgtEl>
                                          <p:spTgt spid="773">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73">
                                            <p:txEl>
                                              <p:pRg end="1" st="1"/>
                                            </p:txEl>
                                          </p:spTgt>
                                        </p:tgtEl>
                                        <p:attrNameLst>
                                          <p:attrName>style.visibility</p:attrName>
                                        </p:attrNameLst>
                                      </p:cBhvr>
                                      <p:to>
                                        <p:strVal val="visible"/>
                                      </p:to>
                                    </p:set>
                                    <p:animEffect filter="fade" transition="in">
                                      <p:cBhvr>
                                        <p:cTn dur="500"/>
                                        <p:tgtEl>
                                          <p:spTgt spid="773">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73">
                                            <p:txEl>
                                              <p:pRg end="2" st="2"/>
                                            </p:txEl>
                                          </p:spTgt>
                                        </p:tgtEl>
                                        <p:attrNameLst>
                                          <p:attrName>style.visibility</p:attrName>
                                        </p:attrNameLst>
                                      </p:cBhvr>
                                      <p:to>
                                        <p:strVal val="visible"/>
                                      </p:to>
                                    </p:set>
                                    <p:animEffect filter="fade" transition="in">
                                      <p:cBhvr>
                                        <p:cTn dur="500"/>
                                        <p:tgtEl>
                                          <p:spTgt spid="773">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73">
                                            <p:txEl>
                                              <p:pRg end="3" st="3"/>
                                            </p:txEl>
                                          </p:spTgt>
                                        </p:tgtEl>
                                        <p:attrNameLst>
                                          <p:attrName>style.visibility</p:attrName>
                                        </p:attrNameLst>
                                      </p:cBhvr>
                                      <p:to>
                                        <p:strVal val="visible"/>
                                      </p:to>
                                    </p:set>
                                    <p:animEffect filter="fade" transition="in">
                                      <p:cBhvr>
                                        <p:cTn dur="500"/>
                                        <p:tgtEl>
                                          <p:spTgt spid="773">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73">
                                            <p:txEl>
                                              <p:pRg end="4" st="4"/>
                                            </p:txEl>
                                          </p:spTgt>
                                        </p:tgtEl>
                                        <p:attrNameLst>
                                          <p:attrName>style.visibility</p:attrName>
                                        </p:attrNameLst>
                                      </p:cBhvr>
                                      <p:to>
                                        <p:strVal val="visible"/>
                                      </p:to>
                                    </p:set>
                                    <p:animEffect filter="fade" transition="in">
                                      <p:cBhvr>
                                        <p:cTn dur="500"/>
                                        <p:tgtEl>
                                          <p:spTgt spid="773">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73">
                                            <p:txEl>
                                              <p:pRg end="5" st="5"/>
                                            </p:txEl>
                                          </p:spTgt>
                                        </p:tgtEl>
                                        <p:attrNameLst>
                                          <p:attrName>style.visibility</p:attrName>
                                        </p:attrNameLst>
                                      </p:cBhvr>
                                      <p:to>
                                        <p:strVal val="visible"/>
                                      </p:to>
                                    </p:set>
                                    <p:animEffect filter="fade" transition="in">
                                      <p:cBhvr>
                                        <p:cTn dur="500"/>
                                        <p:tgtEl>
                                          <p:spTgt spid="773">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73">
                                            <p:txEl>
                                              <p:pRg end="6" st="6"/>
                                            </p:txEl>
                                          </p:spTgt>
                                        </p:tgtEl>
                                        <p:attrNameLst>
                                          <p:attrName>style.visibility</p:attrName>
                                        </p:attrNameLst>
                                      </p:cBhvr>
                                      <p:to>
                                        <p:strVal val="visible"/>
                                      </p:to>
                                    </p:set>
                                    <p:animEffect filter="fade" transition="in">
                                      <p:cBhvr>
                                        <p:cTn dur="500"/>
                                        <p:tgtEl>
                                          <p:spTgt spid="773">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73">
                                            <p:txEl>
                                              <p:pRg end="7" st="7"/>
                                            </p:txEl>
                                          </p:spTgt>
                                        </p:tgtEl>
                                        <p:attrNameLst>
                                          <p:attrName>style.visibility</p:attrName>
                                        </p:attrNameLst>
                                      </p:cBhvr>
                                      <p:to>
                                        <p:strVal val="visible"/>
                                      </p:to>
                                    </p:set>
                                    <p:animEffect filter="fade" transition="in">
                                      <p:cBhvr>
                                        <p:cTn dur="500"/>
                                        <p:tgtEl>
                                          <p:spTgt spid="773">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73">
                                            <p:txEl>
                                              <p:pRg end="8" st="8"/>
                                            </p:txEl>
                                          </p:spTgt>
                                        </p:tgtEl>
                                        <p:attrNameLst>
                                          <p:attrName>style.visibility</p:attrName>
                                        </p:attrNameLst>
                                      </p:cBhvr>
                                      <p:to>
                                        <p:strVal val="visible"/>
                                      </p:to>
                                    </p:set>
                                    <p:animEffect filter="fade" transition="in">
                                      <p:cBhvr>
                                        <p:cTn dur="500"/>
                                        <p:tgtEl>
                                          <p:spTgt spid="773">
                                            <p:txEl>
                                              <p:pRg end="8" st="8"/>
                                            </p:txEl>
                                          </p:spTgt>
                                        </p:tgtEl>
                                      </p:cBhvr>
                                    </p:animEffect>
                                  </p:childTnLst>
                                </p:cTn>
                              </p:par>
                              <p:par>
                                <p:cTn fill="hold" nodeType="withEffect" presetClass="entr" presetID="23" presetSubtype="16">
                                  <p:stCondLst>
                                    <p:cond delay="800"/>
                                  </p:stCondLst>
                                  <p:childTnLst>
                                    <p:set>
                                      <p:cBhvr>
                                        <p:cTn dur="1" fill="hold">
                                          <p:stCondLst>
                                            <p:cond delay="0"/>
                                          </p:stCondLst>
                                        </p:cTn>
                                        <p:tgtEl>
                                          <p:spTgt spid="774"/>
                                        </p:tgtEl>
                                        <p:attrNameLst>
                                          <p:attrName>style.visibility</p:attrName>
                                        </p:attrNameLst>
                                      </p:cBhvr>
                                      <p:to>
                                        <p:strVal val="visible"/>
                                      </p:to>
                                    </p:set>
                                    <p:anim calcmode="lin" valueType="num">
                                      <p:cBhvr additive="base">
                                        <p:cTn dur="1000"/>
                                        <p:tgtEl>
                                          <p:spTgt spid="774"/>
                                        </p:tgtEl>
                                        <p:attrNameLst>
                                          <p:attrName>ppt_w</p:attrName>
                                        </p:attrNameLst>
                                      </p:cBhvr>
                                      <p:tavLst>
                                        <p:tav fmla="" tm="0">
                                          <p:val>
                                            <p:strVal val="0"/>
                                          </p:val>
                                        </p:tav>
                                        <p:tav fmla="" tm="100000">
                                          <p:val>
                                            <p:strVal val="#ppt_w"/>
                                          </p:val>
                                        </p:tav>
                                      </p:tavLst>
                                    </p:anim>
                                    <p:anim calcmode="lin" valueType="num">
                                      <p:cBhvr additive="base">
                                        <p:cTn dur="1000"/>
                                        <p:tgtEl>
                                          <p:spTgt spid="774"/>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779"/>
                                        </p:tgtEl>
                                        <p:attrNameLst>
                                          <p:attrName>style.visibility</p:attrName>
                                        </p:attrNameLst>
                                      </p:cBhvr>
                                      <p:to>
                                        <p:strVal val="visible"/>
                                      </p:to>
                                    </p:set>
                                    <p:animEffect filter="fade" transition="in">
                                      <p:cBhvr>
                                        <p:cTn dur="500"/>
                                        <p:tgtEl>
                                          <p:spTgt spid="779"/>
                                        </p:tgtEl>
                                      </p:cBhvr>
                                    </p:animEffect>
                                  </p:childTnLst>
                                </p:cTn>
                              </p:par>
                              <p:par>
                                <p:cTn fill="hold" nodeType="withEffect" presetClass="entr" presetID="23" presetSubtype="16">
                                  <p:stCondLst>
                                    <p:cond delay="800"/>
                                  </p:stCondLst>
                                  <p:childTnLst>
                                    <p:set>
                                      <p:cBhvr>
                                        <p:cTn dur="1" fill="hold">
                                          <p:stCondLst>
                                            <p:cond delay="0"/>
                                          </p:stCondLst>
                                        </p:cTn>
                                        <p:tgtEl>
                                          <p:spTgt spid="780"/>
                                        </p:tgtEl>
                                        <p:attrNameLst>
                                          <p:attrName>style.visibility</p:attrName>
                                        </p:attrNameLst>
                                      </p:cBhvr>
                                      <p:to>
                                        <p:strVal val="visible"/>
                                      </p:to>
                                    </p:set>
                                    <p:anim calcmode="lin" valueType="num">
                                      <p:cBhvr additive="base">
                                        <p:cTn dur="1000"/>
                                        <p:tgtEl>
                                          <p:spTgt spid="780"/>
                                        </p:tgtEl>
                                        <p:attrNameLst>
                                          <p:attrName>ppt_w</p:attrName>
                                        </p:attrNameLst>
                                      </p:cBhvr>
                                      <p:tavLst>
                                        <p:tav fmla="" tm="0">
                                          <p:val>
                                            <p:strVal val="0"/>
                                          </p:val>
                                        </p:tav>
                                        <p:tav fmla="" tm="100000">
                                          <p:val>
                                            <p:strVal val="#ppt_w"/>
                                          </p:val>
                                        </p:tav>
                                      </p:tavLst>
                                    </p:anim>
                                    <p:anim calcmode="lin" valueType="num">
                                      <p:cBhvr additive="base">
                                        <p:cTn dur="1000"/>
                                        <p:tgtEl>
                                          <p:spTgt spid="780"/>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781"/>
                                        </p:tgtEl>
                                        <p:attrNameLst>
                                          <p:attrName>style.visibility</p:attrName>
                                        </p:attrNameLst>
                                      </p:cBhvr>
                                      <p:to>
                                        <p:strVal val="visible"/>
                                      </p:to>
                                    </p:set>
                                    <p:animEffect filter="fade" transition="in">
                                      <p:cBhvr>
                                        <p:cTn dur="500"/>
                                        <p:tgtEl>
                                          <p:spTgt spid="781"/>
                                        </p:tgtEl>
                                      </p:cBhvr>
                                    </p:animEffect>
                                  </p:childTnLst>
                                </p:cTn>
                              </p:par>
                              <p:par>
                                <p:cTn fill="hold" nodeType="withEffect" presetClass="entr" presetID="23" presetSubtype="16">
                                  <p:stCondLst>
                                    <p:cond delay="800"/>
                                  </p:stCondLst>
                                  <p:childTnLst>
                                    <p:set>
                                      <p:cBhvr>
                                        <p:cTn dur="1" fill="hold">
                                          <p:stCondLst>
                                            <p:cond delay="0"/>
                                          </p:stCondLst>
                                        </p:cTn>
                                        <p:tgtEl>
                                          <p:spTgt spid="782"/>
                                        </p:tgtEl>
                                        <p:attrNameLst>
                                          <p:attrName>style.visibility</p:attrName>
                                        </p:attrNameLst>
                                      </p:cBhvr>
                                      <p:to>
                                        <p:strVal val="visible"/>
                                      </p:to>
                                    </p:set>
                                    <p:anim calcmode="lin" valueType="num">
                                      <p:cBhvr additive="base">
                                        <p:cTn dur="1000"/>
                                        <p:tgtEl>
                                          <p:spTgt spid="782"/>
                                        </p:tgtEl>
                                        <p:attrNameLst>
                                          <p:attrName>ppt_w</p:attrName>
                                        </p:attrNameLst>
                                      </p:cBhvr>
                                      <p:tavLst>
                                        <p:tav fmla="" tm="0">
                                          <p:val>
                                            <p:strVal val="0"/>
                                          </p:val>
                                        </p:tav>
                                        <p:tav fmla="" tm="100000">
                                          <p:val>
                                            <p:strVal val="#ppt_w"/>
                                          </p:val>
                                        </p:tav>
                                      </p:tavLst>
                                    </p:anim>
                                    <p:anim calcmode="lin" valueType="num">
                                      <p:cBhvr additive="base">
                                        <p:cTn dur="1000"/>
                                        <p:tgtEl>
                                          <p:spTgt spid="782"/>
                                        </p:tgtEl>
                                        <p:attrNameLst>
                                          <p:attrName>ppt_h</p:attrName>
                                        </p:attrNameLst>
                                      </p:cBhvr>
                                      <p:tavLst>
                                        <p:tav fmla="" tm="0">
                                          <p:val>
                                            <p:strVal val="0"/>
                                          </p:val>
                                        </p:tav>
                                        <p:tav fmla="" tm="100000">
                                          <p:val>
                                            <p:strVal val="#ppt_h"/>
                                          </p:val>
                                        </p:tav>
                                      </p:tavLst>
                                    </p:anim>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783"/>
                                        </p:tgtEl>
                                        <p:attrNameLst>
                                          <p:attrName>style.visibility</p:attrName>
                                        </p:attrNameLst>
                                      </p:cBhvr>
                                      <p:to>
                                        <p:strVal val="visible"/>
                                      </p:to>
                                    </p:set>
                                    <p:animEffect filter="fade" transition="in">
                                      <p:cBhvr>
                                        <p:cTn dur="500"/>
                                        <p:tgtEl>
                                          <p:spTgt spid="783"/>
                                        </p:tgtEl>
                                      </p:cBhvr>
                                    </p:animEffect>
                                  </p:childTnLst>
                                </p:cTn>
                              </p:par>
                              <p:par>
                                <p:cTn fill="hold" nodeType="withEffect" presetClass="entr" presetID="23" presetSubtype="16">
                                  <p:stCondLst>
                                    <p:cond delay="800"/>
                                  </p:stCondLst>
                                  <p:childTnLst>
                                    <p:set>
                                      <p:cBhvr>
                                        <p:cTn dur="1" fill="hold">
                                          <p:stCondLst>
                                            <p:cond delay="0"/>
                                          </p:stCondLst>
                                        </p:cTn>
                                        <p:tgtEl>
                                          <p:spTgt spid="784"/>
                                        </p:tgtEl>
                                        <p:attrNameLst>
                                          <p:attrName>style.visibility</p:attrName>
                                        </p:attrNameLst>
                                      </p:cBhvr>
                                      <p:to>
                                        <p:strVal val="visible"/>
                                      </p:to>
                                    </p:set>
                                    <p:anim calcmode="lin" valueType="num">
                                      <p:cBhvr additive="base">
                                        <p:cTn dur="1000"/>
                                        <p:tgtEl>
                                          <p:spTgt spid="784"/>
                                        </p:tgtEl>
                                        <p:attrNameLst>
                                          <p:attrName>ppt_w</p:attrName>
                                        </p:attrNameLst>
                                      </p:cBhvr>
                                      <p:tavLst>
                                        <p:tav fmla="" tm="0">
                                          <p:val>
                                            <p:strVal val="0"/>
                                          </p:val>
                                        </p:tav>
                                        <p:tav fmla="" tm="100000">
                                          <p:val>
                                            <p:strVal val="#ppt_w"/>
                                          </p:val>
                                        </p:tav>
                                      </p:tavLst>
                                    </p:anim>
                                    <p:anim calcmode="lin" valueType="num">
                                      <p:cBhvr additive="base">
                                        <p:cTn dur="1000"/>
                                        <p:tgtEl>
                                          <p:spTgt spid="784"/>
                                        </p:tgtEl>
                                        <p:attrNameLst>
                                          <p:attrName>ppt_h</p:attrName>
                                        </p:attrNameLst>
                                      </p:cBhvr>
                                      <p:tavLst>
                                        <p:tav fmla="" tm="0">
                                          <p:val>
                                            <p:strVal val="0"/>
                                          </p:val>
                                        </p:tav>
                                        <p:tav fmla="" tm="100000">
                                          <p:val>
                                            <p:strVal val="#ppt_h"/>
                                          </p:val>
                                        </p:tav>
                                      </p:tavLst>
                                    </p:anim>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785"/>
                                        </p:tgtEl>
                                        <p:attrNameLst>
                                          <p:attrName>style.visibility</p:attrName>
                                        </p:attrNameLst>
                                      </p:cBhvr>
                                      <p:to>
                                        <p:strVal val="visible"/>
                                      </p:to>
                                    </p:set>
                                    <p:animEffect filter="fade" transition="in">
                                      <p:cBhvr>
                                        <p:cTn dur="500"/>
                                        <p:tgtEl>
                                          <p:spTgt spid="785"/>
                                        </p:tgtEl>
                                      </p:cBhvr>
                                    </p:animEffect>
                                  </p:childTnLst>
                                </p:cTn>
                              </p:par>
                              <p:par>
                                <p:cTn fill="hold" nodeType="withEffect" presetClass="entr" presetID="23" presetSubtype="16">
                                  <p:stCondLst>
                                    <p:cond delay="800"/>
                                  </p:stCondLst>
                                  <p:childTnLst>
                                    <p:set>
                                      <p:cBhvr>
                                        <p:cTn dur="1" fill="hold">
                                          <p:stCondLst>
                                            <p:cond delay="0"/>
                                          </p:stCondLst>
                                        </p:cTn>
                                        <p:tgtEl>
                                          <p:spTgt spid="786"/>
                                        </p:tgtEl>
                                        <p:attrNameLst>
                                          <p:attrName>style.visibility</p:attrName>
                                        </p:attrNameLst>
                                      </p:cBhvr>
                                      <p:to>
                                        <p:strVal val="visible"/>
                                      </p:to>
                                    </p:set>
                                    <p:anim calcmode="lin" valueType="num">
                                      <p:cBhvr additive="base">
                                        <p:cTn dur="1000"/>
                                        <p:tgtEl>
                                          <p:spTgt spid="786"/>
                                        </p:tgtEl>
                                        <p:attrNameLst>
                                          <p:attrName>ppt_w</p:attrName>
                                        </p:attrNameLst>
                                      </p:cBhvr>
                                      <p:tavLst>
                                        <p:tav fmla="" tm="0">
                                          <p:val>
                                            <p:strVal val="0"/>
                                          </p:val>
                                        </p:tav>
                                        <p:tav fmla="" tm="100000">
                                          <p:val>
                                            <p:strVal val="#ppt_w"/>
                                          </p:val>
                                        </p:tav>
                                      </p:tavLst>
                                    </p:anim>
                                    <p:anim calcmode="lin" valueType="num">
                                      <p:cBhvr additive="base">
                                        <p:cTn dur="1000"/>
                                        <p:tgtEl>
                                          <p:spTgt spid="786"/>
                                        </p:tgtEl>
                                        <p:attrNameLst>
                                          <p:attrName>ppt_h</p:attrName>
                                        </p:attrNameLst>
                                      </p:cBhvr>
                                      <p:tavLst>
                                        <p:tav fmla="" tm="0">
                                          <p:val>
                                            <p:strVal val="0"/>
                                          </p:val>
                                        </p:tav>
                                        <p:tav fmla="" tm="100000">
                                          <p:val>
                                            <p:strVal val="#ppt_h"/>
                                          </p:val>
                                        </p:tav>
                                      </p:tavLst>
                                    </p:anim>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787"/>
                                        </p:tgtEl>
                                        <p:attrNameLst>
                                          <p:attrName>style.visibility</p:attrName>
                                        </p:attrNameLst>
                                      </p:cBhvr>
                                      <p:to>
                                        <p:strVal val="visible"/>
                                      </p:to>
                                    </p:set>
                                    <p:animEffect filter="fade" transition="in">
                                      <p:cBhvr>
                                        <p:cTn dur="500"/>
                                        <p:tgtEl>
                                          <p:spTgt spid="787"/>
                                        </p:tgtEl>
                                      </p:cBhvr>
                                    </p:animEffect>
                                  </p:childTnLst>
                                </p:cTn>
                              </p:par>
                              <p:par>
                                <p:cTn fill="hold" nodeType="withEffect" presetClass="entr" presetID="10" presetSubtype="0">
                                  <p:stCondLst>
                                    <p:cond delay="800"/>
                                  </p:stCondLst>
                                  <p:childTnLst>
                                    <p:set>
                                      <p:cBhvr>
                                        <p:cTn dur="1" fill="hold">
                                          <p:stCondLst>
                                            <p:cond delay="0"/>
                                          </p:stCondLst>
                                        </p:cTn>
                                        <p:tgtEl>
                                          <p:spTgt spid="788">
                                            <p:txEl>
                                              <p:pRg end="0" st="0"/>
                                            </p:txEl>
                                          </p:spTgt>
                                        </p:tgtEl>
                                        <p:attrNameLst>
                                          <p:attrName>style.visibility</p:attrName>
                                        </p:attrNameLst>
                                      </p:cBhvr>
                                      <p:to>
                                        <p:strVal val="visible"/>
                                      </p:to>
                                    </p:set>
                                    <p:animEffect filter="fade" transition="in">
                                      <p:cBhvr>
                                        <p:cTn dur="500"/>
                                        <p:tgtEl>
                                          <p:spTgt spid="788">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88">
                                            <p:txEl>
                                              <p:pRg end="1" st="1"/>
                                            </p:txEl>
                                          </p:spTgt>
                                        </p:tgtEl>
                                        <p:attrNameLst>
                                          <p:attrName>style.visibility</p:attrName>
                                        </p:attrNameLst>
                                      </p:cBhvr>
                                      <p:to>
                                        <p:strVal val="visible"/>
                                      </p:to>
                                    </p:set>
                                    <p:animEffect filter="fade" transition="in">
                                      <p:cBhvr>
                                        <p:cTn dur="500"/>
                                        <p:tgtEl>
                                          <p:spTgt spid="788">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88">
                                            <p:txEl>
                                              <p:pRg end="2" st="2"/>
                                            </p:txEl>
                                          </p:spTgt>
                                        </p:tgtEl>
                                        <p:attrNameLst>
                                          <p:attrName>style.visibility</p:attrName>
                                        </p:attrNameLst>
                                      </p:cBhvr>
                                      <p:to>
                                        <p:strVal val="visible"/>
                                      </p:to>
                                    </p:set>
                                    <p:animEffect filter="fade" transition="in">
                                      <p:cBhvr>
                                        <p:cTn dur="500"/>
                                        <p:tgtEl>
                                          <p:spTgt spid="788">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88">
                                            <p:txEl>
                                              <p:pRg end="3" st="3"/>
                                            </p:txEl>
                                          </p:spTgt>
                                        </p:tgtEl>
                                        <p:attrNameLst>
                                          <p:attrName>style.visibility</p:attrName>
                                        </p:attrNameLst>
                                      </p:cBhvr>
                                      <p:to>
                                        <p:strVal val="visible"/>
                                      </p:to>
                                    </p:set>
                                    <p:animEffect filter="fade" transition="in">
                                      <p:cBhvr>
                                        <p:cTn dur="500"/>
                                        <p:tgtEl>
                                          <p:spTgt spid="788">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88">
                                            <p:txEl>
                                              <p:pRg end="4" st="4"/>
                                            </p:txEl>
                                          </p:spTgt>
                                        </p:tgtEl>
                                        <p:attrNameLst>
                                          <p:attrName>style.visibility</p:attrName>
                                        </p:attrNameLst>
                                      </p:cBhvr>
                                      <p:to>
                                        <p:strVal val="visible"/>
                                      </p:to>
                                    </p:set>
                                    <p:animEffect filter="fade" transition="in">
                                      <p:cBhvr>
                                        <p:cTn dur="500"/>
                                        <p:tgtEl>
                                          <p:spTgt spid="788">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88">
                                            <p:txEl>
                                              <p:pRg end="5" st="5"/>
                                            </p:txEl>
                                          </p:spTgt>
                                        </p:tgtEl>
                                        <p:attrNameLst>
                                          <p:attrName>style.visibility</p:attrName>
                                        </p:attrNameLst>
                                      </p:cBhvr>
                                      <p:to>
                                        <p:strVal val="visible"/>
                                      </p:to>
                                    </p:set>
                                    <p:animEffect filter="fade" transition="in">
                                      <p:cBhvr>
                                        <p:cTn dur="500"/>
                                        <p:tgtEl>
                                          <p:spTgt spid="788">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88">
                                            <p:txEl>
                                              <p:pRg end="6" st="6"/>
                                            </p:txEl>
                                          </p:spTgt>
                                        </p:tgtEl>
                                        <p:attrNameLst>
                                          <p:attrName>style.visibility</p:attrName>
                                        </p:attrNameLst>
                                      </p:cBhvr>
                                      <p:to>
                                        <p:strVal val="visible"/>
                                      </p:to>
                                    </p:set>
                                    <p:animEffect filter="fade" transition="in">
                                      <p:cBhvr>
                                        <p:cTn dur="500"/>
                                        <p:tgtEl>
                                          <p:spTgt spid="788">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88">
                                            <p:txEl>
                                              <p:pRg end="7" st="7"/>
                                            </p:txEl>
                                          </p:spTgt>
                                        </p:tgtEl>
                                        <p:attrNameLst>
                                          <p:attrName>style.visibility</p:attrName>
                                        </p:attrNameLst>
                                      </p:cBhvr>
                                      <p:to>
                                        <p:strVal val="visible"/>
                                      </p:to>
                                    </p:set>
                                    <p:animEffect filter="fade" transition="in">
                                      <p:cBhvr>
                                        <p:cTn dur="500"/>
                                        <p:tgtEl>
                                          <p:spTgt spid="788">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88">
                                            <p:txEl>
                                              <p:pRg end="8" st="8"/>
                                            </p:txEl>
                                          </p:spTgt>
                                        </p:tgtEl>
                                        <p:attrNameLst>
                                          <p:attrName>style.visibility</p:attrName>
                                        </p:attrNameLst>
                                      </p:cBhvr>
                                      <p:to>
                                        <p:strVal val="visible"/>
                                      </p:to>
                                    </p:set>
                                    <p:animEffect filter="fade" transition="in">
                                      <p:cBhvr>
                                        <p:cTn dur="500"/>
                                        <p:tgtEl>
                                          <p:spTgt spid="788">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89">
                                            <p:txEl>
                                              <p:pRg end="0" st="0"/>
                                            </p:txEl>
                                          </p:spTgt>
                                        </p:tgtEl>
                                        <p:attrNameLst>
                                          <p:attrName>style.visibility</p:attrName>
                                        </p:attrNameLst>
                                      </p:cBhvr>
                                      <p:to>
                                        <p:strVal val="visible"/>
                                      </p:to>
                                    </p:set>
                                    <p:animEffect filter="fade" transition="in">
                                      <p:cBhvr>
                                        <p:cTn dur="400"/>
                                        <p:tgtEl>
                                          <p:spTgt spid="789">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89">
                                            <p:txEl>
                                              <p:pRg end="1" st="1"/>
                                            </p:txEl>
                                          </p:spTgt>
                                        </p:tgtEl>
                                        <p:attrNameLst>
                                          <p:attrName>style.visibility</p:attrName>
                                        </p:attrNameLst>
                                      </p:cBhvr>
                                      <p:to>
                                        <p:strVal val="visible"/>
                                      </p:to>
                                    </p:set>
                                    <p:animEffect filter="fade" transition="in">
                                      <p:cBhvr>
                                        <p:cTn dur="400"/>
                                        <p:tgtEl>
                                          <p:spTgt spid="789">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89">
                                            <p:txEl>
                                              <p:pRg end="2" st="2"/>
                                            </p:txEl>
                                          </p:spTgt>
                                        </p:tgtEl>
                                        <p:attrNameLst>
                                          <p:attrName>style.visibility</p:attrName>
                                        </p:attrNameLst>
                                      </p:cBhvr>
                                      <p:to>
                                        <p:strVal val="visible"/>
                                      </p:to>
                                    </p:set>
                                    <p:animEffect filter="fade" transition="in">
                                      <p:cBhvr>
                                        <p:cTn dur="400"/>
                                        <p:tgtEl>
                                          <p:spTgt spid="789">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89">
                                            <p:txEl>
                                              <p:pRg end="3" st="3"/>
                                            </p:txEl>
                                          </p:spTgt>
                                        </p:tgtEl>
                                        <p:attrNameLst>
                                          <p:attrName>style.visibility</p:attrName>
                                        </p:attrNameLst>
                                      </p:cBhvr>
                                      <p:to>
                                        <p:strVal val="visible"/>
                                      </p:to>
                                    </p:set>
                                    <p:animEffect filter="fade" transition="in">
                                      <p:cBhvr>
                                        <p:cTn dur="400"/>
                                        <p:tgtEl>
                                          <p:spTgt spid="789">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89">
                                            <p:txEl>
                                              <p:pRg end="4" st="4"/>
                                            </p:txEl>
                                          </p:spTgt>
                                        </p:tgtEl>
                                        <p:attrNameLst>
                                          <p:attrName>style.visibility</p:attrName>
                                        </p:attrNameLst>
                                      </p:cBhvr>
                                      <p:to>
                                        <p:strVal val="visible"/>
                                      </p:to>
                                    </p:set>
                                    <p:animEffect filter="fade" transition="in">
                                      <p:cBhvr>
                                        <p:cTn dur="400"/>
                                        <p:tgtEl>
                                          <p:spTgt spid="789">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89">
                                            <p:txEl>
                                              <p:pRg end="5" st="5"/>
                                            </p:txEl>
                                          </p:spTgt>
                                        </p:tgtEl>
                                        <p:attrNameLst>
                                          <p:attrName>style.visibility</p:attrName>
                                        </p:attrNameLst>
                                      </p:cBhvr>
                                      <p:to>
                                        <p:strVal val="visible"/>
                                      </p:to>
                                    </p:set>
                                    <p:animEffect filter="fade" transition="in">
                                      <p:cBhvr>
                                        <p:cTn dur="400"/>
                                        <p:tgtEl>
                                          <p:spTgt spid="789">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89">
                                            <p:txEl>
                                              <p:pRg end="6" st="6"/>
                                            </p:txEl>
                                          </p:spTgt>
                                        </p:tgtEl>
                                        <p:attrNameLst>
                                          <p:attrName>style.visibility</p:attrName>
                                        </p:attrNameLst>
                                      </p:cBhvr>
                                      <p:to>
                                        <p:strVal val="visible"/>
                                      </p:to>
                                    </p:set>
                                    <p:animEffect filter="fade" transition="in">
                                      <p:cBhvr>
                                        <p:cTn dur="400"/>
                                        <p:tgtEl>
                                          <p:spTgt spid="789">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89">
                                            <p:txEl>
                                              <p:pRg end="7" st="7"/>
                                            </p:txEl>
                                          </p:spTgt>
                                        </p:tgtEl>
                                        <p:attrNameLst>
                                          <p:attrName>style.visibility</p:attrName>
                                        </p:attrNameLst>
                                      </p:cBhvr>
                                      <p:to>
                                        <p:strVal val="visible"/>
                                      </p:to>
                                    </p:set>
                                    <p:animEffect filter="fade" transition="in">
                                      <p:cBhvr>
                                        <p:cTn dur="400"/>
                                        <p:tgtEl>
                                          <p:spTgt spid="789">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89">
                                            <p:txEl>
                                              <p:pRg end="8" st="8"/>
                                            </p:txEl>
                                          </p:spTgt>
                                        </p:tgtEl>
                                        <p:attrNameLst>
                                          <p:attrName>style.visibility</p:attrName>
                                        </p:attrNameLst>
                                      </p:cBhvr>
                                      <p:to>
                                        <p:strVal val="visible"/>
                                      </p:to>
                                    </p:set>
                                    <p:animEffect filter="fade" transition="in">
                                      <p:cBhvr>
                                        <p:cTn dur="400"/>
                                        <p:tgtEl>
                                          <p:spTgt spid="789">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Slide">
  <p:cSld name="1_Text Slide">
    <p:spTree>
      <p:nvGrpSpPr>
        <p:cNvPr id="790" name="Shape 790"/>
        <p:cNvGrpSpPr/>
        <p:nvPr/>
      </p:nvGrpSpPr>
      <p:grpSpPr>
        <a:xfrm>
          <a:off x="0" y="0"/>
          <a:ext cx="0" cy="0"/>
          <a:chOff x="0" y="0"/>
          <a:chExt cx="0" cy="0"/>
        </a:xfrm>
      </p:grpSpPr>
      <p:sp>
        <p:nvSpPr>
          <p:cNvPr id="791" name="Google Shape;791;p70"/>
          <p:cNvSpPr txBox="1"/>
          <p:nvPr>
            <p:ph idx="1" type="body"/>
          </p:nvPr>
        </p:nvSpPr>
        <p:spPr>
          <a:xfrm>
            <a:off x="603251" y="324582"/>
            <a:ext cx="10972800" cy="4317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3000"/>
              <a:buNone/>
              <a:defRPr b="1" sz="300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2" name="Google Shape;792;p70"/>
          <p:cNvSpPr txBox="1"/>
          <p:nvPr>
            <p:ph idx="2" type="body"/>
          </p:nvPr>
        </p:nvSpPr>
        <p:spPr>
          <a:xfrm>
            <a:off x="603251" y="827103"/>
            <a:ext cx="10972800" cy="228451"/>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accent3"/>
              </a:buClr>
              <a:buSzPts val="1440"/>
              <a:buNone/>
              <a:defRPr b="0" sz="1440">
                <a:solidFill>
                  <a:schemeClr val="accent3"/>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3" name="Google Shape;793;p70"/>
          <p:cNvSpPr txBox="1"/>
          <p:nvPr>
            <p:ph idx="3" type="body"/>
          </p:nvPr>
        </p:nvSpPr>
        <p:spPr>
          <a:xfrm>
            <a:off x="603251" y="1394298"/>
            <a:ext cx="10972800" cy="4574704"/>
          </a:xfrm>
          <a:prstGeom prst="rect">
            <a:avLst/>
          </a:prstGeom>
          <a:noFill/>
          <a:ln>
            <a:noFill/>
          </a:ln>
        </p:spPr>
        <p:txBody>
          <a:bodyPr anchorCtr="0" anchor="t" bIns="47525" lIns="95050" spcFirstLastPara="1" rIns="95050" wrap="square" tIns="47525">
            <a:normAutofit/>
          </a:bodyPr>
          <a:lstStyle>
            <a:lvl1pPr indent="-228600" lvl="0" marL="457200" algn="just">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794" name="Google Shape;794;p70"/>
          <p:cNvGrpSpPr/>
          <p:nvPr/>
        </p:nvGrpSpPr>
        <p:grpSpPr>
          <a:xfrm>
            <a:off x="101309" y="385540"/>
            <a:ext cx="383999" cy="342172"/>
            <a:chOff x="5270500" y="1460500"/>
            <a:chExt cx="1701800" cy="2705100"/>
          </a:xfrm>
        </p:grpSpPr>
        <p:sp>
          <p:nvSpPr>
            <p:cNvPr id="795" name="Google Shape;795;p70"/>
            <p:cNvSpPr/>
            <p:nvPr/>
          </p:nvSpPr>
          <p:spPr>
            <a:xfrm>
              <a:off x="5270500" y="1460500"/>
              <a:ext cx="457200" cy="27051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796" name="Google Shape;796;p70"/>
            <p:cNvSpPr/>
            <p:nvPr/>
          </p:nvSpPr>
          <p:spPr>
            <a:xfrm>
              <a:off x="5892800" y="1460500"/>
              <a:ext cx="457200" cy="2705100"/>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797" name="Google Shape;797;p70"/>
            <p:cNvSpPr/>
            <p:nvPr/>
          </p:nvSpPr>
          <p:spPr>
            <a:xfrm>
              <a:off x="6515100" y="1460500"/>
              <a:ext cx="457200" cy="2705100"/>
            </a:xfrm>
            <a:prstGeom prst="roundRect">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grpSp>
    </p:spTree>
  </p:cSld>
  <p:clrMapOvr>
    <a:masterClrMapping/>
  </p:clrMapOvr>
  <mc:AlternateContent>
    <mc:Choice Requires="p14">
      <p:transition spd="slow" p14:dur="125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94"/>
                                        </p:tgtEl>
                                        <p:attrNameLst>
                                          <p:attrName>style.visibility</p:attrName>
                                        </p:attrNameLst>
                                      </p:cBhvr>
                                      <p:to>
                                        <p:strVal val="visible"/>
                                      </p:to>
                                    </p:set>
                                    <p:animEffect filter="fade" transition="in">
                                      <p:cBhvr>
                                        <p:cTn dur="500"/>
                                        <p:tgtEl>
                                          <p:spTgt spid="794"/>
                                        </p:tgtEl>
                                      </p:cBhvr>
                                    </p:animEffect>
                                  </p:childTnLst>
                                </p:cTn>
                              </p:par>
                              <p:par>
                                <p:cTn fill="hold" nodeType="withEffect" presetClass="entr" presetID="10" presetSubtype="0">
                                  <p:stCondLst>
                                    <p:cond delay="200"/>
                                  </p:stCondLst>
                                  <p:childTnLst>
                                    <p:set>
                                      <p:cBhvr>
                                        <p:cTn dur="1" fill="hold">
                                          <p:stCondLst>
                                            <p:cond delay="0"/>
                                          </p:stCondLst>
                                        </p:cTn>
                                        <p:tgtEl>
                                          <p:spTgt spid="791">
                                            <p:txEl>
                                              <p:pRg end="0" st="0"/>
                                            </p:txEl>
                                          </p:spTgt>
                                        </p:tgtEl>
                                        <p:attrNameLst>
                                          <p:attrName>style.visibility</p:attrName>
                                        </p:attrNameLst>
                                      </p:cBhvr>
                                      <p:to>
                                        <p:strVal val="visible"/>
                                      </p:to>
                                    </p:set>
                                    <p:animEffect filter="fade" transition="in">
                                      <p:cBhvr>
                                        <p:cTn dur="400"/>
                                        <p:tgtEl>
                                          <p:spTgt spid="791">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91">
                                            <p:txEl>
                                              <p:pRg end="1" st="1"/>
                                            </p:txEl>
                                          </p:spTgt>
                                        </p:tgtEl>
                                        <p:attrNameLst>
                                          <p:attrName>style.visibility</p:attrName>
                                        </p:attrNameLst>
                                      </p:cBhvr>
                                      <p:to>
                                        <p:strVal val="visible"/>
                                      </p:to>
                                    </p:set>
                                    <p:animEffect filter="fade" transition="in">
                                      <p:cBhvr>
                                        <p:cTn dur="400"/>
                                        <p:tgtEl>
                                          <p:spTgt spid="791">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91">
                                            <p:txEl>
                                              <p:pRg end="2" st="2"/>
                                            </p:txEl>
                                          </p:spTgt>
                                        </p:tgtEl>
                                        <p:attrNameLst>
                                          <p:attrName>style.visibility</p:attrName>
                                        </p:attrNameLst>
                                      </p:cBhvr>
                                      <p:to>
                                        <p:strVal val="visible"/>
                                      </p:to>
                                    </p:set>
                                    <p:animEffect filter="fade" transition="in">
                                      <p:cBhvr>
                                        <p:cTn dur="400"/>
                                        <p:tgtEl>
                                          <p:spTgt spid="791">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91">
                                            <p:txEl>
                                              <p:pRg end="3" st="3"/>
                                            </p:txEl>
                                          </p:spTgt>
                                        </p:tgtEl>
                                        <p:attrNameLst>
                                          <p:attrName>style.visibility</p:attrName>
                                        </p:attrNameLst>
                                      </p:cBhvr>
                                      <p:to>
                                        <p:strVal val="visible"/>
                                      </p:to>
                                    </p:set>
                                    <p:animEffect filter="fade" transition="in">
                                      <p:cBhvr>
                                        <p:cTn dur="400"/>
                                        <p:tgtEl>
                                          <p:spTgt spid="791">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91">
                                            <p:txEl>
                                              <p:pRg end="4" st="4"/>
                                            </p:txEl>
                                          </p:spTgt>
                                        </p:tgtEl>
                                        <p:attrNameLst>
                                          <p:attrName>style.visibility</p:attrName>
                                        </p:attrNameLst>
                                      </p:cBhvr>
                                      <p:to>
                                        <p:strVal val="visible"/>
                                      </p:to>
                                    </p:set>
                                    <p:animEffect filter="fade" transition="in">
                                      <p:cBhvr>
                                        <p:cTn dur="400"/>
                                        <p:tgtEl>
                                          <p:spTgt spid="791">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91">
                                            <p:txEl>
                                              <p:pRg end="5" st="5"/>
                                            </p:txEl>
                                          </p:spTgt>
                                        </p:tgtEl>
                                        <p:attrNameLst>
                                          <p:attrName>style.visibility</p:attrName>
                                        </p:attrNameLst>
                                      </p:cBhvr>
                                      <p:to>
                                        <p:strVal val="visible"/>
                                      </p:to>
                                    </p:set>
                                    <p:animEffect filter="fade" transition="in">
                                      <p:cBhvr>
                                        <p:cTn dur="400"/>
                                        <p:tgtEl>
                                          <p:spTgt spid="791">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91">
                                            <p:txEl>
                                              <p:pRg end="6" st="6"/>
                                            </p:txEl>
                                          </p:spTgt>
                                        </p:tgtEl>
                                        <p:attrNameLst>
                                          <p:attrName>style.visibility</p:attrName>
                                        </p:attrNameLst>
                                      </p:cBhvr>
                                      <p:to>
                                        <p:strVal val="visible"/>
                                      </p:to>
                                    </p:set>
                                    <p:animEffect filter="fade" transition="in">
                                      <p:cBhvr>
                                        <p:cTn dur="400"/>
                                        <p:tgtEl>
                                          <p:spTgt spid="791">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91">
                                            <p:txEl>
                                              <p:pRg end="7" st="7"/>
                                            </p:txEl>
                                          </p:spTgt>
                                        </p:tgtEl>
                                        <p:attrNameLst>
                                          <p:attrName>style.visibility</p:attrName>
                                        </p:attrNameLst>
                                      </p:cBhvr>
                                      <p:to>
                                        <p:strVal val="visible"/>
                                      </p:to>
                                    </p:set>
                                    <p:animEffect filter="fade" transition="in">
                                      <p:cBhvr>
                                        <p:cTn dur="400"/>
                                        <p:tgtEl>
                                          <p:spTgt spid="791">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91">
                                            <p:txEl>
                                              <p:pRg end="8" st="8"/>
                                            </p:txEl>
                                          </p:spTgt>
                                        </p:tgtEl>
                                        <p:attrNameLst>
                                          <p:attrName>style.visibility</p:attrName>
                                        </p:attrNameLst>
                                      </p:cBhvr>
                                      <p:to>
                                        <p:strVal val="visible"/>
                                      </p:to>
                                    </p:set>
                                    <p:animEffect filter="fade" transition="in">
                                      <p:cBhvr>
                                        <p:cTn dur="400"/>
                                        <p:tgtEl>
                                          <p:spTgt spid="791">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92">
                                            <p:txEl>
                                              <p:pRg end="0" st="0"/>
                                            </p:txEl>
                                          </p:spTgt>
                                        </p:tgtEl>
                                        <p:attrNameLst>
                                          <p:attrName>style.visibility</p:attrName>
                                        </p:attrNameLst>
                                      </p:cBhvr>
                                      <p:to>
                                        <p:strVal val="visible"/>
                                      </p:to>
                                    </p:set>
                                    <p:animEffect filter="fade" transition="in">
                                      <p:cBhvr>
                                        <p:cTn dur="500"/>
                                        <p:tgtEl>
                                          <p:spTgt spid="792">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92">
                                            <p:txEl>
                                              <p:pRg end="1" st="1"/>
                                            </p:txEl>
                                          </p:spTgt>
                                        </p:tgtEl>
                                        <p:attrNameLst>
                                          <p:attrName>style.visibility</p:attrName>
                                        </p:attrNameLst>
                                      </p:cBhvr>
                                      <p:to>
                                        <p:strVal val="visible"/>
                                      </p:to>
                                    </p:set>
                                    <p:animEffect filter="fade" transition="in">
                                      <p:cBhvr>
                                        <p:cTn dur="500"/>
                                        <p:tgtEl>
                                          <p:spTgt spid="792">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92">
                                            <p:txEl>
                                              <p:pRg end="2" st="2"/>
                                            </p:txEl>
                                          </p:spTgt>
                                        </p:tgtEl>
                                        <p:attrNameLst>
                                          <p:attrName>style.visibility</p:attrName>
                                        </p:attrNameLst>
                                      </p:cBhvr>
                                      <p:to>
                                        <p:strVal val="visible"/>
                                      </p:to>
                                    </p:set>
                                    <p:animEffect filter="fade" transition="in">
                                      <p:cBhvr>
                                        <p:cTn dur="500"/>
                                        <p:tgtEl>
                                          <p:spTgt spid="792">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92">
                                            <p:txEl>
                                              <p:pRg end="3" st="3"/>
                                            </p:txEl>
                                          </p:spTgt>
                                        </p:tgtEl>
                                        <p:attrNameLst>
                                          <p:attrName>style.visibility</p:attrName>
                                        </p:attrNameLst>
                                      </p:cBhvr>
                                      <p:to>
                                        <p:strVal val="visible"/>
                                      </p:to>
                                    </p:set>
                                    <p:animEffect filter="fade" transition="in">
                                      <p:cBhvr>
                                        <p:cTn dur="500"/>
                                        <p:tgtEl>
                                          <p:spTgt spid="792">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92">
                                            <p:txEl>
                                              <p:pRg end="4" st="4"/>
                                            </p:txEl>
                                          </p:spTgt>
                                        </p:tgtEl>
                                        <p:attrNameLst>
                                          <p:attrName>style.visibility</p:attrName>
                                        </p:attrNameLst>
                                      </p:cBhvr>
                                      <p:to>
                                        <p:strVal val="visible"/>
                                      </p:to>
                                    </p:set>
                                    <p:animEffect filter="fade" transition="in">
                                      <p:cBhvr>
                                        <p:cTn dur="500"/>
                                        <p:tgtEl>
                                          <p:spTgt spid="792">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92">
                                            <p:txEl>
                                              <p:pRg end="5" st="5"/>
                                            </p:txEl>
                                          </p:spTgt>
                                        </p:tgtEl>
                                        <p:attrNameLst>
                                          <p:attrName>style.visibility</p:attrName>
                                        </p:attrNameLst>
                                      </p:cBhvr>
                                      <p:to>
                                        <p:strVal val="visible"/>
                                      </p:to>
                                    </p:set>
                                    <p:animEffect filter="fade" transition="in">
                                      <p:cBhvr>
                                        <p:cTn dur="500"/>
                                        <p:tgtEl>
                                          <p:spTgt spid="792">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92">
                                            <p:txEl>
                                              <p:pRg end="6" st="6"/>
                                            </p:txEl>
                                          </p:spTgt>
                                        </p:tgtEl>
                                        <p:attrNameLst>
                                          <p:attrName>style.visibility</p:attrName>
                                        </p:attrNameLst>
                                      </p:cBhvr>
                                      <p:to>
                                        <p:strVal val="visible"/>
                                      </p:to>
                                    </p:set>
                                    <p:animEffect filter="fade" transition="in">
                                      <p:cBhvr>
                                        <p:cTn dur="500"/>
                                        <p:tgtEl>
                                          <p:spTgt spid="792">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92">
                                            <p:txEl>
                                              <p:pRg end="7" st="7"/>
                                            </p:txEl>
                                          </p:spTgt>
                                        </p:tgtEl>
                                        <p:attrNameLst>
                                          <p:attrName>style.visibility</p:attrName>
                                        </p:attrNameLst>
                                      </p:cBhvr>
                                      <p:to>
                                        <p:strVal val="visible"/>
                                      </p:to>
                                    </p:set>
                                    <p:animEffect filter="fade" transition="in">
                                      <p:cBhvr>
                                        <p:cTn dur="500"/>
                                        <p:tgtEl>
                                          <p:spTgt spid="792">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92">
                                            <p:txEl>
                                              <p:pRg end="8" st="8"/>
                                            </p:txEl>
                                          </p:spTgt>
                                        </p:tgtEl>
                                        <p:attrNameLst>
                                          <p:attrName>style.visibility</p:attrName>
                                        </p:attrNameLst>
                                      </p:cBhvr>
                                      <p:to>
                                        <p:strVal val="visible"/>
                                      </p:to>
                                    </p:set>
                                    <p:animEffect filter="fade" transition="in">
                                      <p:cBhvr>
                                        <p:cTn dur="500"/>
                                        <p:tgtEl>
                                          <p:spTgt spid="792">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93">
                                            <p:txEl>
                                              <p:pRg end="0" st="0"/>
                                            </p:txEl>
                                          </p:spTgt>
                                        </p:tgtEl>
                                        <p:attrNameLst>
                                          <p:attrName>style.visibility</p:attrName>
                                        </p:attrNameLst>
                                      </p:cBhvr>
                                      <p:to>
                                        <p:strVal val="visible"/>
                                      </p:to>
                                    </p:set>
                                    <p:animEffect filter="fade" transition="in">
                                      <p:cBhvr>
                                        <p:cTn dur="500"/>
                                        <p:tgtEl>
                                          <p:spTgt spid="793">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93">
                                            <p:txEl>
                                              <p:pRg end="1" st="1"/>
                                            </p:txEl>
                                          </p:spTgt>
                                        </p:tgtEl>
                                        <p:attrNameLst>
                                          <p:attrName>style.visibility</p:attrName>
                                        </p:attrNameLst>
                                      </p:cBhvr>
                                      <p:to>
                                        <p:strVal val="visible"/>
                                      </p:to>
                                    </p:set>
                                    <p:animEffect filter="fade" transition="in">
                                      <p:cBhvr>
                                        <p:cTn dur="500"/>
                                        <p:tgtEl>
                                          <p:spTgt spid="793">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93">
                                            <p:txEl>
                                              <p:pRg end="2" st="2"/>
                                            </p:txEl>
                                          </p:spTgt>
                                        </p:tgtEl>
                                        <p:attrNameLst>
                                          <p:attrName>style.visibility</p:attrName>
                                        </p:attrNameLst>
                                      </p:cBhvr>
                                      <p:to>
                                        <p:strVal val="visible"/>
                                      </p:to>
                                    </p:set>
                                    <p:animEffect filter="fade" transition="in">
                                      <p:cBhvr>
                                        <p:cTn dur="500"/>
                                        <p:tgtEl>
                                          <p:spTgt spid="793">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93">
                                            <p:txEl>
                                              <p:pRg end="3" st="3"/>
                                            </p:txEl>
                                          </p:spTgt>
                                        </p:tgtEl>
                                        <p:attrNameLst>
                                          <p:attrName>style.visibility</p:attrName>
                                        </p:attrNameLst>
                                      </p:cBhvr>
                                      <p:to>
                                        <p:strVal val="visible"/>
                                      </p:to>
                                    </p:set>
                                    <p:animEffect filter="fade" transition="in">
                                      <p:cBhvr>
                                        <p:cTn dur="500"/>
                                        <p:tgtEl>
                                          <p:spTgt spid="793">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93">
                                            <p:txEl>
                                              <p:pRg end="4" st="4"/>
                                            </p:txEl>
                                          </p:spTgt>
                                        </p:tgtEl>
                                        <p:attrNameLst>
                                          <p:attrName>style.visibility</p:attrName>
                                        </p:attrNameLst>
                                      </p:cBhvr>
                                      <p:to>
                                        <p:strVal val="visible"/>
                                      </p:to>
                                    </p:set>
                                    <p:animEffect filter="fade" transition="in">
                                      <p:cBhvr>
                                        <p:cTn dur="500"/>
                                        <p:tgtEl>
                                          <p:spTgt spid="793">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93">
                                            <p:txEl>
                                              <p:pRg end="5" st="5"/>
                                            </p:txEl>
                                          </p:spTgt>
                                        </p:tgtEl>
                                        <p:attrNameLst>
                                          <p:attrName>style.visibility</p:attrName>
                                        </p:attrNameLst>
                                      </p:cBhvr>
                                      <p:to>
                                        <p:strVal val="visible"/>
                                      </p:to>
                                    </p:set>
                                    <p:animEffect filter="fade" transition="in">
                                      <p:cBhvr>
                                        <p:cTn dur="500"/>
                                        <p:tgtEl>
                                          <p:spTgt spid="793">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93">
                                            <p:txEl>
                                              <p:pRg end="6" st="6"/>
                                            </p:txEl>
                                          </p:spTgt>
                                        </p:tgtEl>
                                        <p:attrNameLst>
                                          <p:attrName>style.visibility</p:attrName>
                                        </p:attrNameLst>
                                      </p:cBhvr>
                                      <p:to>
                                        <p:strVal val="visible"/>
                                      </p:to>
                                    </p:set>
                                    <p:animEffect filter="fade" transition="in">
                                      <p:cBhvr>
                                        <p:cTn dur="500"/>
                                        <p:tgtEl>
                                          <p:spTgt spid="793">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93">
                                            <p:txEl>
                                              <p:pRg end="7" st="7"/>
                                            </p:txEl>
                                          </p:spTgt>
                                        </p:tgtEl>
                                        <p:attrNameLst>
                                          <p:attrName>style.visibility</p:attrName>
                                        </p:attrNameLst>
                                      </p:cBhvr>
                                      <p:to>
                                        <p:strVal val="visible"/>
                                      </p:to>
                                    </p:set>
                                    <p:animEffect filter="fade" transition="in">
                                      <p:cBhvr>
                                        <p:cTn dur="500"/>
                                        <p:tgtEl>
                                          <p:spTgt spid="793">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93">
                                            <p:txEl>
                                              <p:pRg end="8" st="8"/>
                                            </p:txEl>
                                          </p:spTgt>
                                        </p:tgtEl>
                                        <p:attrNameLst>
                                          <p:attrName>style.visibility</p:attrName>
                                        </p:attrNameLst>
                                      </p:cBhvr>
                                      <p:to>
                                        <p:strVal val="visible"/>
                                      </p:to>
                                    </p:set>
                                    <p:animEffect filter="fade" transition="in">
                                      <p:cBhvr>
                                        <p:cTn dur="500"/>
                                        <p:tgtEl>
                                          <p:spTgt spid="793">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Text">
  <p:cSld name="Two Columns Text">
    <p:spTree>
      <p:nvGrpSpPr>
        <p:cNvPr id="798" name="Shape 798"/>
        <p:cNvGrpSpPr/>
        <p:nvPr/>
      </p:nvGrpSpPr>
      <p:grpSpPr>
        <a:xfrm>
          <a:off x="0" y="0"/>
          <a:ext cx="0" cy="0"/>
          <a:chOff x="0" y="0"/>
          <a:chExt cx="0" cy="0"/>
        </a:xfrm>
      </p:grpSpPr>
      <p:sp>
        <p:nvSpPr>
          <p:cNvPr id="799" name="Google Shape;799;p71"/>
          <p:cNvSpPr txBox="1"/>
          <p:nvPr>
            <p:ph idx="1" type="body"/>
          </p:nvPr>
        </p:nvSpPr>
        <p:spPr>
          <a:xfrm>
            <a:off x="603251" y="1368898"/>
            <a:ext cx="10972800" cy="4889664"/>
          </a:xfrm>
          <a:prstGeom prst="rect">
            <a:avLst/>
          </a:prstGeom>
          <a:noFill/>
          <a:ln>
            <a:noFill/>
          </a:ln>
        </p:spPr>
        <p:txBody>
          <a:bodyPr anchorCtr="0" anchor="t" bIns="47525" lIns="95050" spcFirstLastPara="1" rIns="95050" wrap="square" tIns="47525">
            <a:normAutofit/>
          </a:bodyPr>
          <a:lstStyle>
            <a:lvl1pPr indent="-228600" lvl="0" marL="457200" algn="just">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0" name="Google Shape;800;p71"/>
          <p:cNvSpPr txBox="1"/>
          <p:nvPr>
            <p:ph idx="2" type="body"/>
          </p:nvPr>
        </p:nvSpPr>
        <p:spPr>
          <a:xfrm>
            <a:off x="603251" y="324582"/>
            <a:ext cx="10972800" cy="4317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3000"/>
              <a:buNone/>
              <a:defRPr b="1" sz="300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1" name="Google Shape;801;p71"/>
          <p:cNvSpPr txBox="1"/>
          <p:nvPr>
            <p:ph idx="3" type="body"/>
          </p:nvPr>
        </p:nvSpPr>
        <p:spPr>
          <a:xfrm>
            <a:off x="603251" y="827103"/>
            <a:ext cx="10972800" cy="228451"/>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accent3"/>
              </a:buClr>
              <a:buSzPts val="1440"/>
              <a:buNone/>
              <a:defRPr b="0" sz="1440">
                <a:solidFill>
                  <a:schemeClr val="accent3"/>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802" name="Google Shape;802;p71"/>
          <p:cNvGrpSpPr/>
          <p:nvPr/>
        </p:nvGrpSpPr>
        <p:grpSpPr>
          <a:xfrm>
            <a:off x="101309" y="385540"/>
            <a:ext cx="383999" cy="342172"/>
            <a:chOff x="5270500" y="1460500"/>
            <a:chExt cx="1701800" cy="2705100"/>
          </a:xfrm>
        </p:grpSpPr>
        <p:sp>
          <p:nvSpPr>
            <p:cNvPr id="803" name="Google Shape;803;p71"/>
            <p:cNvSpPr/>
            <p:nvPr/>
          </p:nvSpPr>
          <p:spPr>
            <a:xfrm>
              <a:off x="5270500" y="1460500"/>
              <a:ext cx="457200" cy="27051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804" name="Google Shape;804;p71"/>
            <p:cNvSpPr/>
            <p:nvPr/>
          </p:nvSpPr>
          <p:spPr>
            <a:xfrm>
              <a:off x="5892800" y="1460500"/>
              <a:ext cx="457200" cy="2705100"/>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805" name="Google Shape;805;p71"/>
            <p:cNvSpPr/>
            <p:nvPr/>
          </p:nvSpPr>
          <p:spPr>
            <a:xfrm>
              <a:off x="6515100" y="1460500"/>
              <a:ext cx="457200" cy="2705100"/>
            </a:xfrm>
            <a:prstGeom prst="roundRect">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grpSp>
    </p:spTree>
  </p:cSld>
  <p:clrMapOvr>
    <a:masterClrMapping/>
  </p:clrMapOvr>
  <mc:AlternateContent>
    <mc:Choice Requires="p14">
      <p:transition spd="slow" p14:dur="125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02"/>
                                        </p:tgtEl>
                                        <p:attrNameLst>
                                          <p:attrName>style.visibility</p:attrName>
                                        </p:attrNameLst>
                                      </p:cBhvr>
                                      <p:to>
                                        <p:strVal val="visible"/>
                                      </p:to>
                                    </p:set>
                                    <p:animEffect filter="fade" transition="in">
                                      <p:cBhvr>
                                        <p:cTn dur="500"/>
                                        <p:tgtEl>
                                          <p:spTgt spid="802"/>
                                        </p:tgtEl>
                                      </p:cBhvr>
                                    </p:animEffect>
                                  </p:childTnLst>
                                </p:cTn>
                              </p:par>
                              <p:par>
                                <p:cTn fill="hold" nodeType="withEffect" presetClass="entr" presetID="10" presetSubtype="0">
                                  <p:stCondLst>
                                    <p:cond delay="800"/>
                                  </p:stCondLst>
                                  <p:childTnLst>
                                    <p:set>
                                      <p:cBhvr>
                                        <p:cTn dur="1" fill="hold">
                                          <p:stCondLst>
                                            <p:cond delay="0"/>
                                          </p:stCondLst>
                                        </p:cTn>
                                        <p:tgtEl>
                                          <p:spTgt spid="799">
                                            <p:txEl>
                                              <p:pRg end="0" st="0"/>
                                            </p:txEl>
                                          </p:spTgt>
                                        </p:tgtEl>
                                        <p:attrNameLst>
                                          <p:attrName>style.visibility</p:attrName>
                                        </p:attrNameLst>
                                      </p:cBhvr>
                                      <p:to>
                                        <p:strVal val="visible"/>
                                      </p:to>
                                    </p:set>
                                    <p:animEffect filter="fade" transition="in">
                                      <p:cBhvr>
                                        <p:cTn dur="500"/>
                                        <p:tgtEl>
                                          <p:spTgt spid="799">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99">
                                            <p:txEl>
                                              <p:pRg end="1" st="1"/>
                                            </p:txEl>
                                          </p:spTgt>
                                        </p:tgtEl>
                                        <p:attrNameLst>
                                          <p:attrName>style.visibility</p:attrName>
                                        </p:attrNameLst>
                                      </p:cBhvr>
                                      <p:to>
                                        <p:strVal val="visible"/>
                                      </p:to>
                                    </p:set>
                                    <p:animEffect filter="fade" transition="in">
                                      <p:cBhvr>
                                        <p:cTn dur="500"/>
                                        <p:tgtEl>
                                          <p:spTgt spid="799">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99">
                                            <p:txEl>
                                              <p:pRg end="2" st="2"/>
                                            </p:txEl>
                                          </p:spTgt>
                                        </p:tgtEl>
                                        <p:attrNameLst>
                                          <p:attrName>style.visibility</p:attrName>
                                        </p:attrNameLst>
                                      </p:cBhvr>
                                      <p:to>
                                        <p:strVal val="visible"/>
                                      </p:to>
                                    </p:set>
                                    <p:animEffect filter="fade" transition="in">
                                      <p:cBhvr>
                                        <p:cTn dur="500"/>
                                        <p:tgtEl>
                                          <p:spTgt spid="799">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99">
                                            <p:txEl>
                                              <p:pRg end="3" st="3"/>
                                            </p:txEl>
                                          </p:spTgt>
                                        </p:tgtEl>
                                        <p:attrNameLst>
                                          <p:attrName>style.visibility</p:attrName>
                                        </p:attrNameLst>
                                      </p:cBhvr>
                                      <p:to>
                                        <p:strVal val="visible"/>
                                      </p:to>
                                    </p:set>
                                    <p:animEffect filter="fade" transition="in">
                                      <p:cBhvr>
                                        <p:cTn dur="500"/>
                                        <p:tgtEl>
                                          <p:spTgt spid="799">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99">
                                            <p:txEl>
                                              <p:pRg end="4" st="4"/>
                                            </p:txEl>
                                          </p:spTgt>
                                        </p:tgtEl>
                                        <p:attrNameLst>
                                          <p:attrName>style.visibility</p:attrName>
                                        </p:attrNameLst>
                                      </p:cBhvr>
                                      <p:to>
                                        <p:strVal val="visible"/>
                                      </p:to>
                                    </p:set>
                                    <p:animEffect filter="fade" transition="in">
                                      <p:cBhvr>
                                        <p:cTn dur="500"/>
                                        <p:tgtEl>
                                          <p:spTgt spid="799">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99">
                                            <p:txEl>
                                              <p:pRg end="5" st="5"/>
                                            </p:txEl>
                                          </p:spTgt>
                                        </p:tgtEl>
                                        <p:attrNameLst>
                                          <p:attrName>style.visibility</p:attrName>
                                        </p:attrNameLst>
                                      </p:cBhvr>
                                      <p:to>
                                        <p:strVal val="visible"/>
                                      </p:to>
                                    </p:set>
                                    <p:animEffect filter="fade" transition="in">
                                      <p:cBhvr>
                                        <p:cTn dur="500"/>
                                        <p:tgtEl>
                                          <p:spTgt spid="799">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99">
                                            <p:txEl>
                                              <p:pRg end="6" st="6"/>
                                            </p:txEl>
                                          </p:spTgt>
                                        </p:tgtEl>
                                        <p:attrNameLst>
                                          <p:attrName>style.visibility</p:attrName>
                                        </p:attrNameLst>
                                      </p:cBhvr>
                                      <p:to>
                                        <p:strVal val="visible"/>
                                      </p:to>
                                    </p:set>
                                    <p:animEffect filter="fade" transition="in">
                                      <p:cBhvr>
                                        <p:cTn dur="500"/>
                                        <p:tgtEl>
                                          <p:spTgt spid="799">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99">
                                            <p:txEl>
                                              <p:pRg end="7" st="7"/>
                                            </p:txEl>
                                          </p:spTgt>
                                        </p:tgtEl>
                                        <p:attrNameLst>
                                          <p:attrName>style.visibility</p:attrName>
                                        </p:attrNameLst>
                                      </p:cBhvr>
                                      <p:to>
                                        <p:strVal val="visible"/>
                                      </p:to>
                                    </p:set>
                                    <p:animEffect filter="fade" transition="in">
                                      <p:cBhvr>
                                        <p:cTn dur="500"/>
                                        <p:tgtEl>
                                          <p:spTgt spid="799">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99">
                                            <p:txEl>
                                              <p:pRg end="8" st="8"/>
                                            </p:txEl>
                                          </p:spTgt>
                                        </p:tgtEl>
                                        <p:attrNameLst>
                                          <p:attrName>style.visibility</p:attrName>
                                        </p:attrNameLst>
                                      </p:cBhvr>
                                      <p:to>
                                        <p:strVal val="visible"/>
                                      </p:to>
                                    </p:set>
                                    <p:animEffect filter="fade" transition="in">
                                      <p:cBhvr>
                                        <p:cTn dur="500"/>
                                        <p:tgtEl>
                                          <p:spTgt spid="799">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00">
                                            <p:txEl>
                                              <p:pRg end="0" st="0"/>
                                            </p:txEl>
                                          </p:spTgt>
                                        </p:tgtEl>
                                        <p:attrNameLst>
                                          <p:attrName>style.visibility</p:attrName>
                                        </p:attrNameLst>
                                      </p:cBhvr>
                                      <p:to>
                                        <p:strVal val="visible"/>
                                      </p:to>
                                    </p:set>
                                    <p:animEffect filter="fade" transition="in">
                                      <p:cBhvr>
                                        <p:cTn dur="400"/>
                                        <p:tgtEl>
                                          <p:spTgt spid="800">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00">
                                            <p:txEl>
                                              <p:pRg end="1" st="1"/>
                                            </p:txEl>
                                          </p:spTgt>
                                        </p:tgtEl>
                                        <p:attrNameLst>
                                          <p:attrName>style.visibility</p:attrName>
                                        </p:attrNameLst>
                                      </p:cBhvr>
                                      <p:to>
                                        <p:strVal val="visible"/>
                                      </p:to>
                                    </p:set>
                                    <p:animEffect filter="fade" transition="in">
                                      <p:cBhvr>
                                        <p:cTn dur="400"/>
                                        <p:tgtEl>
                                          <p:spTgt spid="800">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00">
                                            <p:txEl>
                                              <p:pRg end="2" st="2"/>
                                            </p:txEl>
                                          </p:spTgt>
                                        </p:tgtEl>
                                        <p:attrNameLst>
                                          <p:attrName>style.visibility</p:attrName>
                                        </p:attrNameLst>
                                      </p:cBhvr>
                                      <p:to>
                                        <p:strVal val="visible"/>
                                      </p:to>
                                    </p:set>
                                    <p:animEffect filter="fade" transition="in">
                                      <p:cBhvr>
                                        <p:cTn dur="400"/>
                                        <p:tgtEl>
                                          <p:spTgt spid="800">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00">
                                            <p:txEl>
                                              <p:pRg end="3" st="3"/>
                                            </p:txEl>
                                          </p:spTgt>
                                        </p:tgtEl>
                                        <p:attrNameLst>
                                          <p:attrName>style.visibility</p:attrName>
                                        </p:attrNameLst>
                                      </p:cBhvr>
                                      <p:to>
                                        <p:strVal val="visible"/>
                                      </p:to>
                                    </p:set>
                                    <p:animEffect filter="fade" transition="in">
                                      <p:cBhvr>
                                        <p:cTn dur="400"/>
                                        <p:tgtEl>
                                          <p:spTgt spid="800">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00">
                                            <p:txEl>
                                              <p:pRg end="4" st="4"/>
                                            </p:txEl>
                                          </p:spTgt>
                                        </p:tgtEl>
                                        <p:attrNameLst>
                                          <p:attrName>style.visibility</p:attrName>
                                        </p:attrNameLst>
                                      </p:cBhvr>
                                      <p:to>
                                        <p:strVal val="visible"/>
                                      </p:to>
                                    </p:set>
                                    <p:animEffect filter="fade" transition="in">
                                      <p:cBhvr>
                                        <p:cTn dur="400"/>
                                        <p:tgtEl>
                                          <p:spTgt spid="800">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00">
                                            <p:txEl>
                                              <p:pRg end="5" st="5"/>
                                            </p:txEl>
                                          </p:spTgt>
                                        </p:tgtEl>
                                        <p:attrNameLst>
                                          <p:attrName>style.visibility</p:attrName>
                                        </p:attrNameLst>
                                      </p:cBhvr>
                                      <p:to>
                                        <p:strVal val="visible"/>
                                      </p:to>
                                    </p:set>
                                    <p:animEffect filter="fade" transition="in">
                                      <p:cBhvr>
                                        <p:cTn dur="400"/>
                                        <p:tgtEl>
                                          <p:spTgt spid="800">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00">
                                            <p:txEl>
                                              <p:pRg end="6" st="6"/>
                                            </p:txEl>
                                          </p:spTgt>
                                        </p:tgtEl>
                                        <p:attrNameLst>
                                          <p:attrName>style.visibility</p:attrName>
                                        </p:attrNameLst>
                                      </p:cBhvr>
                                      <p:to>
                                        <p:strVal val="visible"/>
                                      </p:to>
                                    </p:set>
                                    <p:animEffect filter="fade" transition="in">
                                      <p:cBhvr>
                                        <p:cTn dur="400"/>
                                        <p:tgtEl>
                                          <p:spTgt spid="800">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00">
                                            <p:txEl>
                                              <p:pRg end="7" st="7"/>
                                            </p:txEl>
                                          </p:spTgt>
                                        </p:tgtEl>
                                        <p:attrNameLst>
                                          <p:attrName>style.visibility</p:attrName>
                                        </p:attrNameLst>
                                      </p:cBhvr>
                                      <p:to>
                                        <p:strVal val="visible"/>
                                      </p:to>
                                    </p:set>
                                    <p:animEffect filter="fade" transition="in">
                                      <p:cBhvr>
                                        <p:cTn dur="400"/>
                                        <p:tgtEl>
                                          <p:spTgt spid="800">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00">
                                            <p:txEl>
                                              <p:pRg end="8" st="8"/>
                                            </p:txEl>
                                          </p:spTgt>
                                        </p:tgtEl>
                                        <p:attrNameLst>
                                          <p:attrName>style.visibility</p:attrName>
                                        </p:attrNameLst>
                                      </p:cBhvr>
                                      <p:to>
                                        <p:strVal val="visible"/>
                                      </p:to>
                                    </p:set>
                                    <p:animEffect filter="fade" transition="in">
                                      <p:cBhvr>
                                        <p:cTn dur="400"/>
                                        <p:tgtEl>
                                          <p:spTgt spid="800">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01">
                                            <p:txEl>
                                              <p:pRg end="0" st="0"/>
                                            </p:txEl>
                                          </p:spTgt>
                                        </p:tgtEl>
                                        <p:attrNameLst>
                                          <p:attrName>style.visibility</p:attrName>
                                        </p:attrNameLst>
                                      </p:cBhvr>
                                      <p:to>
                                        <p:strVal val="visible"/>
                                      </p:to>
                                    </p:set>
                                    <p:animEffect filter="fade" transition="in">
                                      <p:cBhvr>
                                        <p:cTn dur="500"/>
                                        <p:tgtEl>
                                          <p:spTgt spid="801">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01">
                                            <p:txEl>
                                              <p:pRg end="1" st="1"/>
                                            </p:txEl>
                                          </p:spTgt>
                                        </p:tgtEl>
                                        <p:attrNameLst>
                                          <p:attrName>style.visibility</p:attrName>
                                        </p:attrNameLst>
                                      </p:cBhvr>
                                      <p:to>
                                        <p:strVal val="visible"/>
                                      </p:to>
                                    </p:set>
                                    <p:animEffect filter="fade" transition="in">
                                      <p:cBhvr>
                                        <p:cTn dur="500"/>
                                        <p:tgtEl>
                                          <p:spTgt spid="801">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01">
                                            <p:txEl>
                                              <p:pRg end="2" st="2"/>
                                            </p:txEl>
                                          </p:spTgt>
                                        </p:tgtEl>
                                        <p:attrNameLst>
                                          <p:attrName>style.visibility</p:attrName>
                                        </p:attrNameLst>
                                      </p:cBhvr>
                                      <p:to>
                                        <p:strVal val="visible"/>
                                      </p:to>
                                    </p:set>
                                    <p:animEffect filter="fade" transition="in">
                                      <p:cBhvr>
                                        <p:cTn dur="500"/>
                                        <p:tgtEl>
                                          <p:spTgt spid="801">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01">
                                            <p:txEl>
                                              <p:pRg end="3" st="3"/>
                                            </p:txEl>
                                          </p:spTgt>
                                        </p:tgtEl>
                                        <p:attrNameLst>
                                          <p:attrName>style.visibility</p:attrName>
                                        </p:attrNameLst>
                                      </p:cBhvr>
                                      <p:to>
                                        <p:strVal val="visible"/>
                                      </p:to>
                                    </p:set>
                                    <p:animEffect filter="fade" transition="in">
                                      <p:cBhvr>
                                        <p:cTn dur="500"/>
                                        <p:tgtEl>
                                          <p:spTgt spid="801">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01">
                                            <p:txEl>
                                              <p:pRg end="4" st="4"/>
                                            </p:txEl>
                                          </p:spTgt>
                                        </p:tgtEl>
                                        <p:attrNameLst>
                                          <p:attrName>style.visibility</p:attrName>
                                        </p:attrNameLst>
                                      </p:cBhvr>
                                      <p:to>
                                        <p:strVal val="visible"/>
                                      </p:to>
                                    </p:set>
                                    <p:animEffect filter="fade" transition="in">
                                      <p:cBhvr>
                                        <p:cTn dur="500"/>
                                        <p:tgtEl>
                                          <p:spTgt spid="801">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01">
                                            <p:txEl>
                                              <p:pRg end="5" st="5"/>
                                            </p:txEl>
                                          </p:spTgt>
                                        </p:tgtEl>
                                        <p:attrNameLst>
                                          <p:attrName>style.visibility</p:attrName>
                                        </p:attrNameLst>
                                      </p:cBhvr>
                                      <p:to>
                                        <p:strVal val="visible"/>
                                      </p:to>
                                    </p:set>
                                    <p:animEffect filter="fade" transition="in">
                                      <p:cBhvr>
                                        <p:cTn dur="500"/>
                                        <p:tgtEl>
                                          <p:spTgt spid="801">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01">
                                            <p:txEl>
                                              <p:pRg end="6" st="6"/>
                                            </p:txEl>
                                          </p:spTgt>
                                        </p:tgtEl>
                                        <p:attrNameLst>
                                          <p:attrName>style.visibility</p:attrName>
                                        </p:attrNameLst>
                                      </p:cBhvr>
                                      <p:to>
                                        <p:strVal val="visible"/>
                                      </p:to>
                                    </p:set>
                                    <p:animEffect filter="fade" transition="in">
                                      <p:cBhvr>
                                        <p:cTn dur="500"/>
                                        <p:tgtEl>
                                          <p:spTgt spid="801">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01">
                                            <p:txEl>
                                              <p:pRg end="7" st="7"/>
                                            </p:txEl>
                                          </p:spTgt>
                                        </p:tgtEl>
                                        <p:attrNameLst>
                                          <p:attrName>style.visibility</p:attrName>
                                        </p:attrNameLst>
                                      </p:cBhvr>
                                      <p:to>
                                        <p:strVal val="visible"/>
                                      </p:to>
                                    </p:set>
                                    <p:animEffect filter="fade" transition="in">
                                      <p:cBhvr>
                                        <p:cTn dur="500"/>
                                        <p:tgtEl>
                                          <p:spTgt spid="801">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01">
                                            <p:txEl>
                                              <p:pRg end="8" st="8"/>
                                            </p:txEl>
                                          </p:spTgt>
                                        </p:tgtEl>
                                        <p:attrNameLst>
                                          <p:attrName>style.visibility</p:attrName>
                                        </p:attrNameLst>
                                      </p:cBhvr>
                                      <p:to>
                                        <p:strVal val="visible"/>
                                      </p:to>
                                    </p:set>
                                    <p:animEffect filter="fade" transition="in">
                                      <p:cBhvr>
                                        <p:cTn dur="500"/>
                                        <p:tgtEl>
                                          <p:spTgt spid="801">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Text">
  <p:cSld name="Three Columns Text">
    <p:spTree>
      <p:nvGrpSpPr>
        <p:cNvPr id="806" name="Shape 806"/>
        <p:cNvGrpSpPr/>
        <p:nvPr/>
      </p:nvGrpSpPr>
      <p:grpSpPr>
        <a:xfrm>
          <a:off x="0" y="0"/>
          <a:ext cx="0" cy="0"/>
          <a:chOff x="0" y="0"/>
          <a:chExt cx="0" cy="0"/>
        </a:xfrm>
      </p:grpSpPr>
      <p:sp>
        <p:nvSpPr>
          <p:cNvPr id="807" name="Google Shape;807;p72"/>
          <p:cNvSpPr txBox="1"/>
          <p:nvPr>
            <p:ph idx="1" type="body"/>
          </p:nvPr>
        </p:nvSpPr>
        <p:spPr>
          <a:xfrm>
            <a:off x="603251" y="324582"/>
            <a:ext cx="10972800" cy="4317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3000"/>
              <a:buNone/>
              <a:defRPr b="1" sz="300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8" name="Google Shape;808;p72"/>
          <p:cNvSpPr txBox="1"/>
          <p:nvPr>
            <p:ph idx="2" type="body"/>
          </p:nvPr>
        </p:nvSpPr>
        <p:spPr>
          <a:xfrm>
            <a:off x="603251" y="827103"/>
            <a:ext cx="10972800" cy="228451"/>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accent3"/>
              </a:buClr>
              <a:buSzPts val="1440"/>
              <a:buNone/>
              <a:defRPr b="0" sz="1440">
                <a:solidFill>
                  <a:schemeClr val="accent3"/>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9" name="Google Shape;809;p72"/>
          <p:cNvSpPr txBox="1"/>
          <p:nvPr>
            <p:ph idx="3" type="body"/>
          </p:nvPr>
        </p:nvSpPr>
        <p:spPr>
          <a:xfrm>
            <a:off x="603251" y="1406998"/>
            <a:ext cx="10972800" cy="4912524"/>
          </a:xfrm>
          <a:prstGeom prst="rect">
            <a:avLst/>
          </a:prstGeom>
          <a:noFill/>
          <a:ln>
            <a:noFill/>
          </a:ln>
        </p:spPr>
        <p:txBody>
          <a:bodyPr anchorCtr="0" anchor="t" bIns="47525" lIns="95050" spcFirstLastPara="1" rIns="95050" wrap="square" tIns="47525">
            <a:normAutofit/>
          </a:bodyPr>
          <a:lstStyle>
            <a:lvl1pPr indent="-228600" lvl="0" marL="457200" algn="just">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810" name="Google Shape;810;p72"/>
          <p:cNvGrpSpPr/>
          <p:nvPr/>
        </p:nvGrpSpPr>
        <p:grpSpPr>
          <a:xfrm>
            <a:off x="101309" y="385540"/>
            <a:ext cx="383999" cy="342172"/>
            <a:chOff x="5270500" y="1460500"/>
            <a:chExt cx="1701800" cy="2705100"/>
          </a:xfrm>
        </p:grpSpPr>
        <p:sp>
          <p:nvSpPr>
            <p:cNvPr id="811" name="Google Shape;811;p72"/>
            <p:cNvSpPr/>
            <p:nvPr/>
          </p:nvSpPr>
          <p:spPr>
            <a:xfrm>
              <a:off x="5270500" y="1460500"/>
              <a:ext cx="457200" cy="27051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812" name="Google Shape;812;p72"/>
            <p:cNvSpPr/>
            <p:nvPr/>
          </p:nvSpPr>
          <p:spPr>
            <a:xfrm>
              <a:off x="5892800" y="1460500"/>
              <a:ext cx="457200" cy="2705100"/>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813" name="Google Shape;813;p72"/>
            <p:cNvSpPr/>
            <p:nvPr/>
          </p:nvSpPr>
          <p:spPr>
            <a:xfrm>
              <a:off x="6515100" y="1460500"/>
              <a:ext cx="457200" cy="2705100"/>
            </a:xfrm>
            <a:prstGeom prst="roundRect">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grpSp>
    </p:spTree>
  </p:cSld>
  <p:clrMapOvr>
    <a:masterClrMapping/>
  </p:clrMapOvr>
  <mc:AlternateContent>
    <mc:Choice Requires="p14">
      <p:transition spd="slow" p14:dur="125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10"/>
                                        </p:tgtEl>
                                        <p:attrNameLst>
                                          <p:attrName>style.visibility</p:attrName>
                                        </p:attrNameLst>
                                      </p:cBhvr>
                                      <p:to>
                                        <p:strVal val="visible"/>
                                      </p:to>
                                    </p:set>
                                    <p:animEffect filter="fade" transition="in">
                                      <p:cBhvr>
                                        <p:cTn dur="500"/>
                                        <p:tgtEl>
                                          <p:spTgt spid="810"/>
                                        </p:tgtEl>
                                      </p:cBhvr>
                                    </p:animEffect>
                                  </p:childTnLst>
                                </p:cTn>
                              </p:par>
                              <p:par>
                                <p:cTn fill="hold" nodeType="withEffect" presetClass="entr" presetID="10" presetSubtype="0">
                                  <p:stCondLst>
                                    <p:cond delay="200"/>
                                  </p:stCondLst>
                                  <p:childTnLst>
                                    <p:set>
                                      <p:cBhvr>
                                        <p:cTn dur="1" fill="hold">
                                          <p:stCondLst>
                                            <p:cond delay="0"/>
                                          </p:stCondLst>
                                        </p:cTn>
                                        <p:tgtEl>
                                          <p:spTgt spid="807">
                                            <p:txEl>
                                              <p:pRg end="0" st="0"/>
                                            </p:txEl>
                                          </p:spTgt>
                                        </p:tgtEl>
                                        <p:attrNameLst>
                                          <p:attrName>style.visibility</p:attrName>
                                        </p:attrNameLst>
                                      </p:cBhvr>
                                      <p:to>
                                        <p:strVal val="visible"/>
                                      </p:to>
                                    </p:set>
                                    <p:animEffect filter="fade" transition="in">
                                      <p:cBhvr>
                                        <p:cTn dur="400"/>
                                        <p:tgtEl>
                                          <p:spTgt spid="807">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07">
                                            <p:txEl>
                                              <p:pRg end="1" st="1"/>
                                            </p:txEl>
                                          </p:spTgt>
                                        </p:tgtEl>
                                        <p:attrNameLst>
                                          <p:attrName>style.visibility</p:attrName>
                                        </p:attrNameLst>
                                      </p:cBhvr>
                                      <p:to>
                                        <p:strVal val="visible"/>
                                      </p:to>
                                    </p:set>
                                    <p:animEffect filter="fade" transition="in">
                                      <p:cBhvr>
                                        <p:cTn dur="400"/>
                                        <p:tgtEl>
                                          <p:spTgt spid="807">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07">
                                            <p:txEl>
                                              <p:pRg end="2" st="2"/>
                                            </p:txEl>
                                          </p:spTgt>
                                        </p:tgtEl>
                                        <p:attrNameLst>
                                          <p:attrName>style.visibility</p:attrName>
                                        </p:attrNameLst>
                                      </p:cBhvr>
                                      <p:to>
                                        <p:strVal val="visible"/>
                                      </p:to>
                                    </p:set>
                                    <p:animEffect filter="fade" transition="in">
                                      <p:cBhvr>
                                        <p:cTn dur="400"/>
                                        <p:tgtEl>
                                          <p:spTgt spid="807">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07">
                                            <p:txEl>
                                              <p:pRg end="3" st="3"/>
                                            </p:txEl>
                                          </p:spTgt>
                                        </p:tgtEl>
                                        <p:attrNameLst>
                                          <p:attrName>style.visibility</p:attrName>
                                        </p:attrNameLst>
                                      </p:cBhvr>
                                      <p:to>
                                        <p:strVal val="visible"/>
                                      </p:to>
                                    </p:set>
                                    <p:animEffect filter="fade" transition="in">
                                      <p:cBhvr>
                                        <p:cTn dur="400"/>
                                        <p:tgtEl>
                                          <p:spTgt spid="807">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07">
                                            <p:txEl>
                                              <p:pRg end="4" st="4"/>
                                            </p:txEl>
                                          </p:spTgt>
                                        </p:tgtEl>
                                        <p:attrNameLst>
                                          <p:attrName>style.visibility</p:attrName>
                                        </p:attrNameLst>
                                      </p:cBhvr>
                                      <p:to>
                                        <p:strVal val="visible"/>
                                      </p:to>
                                    </p:set>
                                    <p:animEffect filter="fade" transition="in">
                                      <p:cBhvr>
                                        <p:cTn dur="400"/>
                                        <p:tgtEl>
                                          <p:spTgt spid="807">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07">
                                            <p:txEl>
                                              <p:pRg end="5" st="5"/>
                                            </p:txEl>
                                          </p:spTgt>
                                        </p:tgtEl>
                                        <p:attrNameLst>
                                          <p:attrName>style.visibility</p:attrName>
                                        </p:attrNameLst>
                                      </p:cBhvr>
                                      <p:to>
                                        <p:strVal val="visible"/>
                                      </p:to>
                                    </p:set>
                                    <p:animEffect filter="fade" transition="in">
                                      <p:cBhvr>
                                        <p:cTn dur="400"/>
                                        <p:tgtEl>
                                          <p:spTgt spid="807">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07">
                                            <p:txEl>
                                              <p:pRg end="6" st="6"/>
                                            </p:txEl>
                                          </p:spTgt>
                                        </p:tgtEl>
                                        <p:attrNameLst>
                                          <p:attrName>style.visibility</p:attrName>
                                        </p:attrNameLst>
                                      </p:cBhvr>
                                      <p:to>
                                        <p:strVal val="visible"/>
                                      </p:to>
                                    </p:set>
                                    <p:animEffect filter="fade" transition="in">
                                      <p:cBhvr>
                                        <p:cTn dur="400"/>
                                        <p:tgtEl>
                                          <p:spTgt spid="807">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07">
                                            <p:txEl>
                                              <p:pRg end="7" st="7"/>
                                            </p:txEl>
                                          </p:spTgt>
                                        </p:tgtEl>
                                        <p:attrNameLst>
                                          <p:attrName>style.visibility</p:attrName>
                                        </p:attrNameLst>
                                      </p:cBhvr>
                                      <p:to>
                                        <p:strVal val="visible"/>
                                      </p:to>
                                    </p:set>
                                    <p:animEffect filter="fade" transition="in">
                                      <p:cBhvr>
                                        <p:cTn dur="400"/>
                                        <p:tgtEl>
                                          <p:spTgt spid="807">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07">
                                            <p:txEl>
                                              <p:pRg end="8" st="8"/>
                                            </p:txEl>
                                          </p:spTgt>
                                        </p:tgtEl>
                                        <p:attrNameLst>
                                          <p:attrName>style.visibility</p:attrName>
                                        </p:attrNameLst>
                                      </p:cBhvr>
                                      <p:to>
                                        <p:strVal val="visible"/>
                                      </p:to>
                                    </p:set>
                                    <p:animEffect filter="fade" transition="in">
                                      <p:cBhvr>
                                        <p:cTn dur="400"/>
                                        <p:tgtEl>
                                          <p:spTgt spid="807">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08">
                                            <p:txEl>
                                              <p:pRg end="0" st="0"/>
                                            </p:txEl>
                                          </p:spTgt>
                                        </p:tgtEl>
                                        <p:attrNameLst>
                                          <p:attrName>style.visibility</p:attrName>
                                        </p:attrNameLst>
                                      </p:cBhvr>
                                      <p:to>
                                        <p:strVal val="visible"/>
                                      </p:to>
                                    </p:set>
                                    <p:animEffect filter="fade" transition="in">
                                      <p:cBhvr>
                                        <p:cTn dur="500"/>
                                        <p:tgtEl>
                                          <p:spTgt spid="808">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08">
                                            <p:txEl>
                                              <p:pRg end="1" st="1"/>
                                            </p:txEl>
                                          </p:spTgt>
                                        </p:tgtEl>
                                        <p:attrNameLst>
                                          <p:attrName>style.visibility</p:attrName>
                                        </p:attrNameLst>
                                      </p:cBhvr>
                                      <p:to>
                                        <p:strVal val="visible"/>
                                      </p:to>
                                    </p:set>
                                    <p:animEffect filter="fade" transition="in">
                                      <p:cBhvr>
                                        <p:cTn dur="500"/>
                                        <p:tgtEl>
                                          <p:spTgt spid="808">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08">
                                            <p:txEl>
                                              <p:pRg end="2" st="2"/>
                                            </p:txEl>
                                          </p:spTgt>
                                        </p:tgtEl>
                                        <p:attrNameLst>
                                          <p:attrName>style.visibility</p:attrName>
                                        </p:attrNameLst>
                                      </p:cBhvr>
                                      <p:to>
                                        <p:strVal val="visible"/>
                                      </p:to>
                                    </p:set>
                                    <p:animEffect filter="fade" transition="in">
                                      <p:cBhvr>
                                        <p:cTn dur="500"/>
                                        <p:tgtEl>
                                          <p:spTgt spid="808">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08">
                                            <p:txEl>
                                              <p:pRg end="3" st="3"/>
                                            </p:txEl>
                                          </p:spTgt>
                                        </p:tgtEl>
                                        <p:attrNameLst>
                                          <p:attrName>style.visibility</p:attrName>
                                        </p:attrNameLst>
                                      </p:cBhvr>
                                      <p:to>
                                        <p:strVal val="visible"/>
                                      </p:to>
                                    </p:set>
                                    <p:animEffect filter="fade" transition="in">
                                      <p:cBhvr>
                                        <p:cTn dur="500"/>
                                        <p:tgtEl>
                                          <p:spTgt spid="808">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08">
                                            <p:txEl>
                                              <p:pRg end="4" st="4"/>
                                            </p:txEl>
                                          </p:spTgt>
                                        </p:tgtEl>
                                        <p:attrNameLst>
                                          <p:attrName>style.visibility</p:attrName>
                                        </p:attrNameLst>
                                      </p:cBhvr>
                                      <p:to>
                                        <p:strVal val="visible"/>
                                      </p:to>
                                    </p:set>
                                    <p:animEffect filter="fade" transition="in">
                                      <p:cBhvr>
                                        <p:cTn dur="500"/>
                                        <p:tgtEl>
                                          <p:spTgt spid="808">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08">
                                            <p:txEl>
                                              <p:pRg end="5" st="5"/>
                                            </p:txEl>
                                          </p:spTgt>
                                        </p:tgtEl>
                                        <p:attrNameLst>
                                          <p:attrName>style.visibility</p:attrName>
                                        </p:attrNameLst>
                                      </p:cBhvr>
                                      <p:to>
                                        <p:strVal val="visible"/>
                                      </p:to>
                                    </p:set>
                                    <p:animEffect filter="fade" transition="in">
                                      <p:cBhvr>
                                        <p:cTn dur="500"/>
                                        <p:tgtEl>
                                          <p:spTgt spid="808">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08">
                                            <p:txEl>
                                              <p:pRg end="6" st="6"/>
                                            </p:txEl>
                                          </p:spTgt>
                                        </p:tgtEl>
                                        <p:attrNameLst>
                                          <p:attrName>style.visibility</p:attrName>
                                        </p:attrNameLst>
                                      </p:cBhvr>
                                      <p:to>
                                        <p:strVal val="visible"/>
                                      </p:to>
                                    </p:set>
                                    <p:animEffect filter="fade" transition="in">
                                      <p:cBhvr>
                                        <p:cTn dur="500"/>
                                        <p:tgtEl>
                                          <p:spTgt spid="808">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08">
                                            <p:txEl>
                                              <p:pRg end="7" st="7"/>
                                            </p:txEl>
                                          </p:spTgt>
                                        </p:tgtEl>
                                        <p:attrNameLst>
                                          <p:attrName>style.visibility</p:attrName>
                                        </p:attrNameLst>
                                      </p:cBhvr>
                                      <p:to>
                                        <p:strVal val="visible"/>
                                      </p:to>
                                    </p:set>
                                    <p:animEffect filter="fade" transition="in">
                                      <p:cBhvr>
                                        <p:cTn dur="500"/>
                                        <p:tgtEl>
                                          <p:spTgt spid="808">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08">
                                            <p:txEl>
                                              <p:pRg end="8" st="8"/>
                                            </p:txEl>
                                          </p:spTgt>
                                        </p:tgtEl>
                                        <p:attrNameLst>
                                          <p:attrName>style.visibility</p:attrName>
                                        </p:attrNameLst>
                                      </p:cBhvr>
                                      <p:to>
                                        <p:strVal val="visible"/>
                                      </p:to>
                                    </p:set>
                                    <p:animEffect filter="fade" transition="in">
                                      <p:cBhvr>
                                        <p:cTn dur="500"/>
                                        <p:tgtEl>
                                          <p:spTgt spid="808">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809">
                                            <p:txEl>
                                              <p:pRg end="0" st="0"/>
                                            </p:txEl>
                                          </p:spTgt>
                                        </p:tgtEl>
                                        <p:attrNameLst>
                                          <p:attrName>style.visibility</p:attrName>
                                        </p:attrNameLst>
                                      </p:cBhvr>
                                      <p:to>
                                        <p:strVal val="visible"/>
                                      </p:to>
                                    </p:set>
                                    <p:animEffect filter="fade" transition="in">
                                      <p:cBhvr>
                                        <p:cTn dur="500"/>
                                        <p:tgtEl>
                                          <p:spTgt spid="809">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809">
                                            <p:txEl>
                                              <p:pRg end="1" st="1"/>
                                            </p:txEl>
                                          </p:spTgt>
                                        </p:tgtEl>
                                        <p:attrNameLst>
                                          <p:attrName>style.visibility</p:attrName>
                                        </p:attrNameLst>
                                      </p:cBhvr>
                                      <p:to>
                                        <p:strVal val="visible"/>
                                      </p:to>
                                    </p:set>
                                    <p:animEffect filter="fade" transition="in">
                                      <p:cBhvr>
                                        <p:cTn dur="500"/>
                                        <p:tgtEl>
                                          <p:spTgt spid="809">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809">
                                            <p:txEl>
                                              <p:pRg end="2" st="2"/>
                                            </p:txEl>
                                          </p:spTgt>
                                        </p:tgtEl>
                                        <p:attrNameLst>
                                          <p:attrName>style.visibility</p:attrName>
                                        </p:attrNameLst>
                                      </p:cBhvr>
                                      <p:to>
                                        <p:strVal val="visible"/>
                                      </p:to>
                                    </p:set>
                                    <p:animEffect filter="fade" transition="in">
                                      <p:cBhvr>
                                        <p:cTn dur="500"/>
                                        <p:tgtEl>
                                          <p:spTgt spid="809">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809">
                                            <p:txEl>
                                              <p:pRg end="3" st="3"/>
                                            </p:txEl>
                                          </p:spTgt>
                                        </p:tgtEl>
                                        <p:attrNameLst>
                                          <p:attrName>style.visibility</p:attrName>
                                        </p:attrNameLst>
                                      </p:cBhvr>
                                      <p:to>
                                        <p:strVal val="visible"/>
                                      </p:to>
                                    </p:set>
                                    <p:animEffect filter="fade" transition="in">
                                      <p:cBhvr>
                                        <p:cTn dur="500"/>
                                        <p:tgtEl>
                                          <p:spTgt spid="809">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809">
                                            <p:txEl>
                                              <p:pRg end="4" st="4"/>
                                            </p:txEl>
                                          </p:spTgt>
                                        </p:tgtEl>
                                        <p:attrNameLst>
                                          <p:attrName>style.visibility</p:attrName>
                                        </p:attrNameLst>
                                      </p:cBhvr>
                                      <p:to>
                                        <p:strVal val="visible"/>
                                      </p:to>
                                    </p:set>
                                    <p:animEffect filter="fade" transition="in">
                                      <p:cBhvr>
                                        <p:cTn dur="500"/>
                                        <p:tgtEl>
                                          <p:spTgt spid="809">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809">
                                            <p:txEl>
                                              <p:pRg end="5" st="5"/>
                                            </p:txEl>
                                          </p:spTgt>
                                        </p:tgtEl>
                                        <p:attrNameLst>
                                          <p:attrName>style.visibility</p:attrName>
                                        </p:attrNameLst>
                                      </p:cBhvr>
                                      <p:to>
                                        <p:strVal val="visible"/>
                                      </p:to>
                                    </p:set>
                                    <p:animEffect filter="fade" transition="in">
                                      <p:cBhvr>
                                        <p:cTn dur="500"/>
                                        <p:tgtEl>
                                          <p:spTgt spid="809">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809">
                                            <p:txEl>
                                              <p:pRg end="6" st="6"/>
                                            </p:txEl>
                                          </p:spTgt>
                                        </p:tgtEl>
                                        <p:attrNameLst>
                                          <p:attrName>style.visibility</p:attrName>
                                        </p:attrNameLst>
                                      </p:cBhvr>
                                      <p:to>
                                        <p:strVal val="visible"/>
                                      </p:to>
                                    </p:set>
                                    <p:animEffect filter="fade" transition="in">
                                      <p:cBhvr>
                                        <p:cTn dur="500"/>
                                        <p:tgtEl>
                                          <p:spTgt spid="809">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809">
                                            <p:txEl>
                                              <p:pRg end="7" st="7"/>
                                            </p:txEl>
                                          </p:spTgt>
                                        </p:tgtEl>
                                        <p:attrNameLst>
                                          <p:attrName>style.visibility</p:attrName>
                                        </p:attrNameLst>
                                      </p:cBhvr>
                                      <p:to>
                                        <p:strVal val="visible"/>
                                      </p:to>
                                    </p:set>
                                    <p:animEffect filter="fade" transition="in">
                                      <p:cBhvr>
                                        <p:cTn dur="500"/>
                                        <p:tgtEl>
                                          <p:spTgt spid="809">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809">
                                            <p:txEl>
                                              <p:pRg end="8" st="8"/>
                                            </p:txEl>
                                          </p:spTgt>
                                        </p:tgtEl>
                                        <p:attrNameLst>
                                          <p:attrName>style.visibility</p:attrName>
                                        </p:attrNameLst>
                                      </p:cBhvr>
                                      <p:to>
                                        <p:strVal val="visible"/>
                                      </p:to>
                                    </p:set>
                                    <p:animEffect filter="fade" transition="in">
                                      <p:cBhvr>
                                        <p:cTn dur="500"/>
                                        <p:tgtEl>
                                          <p:spTgt spid="809">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自定义版式">
  <p:cSld name="自定义版式">
    <p:spTree>
      <p:nvGrpSpPr>
        <p:cNvPr id="814" name="Shape 814"/>
        <p:cNvGrpSpPr/>
        <p:nvPr/>
      </p:nvGrpSpPr>
      <p:grpSpPr>
        <a:xfrm>
          <a:off x="0" y="0"/>
          <a:ext cx="0" cy="0"/>
          <a:chOff x="0" y="0"/>
          <a:chExt cx="0" cy="0"/>
        </a:xfrm>
      </p:grpSpPr>
      <p:sp>
        <p:nvSpPr>
          <p:cNvPr id="815" name="Google Shape;815;p73"/>
          <p:cNvSpPr txBox="1"/>
          <p:nvPr>
            <p:ph type="title"/>
          </p:nvPr>
        </p:nvSpPr>
        <p:spPr>
          <a:xfrm>
            <a:off x="669924" y="1"/>
            <a:ext cx="10850563" cy="102869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6" name="Google Shape;816;p73"/>
          <p:cNvSpPr/>
          <p:nvPr/>
        </p:nvSpPr>
        <p:spPr>
          <a:xfrm>
            <a:off x="8325228" y="6545425"/>
            <a:ext cx="775136"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
                <a:solidFill>
                  <a:srgbClr val="FFFFFF"/>
                </a:solidFill>
                <a:latin typeface="Calibri"/>
                <a:ea typeface="Calibri"/>
                <a:cs typeface="Calibri"/>
                <a:sym typeface="Calibri"/>
              </a:rPr>
              <a:t>PPT模板下载：www.1ppt.com/moban/          行业PPT模板：www.1ppt.com/hangye/ </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节日PPT模板：www.1ppt.com/jieri/          PPT素材：www.1ppt.com/sucai/</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PPT背景图片：www.1ppt.com/beijing/        PPT图表：www.1ppt.com/tubiao/      </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精美PPT下载：www.1ppt.com/xiazai/         PPT教程： www.1ppt.com/powerpoint/      </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PPT课件：www.1ppt.com/kejian/             字体下载：www.1ppt.com/ziti/</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工作总结PPT：www.1ppt.com/xiazai/zongjie/ 工作计划：www.1ppt.com/xiazai/jihua/</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商务PPT模板：www.1ppt.com/moban/shangwu/  个人简历PPT：www.1ppt.com/xiazai/jianli/  </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毕业答辩PPT：www.1ppt.com/xiazai/dabian/  工作汇报PPT：www.1ppt.com/xiazai/huibao/    </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 </a:t>
            </a:r>
            <a:endParaRPr/>
          </a:p>
        </p:txBody>
      </p:sp>
    </p:spTree>
  </p:cSld>
  <p:clrMapOvr>
    <a:masterClrMapping/>
  </p:clrMapOvr>
  <mc:AlternateContent>
    <mc:Choice Requires="p14">
      <p:transition spd="slow" p14:dur="1250">
        <p:push/>
      </p:transition>
    </mc:Choice>
    <mc:Fallback>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hree Columns Text">
  <p:cSld name="1_Three Columns Text">
    <p:spTree>
      <p:nvGrpSpPr>
        <p:cNvPr id="817" name="Shape 817"/>
        <p:cNvGrpSpPr/>
        <p:nvPr/>
      </p:nvGrpSpPr>
      <p:grpSpPr>
        <a:xfrm>
          <a:off x="0" y="0"/>
          <a:ext cx="0" cy="0"/>
          <a:chOff x="0" y="0"/>
          <a:chExt cx="0" cy="0"/>
        </a:xfrm>
      </p:grpSpPr>
      <p:sp>
        <p:nvSpPr>
          <p:cNvPr id="818" name="Google Shape;818;p74"/>
          <p:cNvSpPr/>
          <p:nvPr>
            <p:ph idx="2" type="pic"/>
          </p:nvPr>
        </p:nvSpPr>
        <p:spPr>
          <a:xfrm>
            <a:off x="4601613" y="-1231872"/>
            <a:ext cx="10634887" cy="7035124"/>
          </a:xfrm>
          <a:prstGeom prst="rect">
            <a:avLst/>
          </a:prstGeom>
          <a:noFill/>
          <a:ln>
            <a:noFill/>
          </a:ln>
        </p:spPr>
      </p:sp>
      <p:sp>
        <p:nvSpPr>
          <p:cNvPr id="819" name="Google Shape;819;p74"/>
          <p:cNvSpPr/>
          <p:nvPr/>
        </p:nvSpPr>
        <p:spPr>
          <a:xfrm rot="-2700000">
            <a:off x="5793654" y="296271"/>
            <a:ext cx="6294300" cy="653822"/>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820" name="Google Shape;820;p74"/>
          <p:cNvSpPr txBox="1"/>
          <p:nvPr>
            <p:ph idx="1" type="body"/>
          </p:nvPr>
        </p:nvSpPr>
        <p:spPr>
          <a:xfrm>
            <a:off x="838973" y="1958629"/>
            <a:ext cx="4511964" cy="4317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4200"/>
              <a:buNone/>
              <a:defRPr b="1" sz="4200">
                <a:solidFill>
                  <a:schemeClr val="lt1"/>
                </a:solidFill>
                <a:latin typeface="Lato Hairline"/>
                <a:ea typeface="Lato Hairline"/>
                <a:cs typeface="Lato Hairline"/>
                <a:sym typeface="Lato Hairline"/>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1" name="Google Shape;821;p74"/>
          <p:cNvSpPr txBox="1"/>
          <p:nvPr>
            <p:ph idx="3" type="body"/>
          </p:nvPr>
        </p:nvSpPr>
        <p:spPr>
          <a:xfrm>
            <a:off x="838973" y="2542427"/>
            <a:ext cx="4511964" cy="228451"/>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accent3"/>
              </a:buClr>
              <a:buSzPts val="1800"/>
              <a:buNone/>
              <a:defRPr b="0" sz="1800">
                <a:solidFill>
                  <a:schemeClr val="accent3"/>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2" name="Google Shape;822;p74"/>
          <p:cNvSpPr txBox="1"/>
          <p:nvPr>
            <p:ph idx="4" type="body"/>
          </p:nvPr>
        </p:nvSpPr>
        <p:spPr>
          <a:xfrm>
            <a:off x="859434" y="2975003"/>
            <a:ext cx="4488039" cy="1536868"/>
          </a:xfrm>
          <a:prstGeom prst="rect">
            <a:avLst/>
          </a:prstGeom>
          <a:noFill/>
          <a:ln>
            <a:noFill/>
          </a:ln>
        </p:spPr>
        <p:txBody>
          <a:bodyPr anchorCtr="0" anchor="t" bIns="0" lIns="0" spcFirstLastPara="1" rIns="0" wrap="square" tIns="0">
            <a:normAutofit/>
          </a:bodyPr>
          <a:lstStyle>
            <a:lvl1pPr indent="-228600" lvl="0" marL="457200" algn="l">
              <a:lnSpc>
                <a:spcPct val="130000"/>
              </a:lnSpc>
              <a:spcBef>
                <a:spcPts val="1000"/>
              </a:spcBef>
              <a:spcAft>
                <a:spcPts val="0"/>
              </a:spcAft>
              <a:buClr>
                <a:srgbClr val="7F7F7F"/>
              </a:buClr>
              <a:buSzPts val="1440"/>
              <a:buNone/>
              <a:defRPr sz="144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125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800"/>
                                  </p:stCondLst>
                                  <p:childTnLst>
                                    <p:set>
                                      <p:cBhvr>
                                        <p:cTn dur="1" fill="hold">
                                          <p:stCondLst>
                                            <p:cond delay="0"/>
                                          </p:stCondLst>
                                        </p:cTn>
                                        <p:tgtEl>
                                          <p:spTgt spid="818"/>
                                        </p:tgtEl>
                                        <p:attrNameLst>
                                          <p:attrName>style.visibility</p:attrName>
                                        </p:attrNameLst>
                                      </p:cBhvr>
                                      <p:to>
                                        <p:strVal val="visible"/>
                                      </p:to>
                                    </p:set>
                                    <p:animEffect filter="fade" transition="in">
                                      <p:cBhvr>
                                        <p:cTn dur="500"/>
                                        <p:tgtEl>
                                          <p:spTgt spid="81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19"/>
                                        </p:tgtEl>
                                        <p:attrNameLst>
                                          <p:attrName>style.visibility</p:attrName>
                                        </p:attrNameLst>
                                      </p:cBhvr>
                                      <p:to>
                                        <p:strVal val="visible"/>
                                      </p:to>
                                    </p:set>
                                    <p:animEffect filter="fade" transition="in">
                                      <p:cBhvr>
                                        <p:cTn dur="500"/>
                                        <p:tgtEl>
                                          <p:spTgt spid="819"/>
                                        </p:tgtEl>
                                      </p:cBhvr>
                                    </p:animEffect>
                                  </p:childTnLst>
                                </p:cTn>
                              </p:par>
                              <p:par>
                                <p:cTn fill="hold" nodeType="withEffect" presetClass="entr" presetID="10" presetSubtype="0">
                                  <p:stCondLst>
                                    <p:cond delay="200"/>
                                  </p:stCondLst>
                                  <p:childTnLst>
                                    <p:set>
                                      <p:cBhvr>
                                        <p:cTn dur="1" fill="hold">
                                          <p:stCondLst>
                                            <p:cond delay="0"/>
                                          </p:stCondLst>
                                        </p:cTn>
                                        <p:tgtEl>
                                          <p:spTgt spid="820">
                                            <p:txEl>
                                              <p:pRg end="0" st="0"/>
                                            </p:txEl>
                                          </p:spTgt>
                                        </p:tgtEl>
                                        <p:attrNameLst>
                                          <p:attrName>style.visibility</p:attrName>
                                        </p:attrNameLst>
                                      </p:cBhvr>
                                      <p:to>
                                        <p:strVal val="visible"/>
                                      </p:to>
                                    </p:set>
                                    <p:animEffect filter="fade" transition="in">
                                      <p:cBhvr>
                                        <p:cTn dur="400"/>
                                        <p:tgtEl>
                                          <p:spTgt spid="820">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20">
                                            <p:txEl>
                                              <p:pRg end="1" st="1"/>
                                            </p:txEl>
                                          </p:spTgt>
                                        </p:tgtEl>
                                        <p:attrNameLst>
                                          <p:attrName>style.visibility</p:attrName>
                                        </p:attrNameLst>
                                      </p:cBhvr>
                                      <p:to>
                                        <p:strVal val="visible"/>
                                      </p:to>
                                    </p:set>
                                    <p:animEffect filter="fade" transition="in">
                                      <p:cBhvr>
                                        <p:cTn dur="400"/>
                                        <p:tgtEl>
                                          <p:spTgt spid="820">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20">
                                            <p:txEl>
                                              <p:pRg end="2" st="2"/>
                                            </p:txEl>
                                          </p:spTgt>
                                        </p:tgtEl>
                                        <p:attrNameLst>
                                          <p:attrName>style.visibility</p:attrName>
                                        </p:attrNameLst>
                                      </p:cBhvr>
                                      <p:to>
                                        <p:strVal val="visible"/>
                                      </p:to>
                                    </p:set>
                                    <p:animEffect filter="fade" transition="in">
                                      <p:cBhvr>
                                        <p:cTn dur="400"/>
                                        <p:tgtEl>
                                          <p:spTgt spid="820">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20">
                                            <p:txEl>
                                              <p:pRg end="3" st="3"/>
                                            </p:txEl>
                                          </p:spTgt>
                                        </p:tgtEl>
                                        <p:attrNameLst>
                                          <p:attrName>style.visibility</p:attrName>
                                        </p:attrNameLst>
                                      </p:cBhvr>
                                      <p:to>
                                        <p:strVal val="visible"/>
                                      </p:to>
                                    </p:set>
                                    <p:animEffect filter="fade" transition="in">
                                      <p:cBhvr>
                                        <p:cTn dur="400"/>
                                        <p:tgtEl>
                                          <p:spTgt spid="820">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20">
                                            <p:txEl>
                                              <p:pRg end="4" st="4"/>
                                            </p:txEl>
                                          </p:spTgt>
                                        </p:tgtEl>
                                        <p:attrNameLst>
                                          <p:attrName>style.visibility</p:attrName>
                                        </p:attrNameLst>
                                      </p:cBhvr>
                                      <p:to>
                                        <p:strVal val="visible"/>
                                      </p:to>
                                    </p:set>
                                    <p:animEffect filter="fade" transition="in">
                                      <p:cBhvr>
                                        <p:cTn dur="400"/>
                                        <p:tgtEl>
                                          <p:spTgt spid="820">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20">
                                            <p:txEl>
                                              <p:pRg end="5" st="5"/>
                                            </p:txEl>
                                          </p:spTgt>
                                        </p:tgtEl>
                                        <p:attrNameLst>
                                          <p:attrName>style.visibility</p:attrName>
                                        </p:attrNameLst>
                                      </p:cBhvr>
                                      <p:to>
                                        <p:strVal val="visible"/>
                                      </p:to>
                                    </p:set>
                                    <p:animEffect filter="fade" transition="in">
                                      <p:cBhvr>
                                        <p:cTn dur="400"/>
                                        <p:tgtEl>
                                          <p:spTgt spid="820">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20">
                                            <p:txEl>
                                              <p:pRg end="6" st="6"/>
                                            </p:txEl>
                                          </p:spTgt>
                                        </p:tgtEl>
                                        <p:attrNameLst>
                                          <p:attrName>style.visibility</p:attrName>
                                        </p:attrNameLst>
                                      </p:cBhvr>
                                      <p:to>
                                        <p:strVal val="visible"/>
                                      </p:to>
                                    </p:set>
                                    <p:animEffect filter="fade" transition="in">
                                      <p:cBhvr>
                                        <p:cTn dur="400"/>
                                        <p:tgtEl>
                                          <p:spTgt spid="820">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20">
                                            <p:txEl>
                                              <p:pRg end="7" st="7"/>
                                            </p:txEl>
                                          </p:spTgt>
                                        </p:tgtEl>
                                        <p:attrNameLst>
                                          <p:attrName>style.visibility</p:attrName>
                                        </p:attrNameLst>
                                      </p:cBhvr>
                                      <p:to>
                                        <p:strVal val="visible"/>
                                      </p:to>
                                    </p:set>
                                    <p:animEffect filter="fade" transition="in">
                                      <p:cBhvr>
                                        <p:cTn dur="400"/>
                                        <p:tgtEl>
                                          <p:spTgt spid="820">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20">
                                            <p:txEl>
                                              <p:pRg end="8" st="8"/>
                                            </p:txEl>
                                          </p:spTgt>
                                        </p:tgtEl>
                                        <p:attrNameLst>
                                          <p:attrName>style.visibility</p:attrName>
                                        </p:attrNameLst>
                                      </p:cBhvr>
                                      <p:to>
                                        <p:strVal val="visible"/>
                                      </p:to>
                                    </p:set>
                                    <p:animEffect filter="fade" transition="in">
                                      <p:cBhvr>
                                        <p:cTn dur="400"/>
                                        <p:tgtEl>
                                          <p:spTgt spid="820">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21">
                                            <p:txEl>
                                              <p:pRg end="0" st="0"/>
                                            </p:txEl>
                                          </p:spTgt>
                                        </p:tgtEl>
                                        <p:attrNameLst>
                                          <p:attrName>style.visibility</p:attrName>
                                        </p:attrNameLst>
                                      </p:cBhvr>
                                      <p:to>
                                        <p:strVal val="visible"/>
                                      </p:to>
                                    </p:set>
                                    <p:animEffect filter="fade" transition="in">
                                      <p:cBhvr>
                                        <p:cTn dur="500"/>
                                        <p:tgtEl>
                                          <p:spTgt spid="821">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21">
                                            <p:txEl>
                                              <p:pRg end="1" st="1"/>
                                            </p:txEl>
                                          </p:spTgt>
                                        </p:tgtEl>
                                        <p:attrNameLst>
                                          <p:attrName>style.visibility</p:attrName>
                                        </p:attrNameLst>
                                      </p:cBhvr>
                                      <p:to>
                                        <p:strVal val="visible"/>
                                      </p:to>
                                    </p:set>
                                    <p:animEffect filter="fade" transition="in">
                                      <p:cBhvr>
                                        <p:cTn dur="500"/>
                                        <p:tgtEl>
                                          <p:spTgt spid="821">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21">
                                            <p:txEl>
                                              <p:pRg end="2" st="2"/>
                                            </p:txEl>
                                          </p:spTgt>
                                        </p:tgtEl>
                                        <p:attrNameLst>
                                          <p:attrName>style.visibility</p:attrName>
                                        </p:attrNameLst>
                                      </p:cBhvr>
                                      <p:to>
                                        <p:strVal val="visible"/>
                                      </p:to>
                                    </p:set>
                                    <p:animEffect filter="fade" transition="in">
                                      <p:cBhvr>
                                        <p:cTn dur="500"/>
                                        <p:tgtEl>
                                          <p:spTgt spid="821">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21">
                                            <p:txEl>
                                              <p:pRg end="3" st="3"/>
                                            </p:txEl>
                                          </p:spTgt>
                                        </p:tgtEl>
                                        <p:attrNameLst>
                                          <p:attrName>style.visibility</p:attrName>
                                        </p:attrNameLst>
                                      </p:cBhvr>
                                      <p:to>
                                        <p:strVal val="visible"/>
                                      </p:to>
                                    </p:set>
                                    <p:animEffect filter="fade" transition="in">
                                      <p:cBhvr>
                                        <p:cTn dur="500"/>
                                        <p:tgtEl>
                                          <p:spTgt spid="821">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21">
                                            <p:txEl>
                                              <p:pRg end="4" st="4"/>
                                            </p:txEl>
                                          </p:spTgt>
                                        </p:tgtEl>
                                        <p:attrNameLst>
                                          <p:attrName>style.visibility</p:attrName>
                                        </p:attrNameLst>
                                      </p:cBhvr>
                                      <p:to>
                                        <p:strVal val="visible"/>
                                      </p:to>
                                    </p:set>
                                    <p:animEffect filter="fade" transition="in">
                                      <p:cBhvr>
                                        <p:cTn dur="500"/>
                                        <p:tgtEl>
                                          <p:spTgt spid="821">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21">
                                            <p:txEl>
                                              <p:pRg end="5" st="5"/>
                                            </p:txEl>
                                          </p:spTgt>
                                        </p:tgtEl>
                                        <p:attrNameLst>
                                          <p:attrName>style.visibility</p:attrName>
                                        </p:attrNameLst>
                                      </p:cBhvr>
                                      <p:to>
                                        <p:strVal val="visible"/>
                                      </p:to>
                                    </p:set>
                                    <p:animEffect filter="fade" transition="in">
                                      <p:cBhvr>
                                        <p:cTn dur="500"/>
                                        <p:tgtEl>
                                          <p:spTgt spid="821">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21">
                                            <p:txEl>
                                              <p:pRg end="6" st="6"/>
                                            </p:txEl>
                                          </p:spTgt>
                                        </p:tgtEl>
                                        <p:attrNameLst>
                                          <p:attrName>style.visibility</p:attrName>
                                        </p:attrNameLst>
                                      </p:cBhvr>
                                      <p:to>
                                        <p:strVal val="visible"/>
                                      </p:to>
                                    </p:set>
                                    <p:animEffect filter="fade" transition="in">
                                      <p:cBhvr>
                                        <p:cTn dur="500"/>
                                        <p:tgtEl>
                                          <p:spTgt spid="821">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21">
                                            <p:txEl>
                                              <p:pRg end="7" st="7"/>
                                            </p:txEl>
                                          </p:spTgt>
                                        </p:tgtEl>
                                        <p:attrNameLst>
                                          <p:attrName>style.visibility</p:attrName>
                                        </p:attrNameLst>
                                      </p:cBhvr>
                                      <p:to>
                                        <p:strVal val="visible"/>
                                      </p:to>
                                    </p:set>
                                    <p:animEffect filter="fade" transition="in">
                                      <p:cBhvr>
                                        <p:cTn dur="500"/>
                                        <p:tgtEl>
                                          <p:spTgt spid="821">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21">
                                            <p:txEl>
                                              <p:pRg end="8" st="8"/>
                                            </p:txEl>
                                          </p:spTgt>
                                        </p:tgtEl>
                                        <p:attrNameLst>
                                          <p:attrName>style.visibility</p:attrName>
                                        </p:attrNameLst>
                                      </p:cBhvr>
                                      <p:to>
                                        <p:strVal val="visible"/>
                                      </p:to>
                                    </p:set>
                                    <p:animEffect filter="fade" transition="in">
                                      <p:cBhvr>
                                        <p:cTn dur="500"/>
                                        <p:tgtEl>
                                          <p:spTgt spid="821">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822">
                                            <p:txEl>
                                              <p:pRg end="0" st="0"/>
                                            </p:txEl>
                                          </p:spTgt>
                                        </p:tgtEl>
                                        <p:attrNameLst>
                                          <p:attrName>style.visibility</p:attrName>
                                        </p:attrNameLst>
                                      </p:cBhvr>
                                      <p:to>
                                        <p:strVal val="visible"/>
                                      </p:to>
                                    </p:set>
                                    <p:animEffect filter="fade" transition="in">
                                      <p:cBhvr>
                                        <p:cTn dur="500"/>
                                        <p:tgtEl>
                                          <p:spTgt spid="822">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822">
                                            <p:txEl>
                                              <p:pRg end="1" st="1"/>
                                            </p:txEl>
                                          </p:spTgt>
                                        </p:tgtEl>
                                        <p:attrNameLst>
                                          <p:attrName>style.visibility</p:attrName>
                                        </p:attrNameLst>
                                      </p:cBhvr>
                                      <p:to>
                                        <p:strVal val="visible"/>
                                      </p:to>
                                    </p:set>
                                    <p:animEffect filter="fade" transition="in">
                                      <p:cBhvr>
                                        <p:cTn dur="500"/>
                                        <p:tgtEl>
                                          <p:spTgt spid="822">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822">
                                            <p:txEl>
                                              <p:pRg end="2" st="2"/>
                                            </p:txEl>
                                          </p:spTgt>
                                        </p:tgtEl>
                                        <p:attrNameLst>
                                          <p:attrName>style.visibility</p:attrName>
                                        </p:attrNameLst>
                                      </p:cBhvr>
                                      <p:to>
                                        <p:strVal val="visible"/>
                                      </p:to>
                                    </p:set>
                                    <p:animEffect filter="fade" transition="in">
                                      <p:cBhvr>
                                        <p:cTn dur="500"/>
                                        <p:tgtEl>
                                          <p:spTgt spid="822">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822">
                                            <p:txEl>
                                              <p:pRg end="3" st="3"/>
                                            </p:txEl>
                                          </p:spTgt>
                                        </p:tgtEl>
                                        <p:attrNameLst>
                                          <p:attrName>style.visibility</p:attrName>
                                        </p:attrNameLst>
                                      </p:cBhvr>
                                      <p:to>
                                        <p:strVal val="visible"/>
                                      </p:to>
                                    </p:set>
                                    <p:animEffect filter="fade" transition="in">
                                      <p:cBhvr>
                                        <p:cTn dur="500"/>
                                        <p:tgtEl>
                                          <p:spTgt spid="822">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822">
                                            <p:txEl>
                                              <p:pRg end="4" st="4"/>
                                            </p:txEl>
                                          </p:spTgt>
                                        </p:tgtEl>
                                        <p:attrNameLst>
                                          <p:attrName>style.visibility</p:attrName>
                                        </p:attrNameLst>
                                      </p:cBhvr>
                                      <p:to>
                                        <p:strVal val="visible"/>
                                      </p:to>
                                    </p:set>
                                    <p:animEffect filter="fade" transition="in">
                                      <p:cBhvr>
                                        <p:cTn dur="500"/>
                                        <p:tgtEl>
                                          <p:spTgt spid="822">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822">
                                            <p:txEl>
                                              <p:pRg end="5" st="5"/>
                                            </p:txEl>
                                          </p:spTgt>
                                        </p:tgtEl>
                                        <p:attrNameLst>
                                          <p:attrName>style.visibility</p:attrName>
                                        </p:attrNameLst>
                                      </p:cBhvr>
                                      <p:to>
                                        <p:strVal val="visible"/>
                                      </p:to>
                                    </p:set>
                                    <p:animEffect filter="fade" transition="in">
                                      <p:cBhvr>
                                        <p:cTn dur="500"/>
                                        <p:tgtEl>
                                          <p:spTgt spid="822">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822">
                                            <p:txEl>
                                              <p:pRg end="6" st="6"/>
                                            </p:txEl>
                                          </p:spTgt>
                                        </p:tgtEl>
                                        <p:attrNameLst>
                                          <p:attrName>style.visibility</p:attrName>
                                        </p:attrNameLst>
                                      </p:cBhvr>
                                      <p:to>
                                        <p:strVal val="visible"/>
                                      </p:to>
                                    </p:set>
                                    <p:animEffect filter="fade" transition="in">
                                      <p:cBhvr>
                                        <p:cTn dur="500"/>
                                        <p:tgtEl>
                                          <p:spTgt spid="822">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822">
                                            <p:txEl>
                                              <p:pRg end="7" st="7"/>
                                            </p:txEl>
                                          </p:spTgt>
                                        </p:tgtEl>
                                        <p:attrNameLst>
                                          <p:attrName>style.visibility</p:attrName>
                                        </p:attrNameLst>
                                      </p:cBhvr>
                                      <p:to>
                                        <p:strVal val="visible"/>
                                      </p:to>
                                    </p:set>
                                    <p:animEffect filter="fade" transition="in">
                                      <p:cBhvr>
                                        <p:cTn dur="500"/>
                                        <p:tgtEl>
                                          <p:spTgt spid="822">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822">
                                            <p:txEl>
                                              <p:pRg end="8" st="8"/>
                                            </p:txEl>
                                          </p:spTgt>
                                        </p:tgtEl>
                                        <p:attrNameLst>
                                          <p:attrName>style.visibility</p:attrName>
                                        </p:attrNameLst>
                                      </p:cBhvr>
                                      <p:to>
                                        <p:strVal val="visible"/>
                                      </p:to>
                                    </p:set>
                                    <p:animEffect filter="fade" transition="in">
                                      <p:cBhvr>
                                        <p:cTn dur="500"/>
                                        <p:tgtEl>
                                          <p:spTgt spid="822">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hree Columns Text">
  <p:cSld name="2_Three Columns Text">
    <p:spTree>
      <p:nvGrpSpPr>
        <p:cNvPr id="823" name="Shape 823"/>
        <p:cNvGrpSpPr/>
        <p:nvPr/>
      </p:nvGrpSpPr>
      <p:grpSpPr>
        <a:xfrm>
          <a:off x="0" y="0"/>
          <a:ext cx="0" cy="0"/>
          <a:chOff x="0" y="0"/>
          <a:chExt cx="0" cy="0"/>
        </a:xfrm>
      </p:grpSpPr>
      <p:sp>
        <p:nvSpPr>
          <p:cNvPr id="824" name="Google Shape;824;p75"/>
          <p:cNvSpPr/>
          <p:nvPr>
            <p:ph idx="2" type="pic"/>
          </p:nvPr>
        </p:nvSpPr>
        <p:spPr>
          <a:xfrm>
            <a:off x="-3304233" y="563719"/>
            <a:ext cx="9242753" cy="7509636"/>
          </a:xfrm>
          <a:prstGeom prst="rect">
            <a:avLst/>
          </a:prstGeom>
          <a:noFill/>
          <a:ln>
            <a:noFill/>
          </a:ln>
        </p:spPr>
      </p:sp>
      <p:sp>
        <p:nvSpPr>
          <p:cNvPr id="825" name="Google Shape;825;p75"/>
          <p:cNvSpPr/>
          <p:nvPr/>
        </p:nvSpPr>
        <p:spPr>
          <a:xfrm rot="-2700000">
            <a:off x="137919" y="6788509"/>
            <a:ext cx="6294300" cy="653822"/>
          </a:xfrm>
          <a:prstGeom prst="roundRect">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826" name="Google Shape;826;p75"/>
          <p:cNvSpPr txBox="1"/>
          <p:nvPr>
            <p:ph idx="1" type="body"/>
          </p:nvPr>
        </p:nvSpPr>
        <p:spPr>
          <a:xfrm>
            <a:off x="6782573" y="2543223"/>
            <a:ext cx="4511964" cy="4317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4200"/>
              <a:buNone/>
              <a:defRPr b="1" sz="4200">
                <a:solidFill>
                  <a:schemeClr val="lt1"/>
                </a:solidFill>
                <a:latin typeface="Lato Hairline"/>
                <a:ea typeface="Lato Hairline"/>
                <a:cs typeface="Lato Hairline"/>
                <a:sym typeface="Lato Hairline"/>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7" name="Google Shape;827;p75"/>
          <p:cNvSpPr txBox="1"/>
          <p:nvPr>
            <p:ph idx="3" type="body"/>
          </p:nvPr>
        </p:nvSpPr>
        <p:spPr>
          <a:xfrm>
            <a:off x="6782573" y="3127020"/>
            <a:ext cx="4511964" cy="228451"/>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accent3"/>
              </a:buClr>
              <a:buSzPts val="1800"/>
              <a:buNone/>
              <a:defRPr b="0" sz="1800">
                <a:solidFill>
                  <a:schemeClr val="accent3"/>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8" name="Google Shape;828;p75"/>
          <p:cNvSpPr txBox="1"/>
          <p:nvPr>
            <p:ph idx="4" type="body"/>
          </p:nvPr>
        </p:nvSpPr>
        <p:spPr>
          <a:xfrm>
            <a:off x="6803034" y="3559596"/>
            <a:ext cx="4488039" cy="1536868"/>
          </a:xfrm>
          <a:prstGeom prst="rect">
            <a:avLst/>
          </a:prstGeom>
          <a:noFill/>
          <a:ln>
            <a:noFill/>
          </a:ln>
        </p:spPr>
        <p:txBody>
          <a:bodyPr anchorCtr="0" anchor="t" bIns="0" lIns="0" spcFirstLastPara="1" rIns="0" wrap="square" tIns="0">
            <a:normAutofit/>
          </a:bodyPr>
          <a:lstStyle>
            <a:lvl1pPr indent="-228600" lvl="0" marL="457200" algn="l">
              <a:lnSpc>
                <a:spcPct val="130000"/>
              </a:lnSpc>
              <a:spcBef>
                <a:spcPts val="1000"/>
              </a:spcBef>
              <a:spcAft>
                <a:spcPts val="0"/>
              </a:spcAft>
              <a:buClr>
                <a:srgbClr val="7F7F7F"/>
              </a:buClr>
              <a:buSzPts val="1440"/>
              <a:buNone/>
              <a:defRPr sz="144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125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800"/>
                                  </p:stCondLst>
                                  <p:childTnLst>
                                    <p:set>
                                      <p:cBhvr>
                                        <p:cTn dur="1" fill="hold">
                                          <p:stCondLst>
                                            <p:cond delay="0"/>
                                          </p:stCondLst>
                                        </p:cTn>
                                        <p:tgtEl>
                                          <p:spTgt spid="824"/>
                                        </p:tgtEl>
                                        <p:attrNameLst>
                                          <p:attrName>style.visibility</p:attrName>
                                        </p:attrNameLst>
                                      </p:cBhvr>
                                      <p:to>
                                        <p:strVal val="visible"/>
                                      </p:to>
                                    </p:set>
                                    <p:animEffect filter="fade" transition="in">
                                      <p:cBhvr>
                                        <p:cTn dur="500"/>
                                        <p:tgtEl>
                                          <p:spTgt spid="82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25"/>
                                        </p:tgtEl>
                                        <p:attrNameLst>
                                          <p:attrName>style.visibility</p:attrName>
                                        </p:attrNameLst>
                                      </p:cBhvr>
                                      <p:to>
                                        <p:strVal val="visible"/>
                                      </p:to>
                                    </p:set>
                                    <p:animEffect filter="fade" transition="in">
                                      <p:cBhvr>
                                        <p:cTn dur="500"/>
                                        <p:tgtEl>
                                          <p:spTgt spid="825"/>
                                        </p:tgtEl>
                                      </p:cBhvr>
                                    </p:animEffect>
                                  </p:childTnLst>
                                </p:cTn>
                              </p:par>
                              <p:par>
                                <p:cTn fill="hold" nodeType="withEffect" presetClass="entr" presetID="10" presetSubtype="0">
                                  <p:stCondLst>
                                    <p:cond delay="200"/>
                                  </p:stCondLst>
                                  <p:childTnLst>
                                    <p:set>
                                      <p:cBhvr>
                                        <p:cTn dur="1" fill="hold">
                                          <p:stCondLst>
                                            <p:cond delay="0"/>
                                          </p:stCondLst>
                                        </p:cTn>
                                        <p:tgtEl>
                                          <p:spTgt spid="826">
                                            <p:txEl>
                                              <p:pRg end="0" st="0"/>
                                            </p:txEl>
                                          </p:spTgt>
                                        </p:tgtEl>
                                        <p:attrNameLst>
                                          <p:attrName>style.visibility</p:attrName>
                                        </p:attrNameLst>
                                      </p:cBhvr>
                                      <p:to>
                                        <p:strVal val="visible"/>
                                      </p:to>
                                    </p:set>
                                    <p:animEffect filter="fade" transition="in">
                                      <p:cBhvr>
                                        <p:cTn dur="400"/>
                                        <p:tgtEl>
                                          <p:spTgt spid="826">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26">
                                            <p:txEl>
                                              <p:pRg end="1" st="1"/>
                                            </p:txEl>
                                          </p:spTgt>
                                        </p:tgtEl>
                                        <p:attrNameLst>
                                          <p:attrName>style.visibility</p:attrName>
                                        </p:attrNameLst>
                                      </p:cBhvr>
                                      <p:to>
                                        <p:strVal val="visible"/>
                                      </p:to>
                                    </p:set>
                                    <p:animEffect filter="fade" transition="in">
                                      <p:cBhvr>
                                        <p:cTn dur="400"/>
                                        <p:tgtEl>
                                          <p:spTgt spid="826">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26">
                                            <p:txEl>
                                              <p:pRg end="2" st="2"/>
                                            </p:txEl>
                                          </p:spTgt>
                                        </p:tgtEl>
                                        <p:attrNameLst>
                                          <p:attrName>style.visibility</p:attrName>
                                        </p:attrNameLst>
                                      </p:cBhvr>
                                      <p:to>
                                        <p:strVal val="visible"/>
                                      </p:to>
                                    </p:set>
                                    <p:animEffect filter="fade" transition="in">
                                      <p:cBhvr>
                                        <p:cTn dur="400"/>
                                        <p:tgtEl>
                                          <p:spTgt spid="826">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26">
                                            <p:txEl>
                                              <p:pRg end="3" st="3"/>
                                            </p:txEl>
                                          </p:spTgt>
                                        </p:tgtEl>
                                        <p:attrNameLst>
                                          <p:attrName>style.visibility</p:attrName>
                                        </p:attrNameLst>
                                      </p:cBhvr>
                                      <p:to>
                                        <p:strVal val="visible"/>
                                      </p:to>
                                    </p:set>
                                    <p:animEffect filter="fade" transition="in">
                                      <p:cBhvr>
                                        <p:cTn dur="400"/>
                                        <p:tgtEl>
                                          <p:spTgt spid="826">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26">
                                            <p:txEl>
                                              <p:pRg end="4" st="4"/>
                                            </p:txEl>
                                          </p:spTgt>
                                        </p:tgtEl>
                                        <p:attrNameLst>
                                          <p:attrName>style.visibility</p:attrName>
                                        </p:attrNameLst>
                                      </p:cBhvr>
                                      <p:to>
                                        <p:strVal val="visible"/>
                                      </p:to>
                                    </p:set>
                                    <p:animEffect filter="fade" transition="in">
                                      <p:cBhvr>
                                        <p:cTn dur="400"/>
                                        <p:tgtEl>
                                          <p:spTgt spid="826">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26">
                                            <p:txEl>
                                              <p:pRg end="5" st="5"/>
                                            </p:txEl>
                                          </p:spTgt>
                                        </p:tgtEl>
                                        <p:attrNameLst>
                                          <p:attrName>style.visibility</p:attrName>
                                        </p:attrNameLst>
                                      </p:cBhvr>
                                      <p:to>
                                        <p:strVal val="visible"/>
                                      </p:to>
                                    </p:set>
                                    <p:animEffect filter="fade" transition="in">
                                      <p:cBhvr>
                                        <p:cTn dur="400"/>
                                        <p:tgtEl>
                                          <p:spTgt spid="826">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26">
                                            <p:txEl>
                                              <p:pRg end="6" st="6"/>
                                            </p:txEl>
                                          </p:spTgt>
                                        </p:tgtEl>
                                        <p:attrNameLst>
                                          <p:attrName>style.visibility</p:attrName>
                                        </p:attrNameLst>
                                      </p:cBhvr>
                                      <p:to>
                                        <p:strVal val="visible"/>
                                      </p:to>
                                    </p:set>
                                    <p:animEffect filter="fade" transition="in">
                                      <p:cBhvr>
                                        <p:cTn dur="400"/>
                                        <p:tgtEl>
                                          <p:spTgt spid="826">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26">
                                            <p:txEl>
                                              <p:pRg end="7" st="7"/>
                                            </p:txEl>
                                          </p:spTgt>
                                        </p:tgtEl>
                                        <p:attrNameLst>
                                          <p:attrName>style.visibility</p:attrName>
                                        </p:attrNameLst>
                                      </p:cBhvr>
                                      <p:to>
                                        <p:strVal val="visible"/>
                                      </p:to>
                                    </p:set>
                                    <p:animEffect filter="fade" transition="in">
                                      <p:cBhvr>
                                        <p:cTn dur="400"/>
                                        <p:tgtEl>
                                          <p:spTgt spid="826">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26">
                                            <p:txEl>
                                              <p:pRg end="8" st="8"/>
                                            </p:txEl>
                                          </p:spTgt>
                                        </p:tgtEl>
                                        <p:attrNameLst>
                                          <p:attrName>style.visibility</p:attrName>
                                        </p:attrNameLst>
                                      </p:cBhvr>
                                      <p:to>
                                        <p:strVal val="visible"/>
                                      </p:to>
                                    </p:set>
                                    <p:animEffect filter="fade" transition="in">
                                      <p:cBhvr>
                                        <p:cTn dur="400"/>
                                        <p:tgtEl>
                                          <p:spTgt spid="826">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27">
                                            <p:txEl>
                                              <p:pRg end="0" st="0"/>
                                            </p:txEl>
                                          </p:spTgt>
                                        </p:tgtEl>
                                        <p:attrNameLst>
                                          <p:attrName>style.visibility</p:attrName>
                                        </p:attrNameLst>
                                      </p:cBhvr>
                                      <p:to>
                                        <p:strVal val="visible"/>
                                      </p:to>
                                    </p:set>
                                    <p:animEffect filter="fade" transition="in">
                                      <p:cBhvr>
                                        <p:cTn dur="500"/>
                                        <p:tgtEl>
                                          <p:spTgt spid="827">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27">
                                            <p:txEl>
                                              <p:pRg end="1" st="1"/>
                                            </p:txEl>
                                          </p:spTgt>
                                        </p:tgtEl>
                                        <p:attrNameLst>
                                          <p:attrName>style.visibility</p:attrName>
                                        </p:attrNameLst>
                                      </p:cBhvr>
                                      <p:to>
                                        <p:strVal val="visible"/>
                                      </p:to>
                                    </p:set>
                                    <p:animEffect filter="fade" transition="in">
                                      <p:cBhvr>
                                        <p:cTn dur="500"/>
                                        <p:tgtEl>
                                          <p:spTgt spid="827">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27">
                                            <p:txEl>
                                              <p:pRg end="2" st="2"/>
                                            </p:txEl>
                                          </p:spTgt>
                                        </p:tgtEl>
                                        <p:attrNameLst>
                                          <p:attrName>style.visibility</p:attrName>
                                        </p:attrNameLst>
                                      </p:cBhvr>
                                      <p:to>
                                        <p:strVal val="visible"/>
                                      </p:to>
                                    </p:set>
                                    <p:animEffect filter="fade" transition="in">
                                      <p:cBhvr>
                                        <p:cTn dur="500"/>
                                        <p:tgtEl>
                                          <p:spTgt spid="827">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27">
                                            <p:txEl>
                                              <p:pRg end="3" st="3"/>
                                            </p:txEl>
                                          </p:spTgt>
                                        </p:tgtEl>
                                        <p:attrNameLst>
                                          <p:attrName>style.visibility</p:attrName>
                                        </p:attrNameLst>
                                      </p:cBhvr>
                                      <p:to>
                                        <p:strVal val="visible"/>
                                      </p:to>
                                    </p:set>
                                    <p:animEffect filter="fade" transition="in">
                                      <p:cBhvr>
                                        <p:cTn dur="500"/>
                                        <p:tgtEl>
                                          <p:spTgt spid="827">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27">
                                            <p:txEl>
                                              <p:pRg end="4" st="4"/>
                                            </p:txEl>
                                          </p:spTgt>
                                        </p:tgtEl>
                                        <p:attrNameLst>
                                          <p:attrName>style.visibility</p:attrName>
                                        </p:attrNameLst>
                                      </p:cBhvr>
                                      <p:to>
                                        <p:strVal val="visible"/>
                                      </p:to>
                                    </p:set>
                                    <p:animEffect filter="fade" transition="in">
                                      <p:cBhvr>
                                        <p:cTn dur="500"/>
                                        <p:tgtEl>
                                          <p:spTgt spid="827">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27">
                                            <p:txEl>
                                              <p:pRg end="5" st="5"/>
                                            </p:txEl>
                                          </p:spTgt>
                                        </p:tgtEl>
                                        <p:attrNameLst>
                                          <p:attrName>style.visibility</p:attrName>
                                        </p:attrNameLst>
                                      </p:cBhvr>
                                      <p:to>
                                        <p:strVal val="visible"/>
                                      </p:to>
                                    </p:set>
                                    <p:animEffect filter="fade" transition="in">
                                      <p:cBhvr>
                                        <p:cTn dur="500"/>
                                        <p:tgtEl>
                                          <p:spTgt spid="827">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27">
                                            <p:txEl>
                                              <p:pRg end="6" st="6"/>
                                            </p:txEl>
                                          </p:spTgt>
                                        </p:tgtEl>
                                        <p:attrNameLst>
                                          <p:attrName>style.visibility</p:attrName>
                                        </p:attrNameLst>
                                      </p:cBhvr>
                                      <p:to>
                                        <p:strVal val="visible"/>
                                      </p:to>
                                    </p:set>
                                    <p:animEffect filter="fade" transition="in">
                                      <p:cBhvr>
                                        <p:cTn dur="500"/>
                                        <p:tgtEl>
                                          <p:spTgt spid="827">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27">
                                            <p:txEl>
                                              <p:pRg end="7" st="7"/>
                                            </p:txEl>
                                          </p:spTgt>
                                        </p:tgtEl>
                                        <p:attrNameLst>
                                          <p:attrName>style.visibility</p:attrName>
                                        </p:attrNameLst>
                                      </p:cBhvr>
                                      <p:to>
                                        <p:strVal val="visible"/>
                                      </p:to>
                                    </p:set>
                                    <p:animEffect filter="fade" transition="in">
                                      <p:cBhvr>
                                        <p:cTn dur="500"/>
                                        <p:tgtEl>
                                          <p:spTgt spid="827">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27">
                                            <p:txEl>
                                              <p:pRg end="8" st="8"/>
                                            </p:txEl>
                                          </p:spTgt>
                                        </p:tgtEl>
                                        <p:attrNameLst>
                                          <p:attrName>style.visibility</p:attrName>
                                        </p:attrNameLst>
                                      </p:cBhvr>
                                      <p:to>
                                        <p:strVal val="visible"/>
                                      </p:to>
                                    </p:set>
                                    <p:animEffect filter="fade" transition="in">
                                      <p:cBhvr>
                                        <p:cTn dur="500"/>
                                        <p:tgtEl>
                                          <p:spTgt spid="827">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828">
                                            <p:txEl>
                                              <p:pRg end="0" st="0"/>
                                            </p:txEl>
                                          </p:spTgt>
                                        </p:tgtEl>
                                        <p:attrNameLst>
                                          <p:attrName>style.visibility</p:attrName>
                                        </p:attrNameLst>
                                      </p:cBhvr>
                                      <p:to>
                                        <p:strVal val="visible"/>
                                      </p:to>
                                    </p:set>
                                    <p:animEffect filter="fade" transition="in">
                                      <p:cBhvr>
                                        <p:cTn dur="500"/>
                                        <p:tgtEl>
                                          <p:spTgt spid="828">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828">
                                            <p:txEl>
                                              <p:pRg end="1" st="1"/>
                                            </p:txEl>
                                          </p:spTgt>
                                        </p:tgtEl>
                                        <p:attrNameLst>
                                          <p:attrName>style.visibility</p:attrName>
                                        </p:attrNameLst>
                                      </p:cBhvr>
                                      <p:to>
                                        <p:strVal val="visible"/>
                                      </p:to>
                                    </p:set>
                                    <p:animEffect filter="fade" transition="in">
                                      <p:cBhvr>
                                        <p:cTn dur="500"/>
                                        <p:tgtEl>
                                          <p:spTgt spid="828">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828">
                                            <p:txEl>
                                              <p:pRg end="2" st="2"/>
                                            </p:txEl>
                                          </p:spTgt>
                                        </p:tgtEl>
                                        <p:attrNameLst>
                                          <p:attrName>style.visibility</p:attrName>
                                        </p:attrNameLst>
                                      </p:cBhvr>
                                      <p:to>
                                        <p:strVal val="visible"/>
                                      </p:to>
                                    </p:set>
                                    <p:animEffect filter="fade" transition="in">
                                      <p:cBhvr>
                                        <p:cTn dur="500"/>
                                        <p:tgtEl>
                                          <p:spTgt spid="828">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828">
                                            <p:txEl>
                                              <p:pRg end="3" st="3"/>
                                            </p:txEl>
                                          </p:spTgt>
                                        </p:tgtEl>
                                        <p:attrNameLst>
                                          <p:attrName>style.visibility</p:attrName>
                                        </p:attrNameLst>
                                      </p:cBhvr>
                                      <p:to>
                                        <p:strVal val="visible"/>
                                      </p:to>
                                    </p:set>
                                    <p:animEffect filter="fade" transition="in">
                                      <p:cBhvr>
                                        <p:cTn dur="500"/>
                                        <p:tgtEl>
                                          <p:spTgt spid="828">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828">
                                            <p:txEl>
                                              <p:pRg end="4" st="4"/>
                                            </p:txEl>
                                          </p:spTgt>
                                        </p:tgtEl>
                                        <p:attrNameLst>
                                          <p:attrName>style.visibility</p:attrName>
                                        </p:attrNameLst>
                                      </p:cBhvr>
                                      <p:to>
                                        <p:strVal val="visible"/>
                                      </p:to>
                                    </p:set>
                                    <p:animEffect filter="fade" transition="in">
                                      <p:cBhvr>
                                        <p:cTn dur="500"/>
                                        <p:tgtEl>
                                          <p:spTgt spid="828">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828">
                                            <p:txEl>
                                              <p:pRg end="5" st="5"/>
                                            </p:txEl>
                                          </p:spTgt>
                                        </p:tgtEl>
                                        <p:attrNameLst>
                                          <p:attrName>style.visibility</p:attrName>
                                        </p:attrNameLst>
                                      </p:cBhvr>
                                      <p:to>
                                        <p:strVal val="visible"/>
                                      </p:to>
                                    </p:set>
                                    <p:animEffect filter="fade" transition="in">
                                      <p:cBhvr>
                                        <p:cTn dur="500"/>
                                        <p:tgtEl>
                                          <p:spTgt spid="828">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828">
                                            <p:txEl>
                                              <p:pRg end="6" st="6"/>
                                            </p:txEl>
                                          </p:spTgt>
                                        </p:tgtEl>
                                        <p:attrNameLst>
                                          <p:attrName>style.visibility</p:attrName>
                                        </p:attrNameLst>
                                      </p:cBhvr>
                                      <p:to>
                                        <p:strVal val="visible"/>
                                      </p:to>
                                    </p:set>
                                    <p:animEffect filter="fade" transition="in">
                                      <p:cBhvr>
                                        <p:cTn dur="500"/>
                                        <p:tgtEl>
                                          <p:spTgt spid="828">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828">
                                            <p:txEl>
                                              <p:pRg end="7" st="7"/>
                                            </p:txEl>
                                          </p:spTgt>
                                        </p:tgtEl>
                                        <p:attrNameLst>
                                          <p:attrName>style.visibility</p:attrName>
                                        </p:attrNameLst>
                                      </p:cBhvr>
                                      <p:to>
                                        <p:strVal val="visible"/>
                                      </p:to>
                                    </p:set>
                                    <p:animEffect filter="fade" transition="in">
                                      <p:cBhvr>
                                        <p:cTn dur="500"/>
                                        <p:tgtEl>
                                          <p:spTgt spid="828">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828">
                                            <p:txEl>
                                              <p:pRg end="8" st="8"/>
                                            </p:txEl>
                                          </p:spTgt>
                                        </p:tgtEl>
                                        <p:attrNameLst>
                                          <p:attrName>style.visibility</p:attrName>
                                        </p:attrNameLst>
                                      </p:cBhvr>
                                      <p:to>
                                        <p:strVal val="visible"/>
                                      </p:to>
                                    </p:set>
                                    <p:animEffect filter="fade" transition="in">
                                      <p:cBhvr>
                                        <p:cTn dur="500"/>
                                        <p:tgtEl>
                                          <p:spTgt spid="828">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hree Columns Text">
  <p:cSld name="4_Three Columns Text">
    <p:spTree>
      <p:nvGrpSpPr>
        <p:cNvPr id="829" name="Shape 829"/>
        <p:cNvGrpSpPr/>
        <p:nvPr/>
      </p:nvGrpSpPr>
      <p:grpSpPr>
        <a:xfrm>
          <a:off x="0" y="0"/>
          <a:ext cx="0" cy="0"/>
          <a:chOff x="0" y="0"/>
          <a:chExt cx="0" cy="0"/>
        </a:xfrm>
      </p:grpSpPr>
      <p:sp>
        <p:nvSpPr>
          <p:cNvPr id="830" name="Google Shape;830;p76"/>
          <p:cNvSpPr/>
          <p:nvPr>
            <p:ph idx="2" type="pic"/>
          </p:nvPr>
        </p:nvSpPr>
        <p:spPr>
          <a:xfrm>
            <a:off x="-1610899" y="-1708902"/>
            <a:ext cx="9242753" cy="7509636"/>
          </a:xfrm>
          <a:prstGeom prst="rect">
            <a:avLst/>
          </a:prstGeom>
          <a:noFill/>
          <a:ln>
            <a:noFill/>
          </a:ln>
        </p:spPr>
      </p:sp>
      <p:sp>
        <p:nvSpPr>
          <p:cNvPr id="831" name="Google Shape;831;p76"/>
          <p:cNvSpPr/>
          <p:nvPr/>
        </p:nvSpPr>
        <p:spPr>
          <a:xfrm rot="-2700000">
            <a:off x="1001518" y="5334424"/>
            <a:ext cx="6294300" cy="653822"/>
          </a:xfrm>
          <a:prstGeom prst="roundRect">
            <a:avLst>
              <a:gd fmla="val 50000" name="adj"/>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832" name="Google Shape;832;p76"/>
          <p:cNvSpPr txBox="1"/>
          <p:nvPr>
            <p:ph idx="1" type="body"/>
          </p:nvPr>
        </p:nvSpPr>
        <p:spPr>
          <a:xfrm>
            <a:off x="7138173" y="3247495"/>
            <a:ext cx="4511964" cy="4317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4200"/>
              <a:buNone/>
              <a:defRPr b="1" sz="4200">
                <a:solidFill>
                  <a:schemeClr val="lt1"/>
                </a:solidFill>
                <a:latin typeface="Lato Hairline"/>
                <a:ea typeface="Lato Hairline"/>
                <a:cs typeface="Lato Hairline"/>
                <a:sym typeface="Lato Hairline"/>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3" name="Google Shape;833;p76"/>
          <p:cNvSpPr txBox="1"/>
          <p:nvPr>
            <p:ph idx="3" type="body"/>
          </p:nvPr>
        </p:nvSpPr>
        <p:spPr>
          <a:xfrm>
            <a:off x="7138173" y="3831293"/>
            <a:ext cx="4511964" cy="228451"/>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accent3"/>
              </a:buClr>
              <a:buSzPts val="1800"/>
              <a:buNone/>
              <a:defRPr b="0" sz="1800">
                <a:solidFill>
                  <a:schemeClr val="accent3"/>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4" name="Google Shape;834;p76"/>
          <p:cNvSpPr txBox="1"/>
          <p:nvPr>
            <p:ph idx="4" type="body"/>
          </p:nvPr>
        </p:nvSpPr>
        <p:spPr>
          <a:xfrm>
            <a:off x="7158634" y="4263868"/>
            <a:ext cx="4488039" cy="1536868"/>
          </a:xfrm>
          <a:prstGeom prst="rect">
            <a:avLst/>
          </a:prstGeom>
          <a:noFill/>
          <a:ln>
            <a:noFill/>
          </a:ln>
        </p:spPr>
        <p:txBody>
          <a:bodyPr anchorCtr="0" anchor="t" bIns="0" lIns="0" spcFirstLastPara="1" rIns="0" wrap="square" tIns="0">
            <a:normAutofit/>
          </a:bodyPr>
          <a:lstStyle>
            <a:lvl1pPr indent="-228600" lvl="0" marL="457200" algn="l">
              <a:lnSpc>
                <a:spcPct val="130000"/>
              </a:lnSpc>
              <a:spcBef>
                <a:spcPts val="1000"/>
              </a:spcBef>
              <a:spcAft>
                <a:spcPts val="0"/>
              </a:spcAft>
              <a:buClr>
                <a:srgbClr val="7F7F7F"/>
              </a:buClr>
              <a:buSzPts val="1440"/>
              <a:buNone/>
              <a:defRPr sz="144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125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800"/>
                                  </p:stCondLst>
                                  <p:childTnLst>
                                    <p:set>
                                      <p:cBhvr>
                                        <p:cTn dur="1" fill="hold">
                                          <p:stCondLst>
                                            <p:cond delay="0"/>
                                          </p:stCondLst>
                                        </p:cTn>
                                        <p:tgtEl>
                                          <p:spTgt spid="830"/>
                                        </p:tgtEl>
                                        <p:attrNameLst>
                                          <p:attrName>style.visibility</p:attrName>
                                        </p:attrNameLst>
                                      </p:cBhvr>
                                      <p:to>
                                        <p:strVal val="visible"/>
                                      </p:to>
                                    </p:set>
                                    <p:animEffect filter="fade" transition="in">
                                      <p:cBhvr>
                                        <p:cTn dur="500"/>
                                        <p:tgtEl>
                                          <p:spTgt spid="83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31"/>
                                        </p:tgtEl>
                                        <p:attrNameLst>
                                          <p:attrName>style.visibility</p:attrName>
                                        </p:attrNameLst>
                                      </p:cBhvr>
                                      <p:to>
                                        <p:strVal val="visible"/>
                                      </p:to>
                                    </p:set>
                                    <p:animEffect filter="fade" transition="in">
                                      <p:cBhvr>
                                        <p:cTn dur="500"/>
                                        <p:tgtEl>
                                          <p:spTgt spid="831"/>
                                        </p:tgtEl>
                                      </p:cBhvr>
                                    </p:animEffect>
                                  </p:childTnLst>
                                </p:cTn>
                              </p:par>
                              <p:par>
                                <p:cTn fill="hold" nodeType="withEffect" presetClass="entr" presetID="10" presetSubtype="0">
                                  <p:stCondLst>
                                    <p:cond delay="200"/>
                                  </p:stCondLst>
                                  <p:childTnLst>
                                    <p:set>
                                      <p:cBhvr>
                                        <p:cTn dur="1" fill="hold">
                                          <p:stCondLst>
                                            <p:cond delay="0"/>
                                          </p:stCondLst>
                                        </p:cTn>
                                        <p:tgtEl>
                                          <p:spTgt spid="832">
                                            <p:txEl>
                                              <p:pRg end="0" st="0"/>
                                            </p:txEl>
                                          </p:spTgt>
                                        </p:tgtEl>
                                        <p:attrNameLst>
                                          <p:attrName>style.visibility</p:attrName>
                                        </p:attrNameLst>
                                      </p:cBhvr>
                                      <p:to>
                                        <p:strVal val="visible"/>
                                      </p:to>
                                    </p:set>
                                    <p:animEffect filter="fade" transition="in">
                                      <p:cBhvr>
                                        <p:cTn dur="400"/>
                                        <p:tgtEl>
                                          <p:spTgt spid="832">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32">
                                            <p:txEl>
                                              <p:pRg end="1" st="1"/>
                                            </p:txEl>
                                          </p:spTgt>
                                        </p:tgtEl>
                                        <p:attrNameLst>
                                          <p:attrName>style.visibility</p:attrName>
                                        </p:attrNameLst>
                                      </p:cBhvr>
                                      <p:to>
                                        <p:strVal val="visible"/>
                                      </p:to>
                                    </p:set>
                                    <p:animEffect filter="fade" transition="in">
                                      <p:cBhvr>
                                        <p:cTn dur="400"/>
                                        <p:tgtEl>
                                          <p:spTgt spid="832">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32">
                                            <p:txEl>
                                              <p:pRg end="2" st="2"/>
                                            </p:txEl>
                                          </p:spTgt>
                                        </p:tgtEl>
                                        <p:attrNameLst>
                                          <p:attrName>style.visibility</p:attrName>
                                        </p:attrNameLst>
                                      </p:cBhvr>
                                      <p:to>
                                        <p:strVal val="visible"/>
                                      </p:to>
                                    </p:set>
                                    <p:animEffect filter="fade" transition="in">
                                      <p:cBhvr>
                                        <p:cTn dur="400"/>
                                        <p:tgtEl>
                                          <p:spTgt spid="832">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32">
                                            <p:txEl>
                                              <p:pRg end="3" st="3"/>
                                            </p:txEl>
                                          </p:spTgt>
                                        </p:tgtEl>
                                        <p:attrNameLst>
                                          <p:attrName>style.visibility</p:attrName>
                                        </p:attrNameLst>
                                      </p:cBhvr>
                                      <p:to>
                                        <p:strVal val="visible"/>
                                      </p:to>
                                    </p:set>
                                    <p:animEffect filter="fade" transition="in">
                                      <p:cBhvr>
                                        <p:cTn dur="400"/>
                                        <p:tgtEl>
                                          <p:spTgt spid="832">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32">
                                            <p:txEl>
                                              <p:pRg end="4" st="4"/>
                                            </p:txEl>
                                          </p:spTgt>
                                        </p:tgtEl>
                                        <p:attrNameLst>
                                          <p:attrName>style.visibility</p:attrName>
                                        </p:attrNameLst>
                                      </p:cBhvr>
                                      <p:to>
                                        <p:strVal val="visible"/>
                                      </p:to>
                                    </p:set>
                                    <p:animEffect filter="fade" transition="in">
                                      <p:cBhvr>
                                        <p:cTn dur="400"/>
                                        <p:tgtEl>
                                          <p:spTgt spid="832">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32">
                                            <p:txEl>
                                              <p:pRg end="5" st="5"/>
                                            </p:txEl>
                                          </p:spTgt>
                                        </p:tgtEl>
                                        <p:attrNameLst>
                                          <p:attrName>style.visibility</p:attrName>
                                        </p:attrNameLst>
                                      </p:cBhvr>
                                      <p:to>
                                        <p:strVal val="visible"/>
                                      </p:to>
                                    </p:set>
                                    <p:animEffect filter="fade" transition="in">
                                      <p:cBhvr>
                                        <p:cTn dur="400"/>
                                        <p:tgtEl>
                                          <p:spTgt spid="832">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32">
                                            <p:txEl>
                                              <p:pRg end="6" st="6"/>
                                            </p:txEl>
                                          </p:spTgt>
                                        </p:tgtEl>
                                        <p:attrNameLst>
                                          <p:attrName>style.visibility</p:attrName>
                                        </p:attrNameLst>
                                      </p:cBhvr>
                                      <p:to>
                                        <p:strVal val="visible"/>
                                      </p:to>
                                    </p:set>
                                    <p:animEffect filter="fade" transition="in">
                                      <p:cBhvr>
                                        <p:cTn dur="400"/>
                                        <p:tgtEl>
                                          <p:spTgt spid="832">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32">
                                            <p:txEl>
                                              <p:pRg end="7" st="7"/>
                                            </p:txEl>
                                          </p:spTgt>
                                        </p:tgtEl>
                                        <p:attrNameLst>
                                          <p:attrName>style.visibility</p:attrName>
                                        </p:attrNameLst>
                                      </p:cBhvr>
                                      <p:to>
                                        <p:strVal val="visible"/>
                                      </p:to>
                                    </p:set>
                                    <p:animEffect filter="fade" transition="in">
                                      <p:cBhvr>
                                        <p:cTn dur="400"/>
                                        <p:tgtEl>
                                          <p:spTgt spid="832">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32">
                                            <p:txEl>
                                              <p:pRg end="8" st="8"/>
                                            </p:txEl>
                                          </p:spTgt>
                                        </p:tgtEl>
                                        <p:attrNameLst>
                                          <p:attrName>style.visibility</p:attrName>
                                        </p:attrNameLst>
                                      </p:cBhvr>
                                      <p:to>
                                        <p:strVal val="visible"/>
                                      </p:to>
                                    </p:set>
                                    <p:animEffect filter="fade" transition="in">
                                      <p:cBhvr>
                                        <p:cTn dur="400"/>
                                        <p:tgtEl>
                                          <p:spTgt spid="832">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33">
                                            <p:txEl>
                                              <p:pRg end="0" st="0"/>
                                            </p:txEl>
                                          </p:spTgt>
                                        </p:tgtEl>
                                        <p:attrNameLst>
                                          <p:attrName>style.visibility</p:attrName>
                                        </p:attrNameLst>
                                      </p:cBhvr>
                                      <p:to>
                                        <p:strVal val="visible"/>
                                      </p:to>
                                    </p:set>
                                    <p:animEffect filter="fade" transition="in">
                                      <p:cBhvr>
                                        <p:cTn dur="500"/>
                                        <p:tgtEl>
                                          <p:spTgt spid="833">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33">
                                            <p:txEl>
                                              <p:pRg end="1" st="1"/>
                                            </p:txEl>
                                          </p:spTgt>
                                        </p:tgtEl>
                                        <p:attrNameLst>
                                          <p:attrName>style.visibility</p:attrName>
                                        </p:attrNameLst>
                                      </p:cBhvr>
                                      <p:to>
                                        <p:strVal val="visible"/>
                                      </p:to>
                                    </p:set>
                                    <p:animEffect filter="fade" transition="in">
                                      <p:cBhvr>
                                        <p:cTn dur="500"/>
                                        <p:tgtEl>
                                          <p:spTgt spid="833">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33">
                                            <p:txEl>
                                              <p:pRg end="2" st="2"/>
                                            </p:txEl>
                                          </p:spTgt>
                                        </p:tgtEl>
                                        <p:attrNameLst>
                                          <p:attrName>style.visibility</p:attrName>
                                        </p:attrNameLst>
                                      </p:cBhvr>
                                      <p:to>
                                        <p:strVal val="visible"/>
                                      </p:to>
                                    </p:set>
                                    <p:animEffect filter="fade" transition="in">
                                      <p:cBhvr>
                                        <p:cTn dur="500"/>
                                        <p:tgtEl>
                                          <p:spTgt spid="833">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33">
                                            <p:txEl>
                                              <p:pRg end="3" st="3"/>
                                            </p:txEl>
                                          </p:spTgt>
                                        </p:tgtEl>
                                        <p:attrNameLst>
                                          <p:attrName>style.visibility</p:attrName>
                                        </p:attrNameLst>
                                      </p:cBhvr>
                                      <p:to>
                                        <p:strVal val="visible"/>
                                      </p:to>
                                    </p:set>
                                    <p:animEffect filter="fade" transition="in">
                                      <p:cBhvr>
                                        <p:cTn dur="500"/>
                                        <p:tgtEl>
                                          <p:spTgt spid="833">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33">
                                            <p:txEl>
                                              <p:pRg end="4" st="4"/>
                                            </p:txEl>
                                          </p:spTgt>
                                        </p:tgtEl>
                                        <p:attrNameLst>
                                          <p:attrName>style.visibility</p:attrName>
                                        </p:attrNameLst>
                                      </p:cBhvr>
                                      <p:to>
                                        <p:strVal val="visible"/>
                                      </p:to>
                                    </p:set>
                                    <p:animEffect filter="fade" transition="in">
                                      <p:cBhvr>
                                        <p:cTn dur="500"/>
                                        <p:tgtEl>
                                          <p:spTgt spid="833">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33">
                                            <p:txEl>
                                              <p:pRg end="5" st="5"/>
                                            </p:txEl>
                                          </p:spTgt>
                                        </p:tgtEl>
                                        <p:attrNameLst>
                                          <p:attrName>style.visibility</p:attrName>
                                        </p:attrNameLst>
                                      </p:cBhvr>
                                      <p:to>
                                        <p:strVal val="visible"/>
                                      </p:to>
                                    </p:set>
                                    <p:animEffect filter="fade" transition="in">
                                      <p:cBhvr>
                                        <p:cTn dur="500"/>
                                        <p:tgtEl>
                                          <p:spTgt spid="833">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33">
                                            <p:txEl>
                                              <p:pRg end="6" st="6"/>
                                            </p:txEl>
                                          </p:spTgt>
                                        </p:tgtEl>
                                        <p:attrNameLst>
                                          <p:attrName>style.visibility</p:attrName>
                                        </p:attrNameLst>
                                      </p:cBhvr>
                                      <p:to>
                                        <p:strVal val="visible"/>
                                      </p:to>
                                    </p:set>
                                    <p:animEffect filter="fade" transition="in">
                                      <p:cBhvr>
                                        <p:cTn dur="500"/>
                                        <p:tgtEl>
                                          <p:spTgt spid="833">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33">
                                            <p:txEl>
                                              <p:pRg end="7" st="7"/>
                                            </p:txEl>
                                          </p:spTgt>
                                        </p:tgtEl>
                                        <p:attrNameLst>
                                          <p:attrName>style.visibility</p:attrName>
                                        </p:attrNameLst>
                                      </p:cBhvr>
                                      <p:to>
                                        <p:strVal val="visible"/>
                                      </p:to>
                                    </p:set>
                                    <p:animEffect filter="fade" transition="in">
                                      <p:cBhvr>
                                        <p:cTn dur="500"/>
                                        <p:tgtEl>
                                          <p:spTgt spid="833">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33">
                                            <p:txEl>
                                              <p:pRg end="8" st="8"/>
                                            </p:txEl>
                                          </p:spTgt>
                                        </p:tgtEl>
                                        <p:attrNameLst>
                                          <p:attrName>style.visibility</p:attrName>
                                        </p:attrNameLst>
                                      </p:cBhvr>
                                      <p:to>
                                        <p:strVal val="visible"/>
                                      </p:to>
                                    </p:set>
                                    <p:animEffect filter="fade" transition="in">
                                      <p:cBhvr>
                                        <p:cTn dur="500"/>
                                        <p:tgtEl>
                                          <p:spTgt spid="833">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834">
                                            <p:txEl>
                                              <p:pRg end="0" st="0"/>
                                            </p:txEl>
                                          </p:spTgt>
                                        </p:tgtEl>
                                        <p:attrNameLst>
                                          <p:attrName>style.visibility</p:attrName>
                                        </p:attrNameLst>
                                      </p:cBhvr>
                                      <p:to>
                                        <p:strVal val="visible"/>
                                      </p:to>
                                    </p:set>
                                    <p:animEffect filter="fade" transition="in">
                                      <p:cBhvr>
                                        <p:cTn dur="500"/>
                                        <p:tgtEl>
                                          <p:spTgt spid="834">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834">
                                            <p:txEl>
                                              <p:pRg end="1" st="1"/>
                                            </p:txEl>
                                          </p:spTgt>
                                        </p:tgtEl>
                                        <p:attrNameLst>
                                          <p:attrName>style.visibility</p:attrName>
                                        </p:attrNameLst>
                                      </p:cBhvr>
                                      <p:to>
                                        <p:strVal val="visible"/>
                                      </p:to>
                                    </p:set>
                                    <p:animEffect filter="fade" transition="in">
                                      <p:cBhvr>
                                        <p:cTn dur="500"/>
                                        <p:tgtEl>
                                          <p:spTgt spid="834">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834">
                                            <p:txEl>
                                              <p:pRg end="2" st="2"/>
                                            </p:txEl>
                                          </p:spTgt>
                                        </p:tgtEl>
                                        <p:attrNameLst>
                                          <p:attrName>style.visibility</p:attrName>
                                        </p:attrNameLst>
                                      </p:cBhvr>
                                      <p:to>
                                        <p:strVal val="visible"/>
                                      </p:to>
                                    </p:set>
                                    <p:animEffect filter="fade" transition="in">
                                      <p:cBhvr>
                                        <p:cTn dur="500"/>
                                        <p:tgtEl>
                                          <p:spTgt spid="834">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834">
                                            <p:txEl>
                                              <p:pRg end="3" st="3"/>
                                            </p:txEl>
                                          </p:spTgt>
                                        </p:tgtEl>
                                        <p:attrNameLst>
                                          <p:attrName>style.visibility</p:attrName>
                                        </p:attrNameLst>
                                      </p:cBhvr>
                                      <p:to>
                                        <p:strVal val="visible"/>
                                      </p:to>
                                    </p:set>
                                    <p:animEffect filter="fade" transition="in">
                                      <p:cBhvr>
                                        <p:cTn dur="500"/>
                                        <p:tgtEl>
                                          <p:spTgt spid="834">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834">
                                            <p:txEl>
                                              <p:pRg end="4" st="4"/>
                                            </p:txEl>
                                          </p:spTgt>
                                        </p:tgtEl>
                                        <p:attrNameLst>
                                          <p:attrName>style.visibility</p:attrName>
                                        </p:attrNameLst>
                                      </p:cBhvr>
                                      <p:to>
                                        <p:strVal val="visible"/>
                                      </p:to>
                                    </p:set>
                                    <p:animEffect filter="fade" transition="in">
                                      <p:cBhvr>
                                        <p:cTn dur="500"/>
                                        <p:tgtEl>
                                          <p:spTgt spid="834">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834">
                                            <p:txEl>
                                              <p:pRg end="5" st="5"/>
                                            </p:txEl>
                                          </p:spTgt>
                                        </p:tgtEl>
                                        <p:attrNameLst>
                                          <p:attrName>style.visibility</p:attrName>
                                        </p:attrNameLst>
                                      </p:cBhvr>
                                      <p:to>
                                        <p:strVal val="visible"/>
                                      </p:to>
                                    </p:set>
                                    <p:animEffect filter="fade" transition="in">
                                      <p:cBhvr>
                                        <p:cTn dur="500"/>
                                        <p:tgtEl>
                                          <p:spTgt spid="834">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834">
                                            <p:txEl>
                                              <p:pRg end="6" st="6"/>
                                            </p:txEl>
                                          </p:spTgt>
                                        </p:tgtEl>
                                        <p:attrNameLst>
                                          <p:attrName>style.visibility</p:attrName>
                                        </p:attrNameLst>
                                      </p:cBhvr>
                                      <p:to>
                                        <p:strVal val="visible"/>
                                      </p:to>
                                    </p:set>
                                    <p:animEffect filter="fade" transition="in">
                                      <p:cBhvr>
                                        <p:cTn dur="500"/>
                                        <p:tgtEl>
                                          <p:spTgt spid="834">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834">
                                            <p:txEl>
                                              <p:pRg end="7" st="7"/>
                                            </p:txEl>
                                          </p:spTgt>
                                        </p:tgtEl>
                                        <p:attrNameLst>
                                          <p:attrName>style.visibility</p:attrName>
                                        </p:attrNameLst>
                                      </p:cBhvr>
                                      <p:to>
                                        <p:strVal val="visible"/>
                                      </p:to>
                                    </p:set>
                                    <p:animEffect filter="fade" transition="in">
                                      <p:cBhvr>
                                        <p:cTn dur="500"/>
                                        <p:tgtEl>
                                          <p:spTgt spid="834">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834">
                                            <p:txEl>
                                              <p:pRg end="8" st="8"/>
                                            </p:txEl>
                                          </p:spTgt>
                                        </p:tgtEl>
                                        <p:attrNameLst>
                                          <p:attrName>style.visibility</p:attrName>
                                        </p:attrNameLst>
                                      </p:cBhvr>
                                      <p:to>
                                        <p:strVal val="visible"/>
                                      </p:to>
                                    </p:set>
                                    <p:animEffect filter="fade" transition="in">
                                      <p:cBhvr>
                                        <p:cTn dur="500"/>
                                        <p:tgtEl>
                                          <p:spTgt spid="834">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hree Columns Text">
  <p:cSld name="3_Three Columns Text">
    <p:spTree>
      <p:nvGrpSpPr>
        <p:cNvPr id="835" name="Shape 835"/>
        <p:cNvGrpSpPr/>
        <p:nvPr/>
      </p:nvGrpSpPr>
      <p:grpSpPr>
        <a:xfrm>
          <a:off x="0" y="0"/>
          <a:ext cx="0" cy="0"/>
          <a:chOff x="0" y="0"/>
          <a:chExt cx="0" cy="0"/>
        </a:xfrm>
      </p:grpSpPr>
      <p:sp>
        <p:nvSpPr>
          <p:cNvPr id="836" name="Google Shape;836;p77"/>
          <p:cNvSpPr/>
          <p:nvPr/>
        </p:nvSpPr>
        <p:spPr>
          <a:xfrm rot="-2700000">
            <a:off x="800771" y="3115671"/>
            <a:ext cx="6294300" cy="653822"/>
          </a:xfrm>
          <a:prstGeom prst="roundRect">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837" name="Google Shape;837;p77"/>
          <p:cNvSpPr/>
          <p:nvPr/>
        </p:nvSpPr>
        <p:spPr>
          <a:xfrm rot="-2700000">
            <a:off x="2256987" y="3714319"/>
            <a:ext cx="4527448" cy="653822"/>
          </a:xfrm>
          <a:prstGeom prst="roundRect">
            <a:avLst>
              <a:gd fmla="val 50000" name="adj"/>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838" name="Google Shape;838;p77"/>
          <p:cNvSpPr/>
          <p:nvPr/>
        </p:nvSpPr>
        <p:spPr>
          <a:xfrm flipH="1" rot="8100000">
            <a:off x="-292739" y="3248182"/>
            <a:ext cx="6422592" cy="370339"/>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839" name="Google Shape;839;p77"/>
          <p:cNvSpPr/>
          <p:nvPr/>
        </p:nvSpPr>
        <p:spPr>
          <a:xfrm rot="-2700000">
            <a:off x="627181" y="2201944"/>
            <a:ext cx="4527448" cy="653822"/>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840" name="Google Shape;840;p77"/>
          <p:cNvSpPr txBox="1"/>
          <p:nvPr>
            <p:ph idx="1" type="body"/>
          </p:nvPr>
        </p:nvSpPr>
        <p:spPr>
          <a:xfrm>
            <a:off x="6782573" y="2543223"/>
            <a:ext cx="4511964" cy="4317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4200"/>
              <a:buNone/>
              <a:defRPr b="1" sz="4200">
                <a:solidFill>
                  <a:schemeClr val="lt1"/>
                </a:solidFill>
                <a:latin typeface="Lato Hairline"/>
                <a:ea typeface="Lato Hairline"/>
                <a:cs typeface="Lato Hairline"/>
                <a:sym typeface="Lato Hairline"/>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1" name="Google Shape;841;p77"/>
          <p:cNvSpPr txBox="1"/>
          <p:nvPr>
            <p:ph idx="2" type="body"/>
          </p:nvPr>
        </p:nvSpPr>
        <p:spPr>
          <a:xfrm>
            <a:off x="6782573" y="3127020"/>
            <a:ext cx="4511964" cy="228451"/>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accent3"/>
              </a:buClr>
              <a:buSzPts val="1800"/>
              <a:buNone/>
              <a:defRPr b="0" sz="1800">
                <a:solidFill>
                  <a:schemeClr val="accent3"/>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2" name="Google Shape;842;p77"/>
          <p:cNvSpPr txBox="1"/>
          <p:nvPr>
            <p:ph idx="3" type="body"/>
          </p:nvPr>
        </p:nvSpPr>
        <p:spPr>
          <a:xfrm>
            <a:off x="6803034" y="3559596"/>
            <a:ext cx="4488039" cy="1536868"/>
          </a:xfrm>
          <a:prstGeom prst="rect">
            <a:avLst/>
          </a:prstGeom>
          <a:noFill/>
          <a:ln>
            <a:noFill/>
          </a:ln>
        </p:spPr>
        <p:txBody>
          <a:bodyPr anchorCtr="0" anchor="t" bIns="0" lIns="0" spcFirstLastPara="1" rIns="0" wrap="square" tIns="0">
            <a:normAutofit/>
          </a:bodyPr>
          <a:lstStyle>
            <a:lvl1pPr indent="-228600" lvl="0" marL="457200" algn="l">
              <a:lnSpc>
                <a:spcPct val="130000"/>
              </a:lnSpc>
              <a:spcBef>
                <a:spcPts val="1000"/>
              </a:spcBef>
              <a:spcAft>
                <a:spcPts val="0"/>
              </a:spcAft>
              <a:buClr>
                <a:srgbClr val="7F7F7F"/>
              </a:buClr>
              <a:buSzPts val="1440"/>
              <a:buNone/>
              <a:defRPr sz="144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125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00"/>
                                  </p:stCondLst>
                                  <p:childTnLst>
                                    <p:set>
                                      <p:cBhvr>
                                        <p:cTn dur="1" fill="hold">
                                          <p:stCondLst>
                                            <p:cond delay="0"/>
                                          </p:stCondLst>
                                        </p:cTn>
                                        <p:tgtEl>
                                          <p:spTgt spid="840">
                                            <p:txEl>
                                              <p:pRg end="0" st="0"/>
                                            </p:txEl>
                                          </p:spTgt>
                                        </p:tgtEl>
                                        <p:attrNameLst>
                                          <p:attrName>style.visibility</p:attrName>
                                        </p:attrNameLst>
                                      </p:cBhvr>
                                      <p:to>
                                        <p:strVal val="visible"/>
                                      </p:to>
                                    </p:set>
                                    <p:animEffect filter="fade" transition="in">
                                      <p:cBhvr>
                                        <p:cTn dur="400"/>
                                        <p:tgtEl>
                                          <p:spTgt spid="840">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40">
                                            <p:txEl>
                                              <p:pRg end="1" st="1"/>
                                            </p:txEl>
                                          </p:spTgt>
                                        </p:tgtEl>
                                        <p:attrNameLst>
                                          <p:attrName>style.visibility</p:attrName>
                                        </p:attrNameLst>
                                      </p:cBhvr>
                                      <p:to>
                                        <p:strVal val="visible"/>
                                      </p:to>
                                    </p:set>
                                    <p:animEffect filter="fade" transition="in">
                                      <p:cBhvr>
                                        <p:cTn dur="400"/>
                                        <p:tgtEl>
                                          <p:spTgt spid="840">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40">
                                            <p:txEl>
                                              <p:pRg end="2" st="2"/>
                                            </p:txEl>
                                          </p:spTgt>
                                        </p:tgtEl>
                                        <p:attrNameLst>
                                          <p:attrName>style.visibility</p:attrName>
                                        </p:attrNameLst>
                                      </p:cBhvr>
                                      <p:to>
                                        <p:strVal val="visible"/>
                                      </p:to>
                                    </p:set>
                                    <p:animEffect filter="fade" transition="in">
                                      <p:cBhvr>
                                        <p:cTn dur="400"/>
                                        <p:tgtEl>
                                          <p:spTgt spid="840">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40">
                                            <p:txEl>
                                              <p:pRg end="3" st="3"/>
                                            </p:txEl>
                                          </p:spTgt>
                                        </p:tgtEl>
                                        <p:attrNameLst>
                                          <p:attrName>style.visibility</p:attrName>
                                        </p:attrNameLst>
                                      </p:cBhvr>
                                      <p:to>
                                        <p:strVal val="visible"/>
                                      </p:to>
                                    </p:set>
                                    <p:animEffect filter="fade" transition="in">
                                      <p:cBhvr>
                                        <p:cTn dur="400"/>
                                        <p:tgtEl>
                                          <p:spTgt spid="840">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40">
                                            <p:txEl>
                                              <p:pRg end="4" st="4"/>
                                            </p:txEl>
                                          </p:spTgt>
                                        </p:tgtEl>
                                        <p:attrNameLst>
                                          <p:attrName>style.visibility</p:attrName>
                                        </p:attrNameLst>
                                      </p:cBhvr>
                                      <p:to>
                                        <p:strVal val="visible"/>
                                      </p:to>
                                    </p:set>
                                    <p:animEffect filter="fade" transition="in">
                                      <p:cBhvr>
                                        <p:cTn dur="400"/>
                                        <p:tgtEl>
                                          <p:spTgt spid="840">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40">
                                            <p:txEl>
                                              <p:pRg end="5" st="5"/>
                                            </p:txEl>
                                          </p:spTgt>
                                        </p:tgtEl>
                                        <p:attrNameLst>
                                          <p:attrName>style.visibility</p:attrName>
                                        </p:attrNameLst>
                                      </p:cBhvr>
                                      <p:to>
                                        <p:strVal val="visible"/>
                                      </p:to>
                                    </p:set>
                                    <p:animEffect filter="fade" transition="in">
                                      <p:cBhvr>
                                        <p:cTn dur="400"/>
                                        <p:tgtEl>
                                          <p:spTgt spid="840">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40">
                                            <p:txEl>
                                              <p:pRg end="6" st="6"/>
                                            </p:txEl>
                                          </p:spTgt>
                                        </p:tgtEl>
                                        <p:attrNameLst>
                                          <p:attrName>style.visibility</p:attrName>
                                        </p:attrNameLst>
                                      </p:cBhvr>
                                      <p:to>
                                        <p:strVal val="visible"/>
                                      </p:to>
                                    </p:set>
                                    <p:animEffect filter="fade" transition="in">
                                      <p:cBhvr>
                                        <p:cTn dur="400"/>
                                        <p:tgtEl>
                                          <p:spTgt spid="840">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40">
                                            <p:txEl>
                                              <p:pRg end="7" st="7"/>
                                            </p:txEl>
                                          </p:spTgt>
                                        </p:tgtEl>
                                        <p:attrNameLst>
                                          <p:attrName>style.visibility</p:attrName>
                                        </p:attrNameLst>
                                      </p:cBhvr>
                                      <p:to>
                                        <p:strVal val="visible"/>
                                      </p:to>
                                    </p:set>
                                    <p:animEffect filter="fade" transition="in">
                                      <p:cBhvr>
                                        <p:cTn dur="400"/>
                                        <p:tgtEl>
                                          <p:spTgt spid="840">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40">
                                            <p:txEl>
                                              <p:pRg end="8" st="8"/>
                                            </p:txEl>
                                          </p:spTgt>
                                        </p:tgtEl>
                                        <p:attrNameLst>
                                          <p:attrName>style.visibility</p:attrName>
                                        </p:attrNameLst>
                                      </p:cBhvr>
                                      <p:to>
                                        <p:strVal val="visible"/>
                                      </p:to>
                                    </p:set>
                                    <p:animEffect filter="fade" transition="in">
                                      <p:cBhvr>
                                        <p:cTn dur="400"/>
                                        <p:tgtEl>
                                          <p:spTgt spid="840">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41">
                                            <p:txEl>
                                              <p:pRg end="0" st="0"/>
                                            </p:txEl>
                                          </p:spTgt>
                                        </p:tgtEl>
                                        <p:attrNameLst>
                                          <p:attrName>style.visibility</p:attrName>
                                        </p:attrNameLst>
                                      </p:cBhvr>
                                      <p:to>
                                        <p:strVal val="visible"/>
                                      </p:to>
                                    </p:set>
                                    <p:animEffect filter="fade" transition="in">
                                      <p:cBhvr>
                                        <p:cTn dur="500"/>
                                        <p:tgtEl>
                                          <p:spTgt spid="841">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41">
                                            <p:txEl>
                                              <p:pRg end="1" st="1"/>
                                            </p:txEl>
                                          </p:spTgt>
                                        </p:tgtEl>
                                        <p:attrNameLst>
                                          <p:attrName>style.visibility</p:attrName>
                                        </p:attrNameLst>
                                      </p:cBhvr>
                                      <p:to>
                                        <p:strVal val="visible"/>
                                      </p:to>
                                    </p:set>
                                    <p:animEffect filter="fade" transition="in">
                                      <p:cBhvr>
                                        <p:cTn dur="500"/>
                                        <p:tgtEl>
                                          <p:spTgt spid="841">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41">
                                            <p:txEl>
                                              <p:pRg end="2" st="2"/>
                                            </p:txEl>
                                          </p:spTgt>
                                        </p:tgtEl>
                                        <p:attrNameLst>
                                          <p:attrName>style.visibility</p:attrName>
                                        </p:attrNameLst>
                                      </p:cBhvr>
                                      <p:to>
                                        <p:strVal val="visible"/>
                                      </p:to>
                                    </p:set>
                                    <p:animEffect filter="fade" transition="in">
                                      <p:cBhvr>
                                        <p:cTn dur="500"/>
                                        <p:tgtEl>
                                          <p:spTgt spid="841">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41">
                                            <p:txEl>
                                              <p:pRg end="3" st="3"/>
                                            </p:txEl>
                                          </p:spTgt>
                                        </p:tgtEl>
                                        <p:attrNameLst>
                                          <p:attrName>style.visibility</p:attrName>
                                        </p:attrNameLst>
                                      </p:cBhvr>
                                      <p:to>
                                        <p:strVal val="visible"/>
                                      </p:to>
                                    </p:set>
                                    <p:animEffect filter="fade" transition="in">
                                      <p:cBhvr>
                                        <p:cTn dur="500"/>
                                        <p:tgtEl>
                                          <p:spTgt spid="841">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41">
                                            <p:txEl>
                                              <p:pRg end="4" st="4"/>
                                            </p:txEl>
                                          </p:spTgt>
                                        </p:tgtEl>
                                        <p:attrNameLst>
                                          <p:attrName>style.visibility</p:attrName>
                                        </p:attrNameLst>
                                      </p:cBhvr>
                                      <p:to>
                                        <p:strVal val="visible"/>
                                      </p:to>
                                    </p:set>
                                    <p:animEffect filter="fade" transition="in">
                                      <p:cBhvr>
                                        <p:cTn dur="500"/>
                                        <p:tgtEl>
                                          <p:spTgt spid="841">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41">
                                            <p:txEl>
                                              <p:pRg end="5" st="5"/>
                                            </p:txEl>
                                          </p:spTgt>
                                        </p:tgtEl>
                                        <p:attrNameLst>
                                          <p:attrName>style.visibility</p:attrName>
                                        </p:attrNameLst>
                                      </p:cBhvr>
                                      <p:to>
                                        <p:strVal val="visible"/>
                                      </p:to>
                                    </p:set>
                                    <p:animEffect filter="fade" transition="in">
                                      <p:cBhvr>
                                        <p:cTn dur="500"/>
                                        <p:tgtEl>
                                          <p:spTgt spid="841">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41">
                                            <p:txEl>
                                              <p:pRg end="6" st="6"/>
                                            </p:txEl>
                                          </p:spTgt>
                                        </p:tgtEl>
                                        <p:attrNameLst>
                                          <p:attrName>style.visibility</p:attrName>
                                        </p:attrNameLst>
                                      </p:cBhvr>
                                      <p:to>
                                        <p:strVal val="visible"/>
                                      </p:to>
                                    </p:set>
                                    <p:animEffect filter="fade" transition="in">
                                      <p:cBhvr>
                                        <p:cTn dur="500"/>
                                        <p:tgtEl>
                                          <p:spTgt spid="841">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41">
                                            <p:txEl>
                                              <p:pRg end="7" st="7"/>
                                            </p:txEl>
                                          </p:spTgt>
                                        </p:tgtEl>
                                        <p:attrNameLst>
                                          <p:attrName>style.visibility</p:attrName>
                                        </p:attrNameLst>
                                      </p:cBhvr>
                                      <p:to>
                                        <p:strVal val="visible"/>
                                      </p:to>
                                    </p:set>
                                    <p:animEffect filter="fade" transition="in">
                                      <p:cBhvr>
                                        <p:cTn dur="500"/>
                                        <p:tgtEl>
                                          <p:spTgt spid="841">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41">
                                            <p:txEl>
                                              <p:pRg end="8" st="8"/>
                                            </p:txEl>
                                          </p:spTgt>
                                        </p:tgtEl>
                                        <p:attrNameLst>
                                          <p:attrName>style.visibility</p:attrName>
                                        </p:attrNameLst>
                                      </p:cBhvr>
                                      <p:to>
                                        <p:strVal val="visible"/>
                                      </p:to>
                                    </p:set>
                                    <p:animEffect filter="fade" transition="in">
                                      <p:cBhvr>
                                        <p:cTn dur="500"/>
                                        <p:tgtEl>
                                          <p:spTgt spid="841">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842">
                                            <p:txEl>
                                              <p:pRg end="0" st="0"/>
                                            </p:txEl>
                                          </p:spTgt>
                                        </p:tgtEl>
                                        <p:attrNameLst>
                                          <p:attrName>style.visibility</p:attrName>
                                        </p:attrNameLst>
                                      </p:cBhvr>
                                      <p:to>
                                        <p:strVal val="visible"/>
                                      </p:to>
                                    </p:set>
                                    <p:animEffect filter="fade" transition="in">
                                      <p:cBhvr>
                                        <p:cTn dur="500"/>
                                        <p:tgtEl>
                                          <p:spTgt spid="842">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842">
                                            <p:txEl>
                                              <p:pRg end="1" st="1"/>
                                            </p:txEl>
                                          </p:spTgt>
                                        </p:tgtEl>
                                        <p:attrNameLst>
                                          <p:attrName>style.visibility</p:attrName>
                                        </p:attrNameLst>
                                      </p:cBhvr>
                                      <p:to>
                                        <p:strVal val="visible"/>
                                      </p:to>
                                    </p:set>
                                    <p:animEffect filter="fade" transition="in">
                                      <p:cBhvr>
                                        <p:cTn dur="500"/>
                                        <p:tgtEl>
                                          <p:spTgt spid="842">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842">
                                            <p:txEl>
                                              <p:pRg end="2" st="2"/>
                                            </p:txEl>
                                          </p:spTgt>
                                        </p:tgtEl>
                                        <p:attrNameLst>
                                          <p:attrName>style.visibility</p:attrName>
                                        </p:attrNameLst>
                                      </p:cBhvr>
                                      <p:to>
                                        <p:strVal val="visible"/>
                                      </p:to>
                                    </p:set>
                                    <p:animEffect filter="fade" transition="in">
                                      <p:cBhvr>
                                        <p:cTn dur="500"/>
                                        <p:tgtEl>
                                          <p:spTgt spid="842">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842">
                                            <p:txEl>
                                              <p:pRg end="3" st="3"/>
                                            </p:txEl>
                                          </p:spTgt>
                                        </p:tgtEl>
                                        <p:attrNameLst>
                                          <p:attrName>style.visibility</p:attrName>
                                        </p:attrNameLst>
                                      </p:cBhvr>
                                      <p:to>
                                        <p:strVal val="visible"/>
                                      </p:to>
                                    </p:set>
                                    <p:animEffect filter="fade" transition="in">
                                      <p:cBhvr>
                                        <p:cTn dur="500"/>
                                        <p:tgtEl>
                                          <p:spTgt spid="842">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842">
                                            <p:txEl>
                                              <p:pRg end="4" st="4"/>
                                            </p:txEl>
                                          </p:spTgt>
                                        </p:tgtEl>
                                        <p:attrNameLst>
                                          <p:attrName>style.visibility</p:attrName>
                                        </p:attrNameLst>
                                      </p:cBhvr>
                                      <p:to>
                                        <p:strVal val="visible"/>
                                      </p:to>
                                    </p:set>
                                    <p:animEffect filter="fade" transition="in">
                                      <p:cBhvr>
                                        <p:cTn dur="500"/>
                                        <p:tgtEl>
                                          <p:spTgt spid="842">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842">
                                            <p:txEl>
                                              <p:pRg end="5" st="5"/>
                                            </p:txEl>
                                          </p:spTgt>
                                        </p:tgtEl>
                                        <p:attrNameLst>
                                          <p:attrName>style.visibility</p:attrName>
                                        </p:attrNameLst>
                                      </p:cBhvr>
                                      <p:to>
                                        <p:strVal val="visible"/>
                                      </p:to>
                                    </p:set>
                                    <p:animEffect filter="fade" transition="in">
                                      <p:cBhvr>
                                        <p:cTn dur="500"/>
                                        <p:tgtEl>
                                          <p:spTgt spid="842">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842">
                                            <p:txEl>
                                              <p:pRg end="6" st="6"/>
                                            </p:txEl>
                                          </p:spTgt>
                                        </p:tgtEl>
                                        <p:attrNameLst>
                                          <p:attrName>style.visibility</p:attrName>
                                        </p:attrNameLst>
                                      </p:cBhvr>
                                      <p:to>
                                        <p:strVal val="visible"/>
                                      </p:to>
                                    </p:set>
                                    <p:animEffect filter="fade" transition="in">
                                      <p:cBhvr>
                                        <p:cTn dur="500"/>
                                        <p:tgtEl>
                                          <p:spTgt spid="842">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842">
                                            <p:txEl>
                                              <p:pRg end="7" st="7"/>
                                            </p:txEl>
                                          </p:spTgt>
                                        </p:tgtEl>
                                        <p:attrNameLst>
                                          <p:attrName>style.visibility</p:attrName>
                                        </p:attrNameLst>
                                      </p:cBhvr>
                                      <p:to>
                                        <p:strVal val="visible"/>
                                      </p:to>
                                    </p:set>
                                    <p:animEffect filter="fade" transition="in">
                                      <p:cBhvr>
                                        <p:cTn dur="500"/>
                                        <p:tgtEl>
                                          <p:spTgt spid="842">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842">
                                            <p:txEl>
                                              <p:pRg end="8" st="8"/>
                                            </p:txEl>
                                          </p:spTgt>
                                        </p:tgtEl>
                                        <p:attrNameLst>
                                          <p:attrName>style.visibility</p:attrName>
                                        </p:attrNameLst>
                                      </p:cBhvr>
                                      <p:to>
                                        <p:strVal val="visible"/>
                                      </p:to>
                                    </p:set>
                                    <p:animEffect filter="fade" transition="in">
                                      <p:cBhvr>
                                        <p:cTn dur="500"/>
                                        <p:tgtEl>
                                          <p:spTgt spid="842">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838"/>
                                        </p:tgtEl>
                                        <p:attrNameLst>
                                          <p:attrName>style.visibility</p:attrName>
                                        </p:attrNameLst>
                                      </p:cBhvr>
                                      <p:to>
                                        <p:strVal val="visible"/>
                                      </p:to>
                                    </p:set>
                                    <p:animEffect filter="fade" transition="in">
                                      <p:cBhvr>
                                        <p:cTn dur="500"/>
                                        <p:tgtEl>
                                          <p:spTgt spid="838"/>
                                        </p:tgtEl>
                                      </p:cBhvr>
                                    </p:animEffect>
                                  </p:childTnLst>
                                </p:cTn>
                              </p:par>
                              <p:par>
                                <p:cTn fill="hold" nodeType="withEffect" presetClass="entr" presetID="10" presetSubtype="0">
                                  <p:stCondLst>
                                    <p:cond delay="800"/>
                                  </p:stCondLst>
                                  <p:childTnLst>
                                    <p:set>
                                      <p:cBhvr>
                                        <p:cTn dur="1" fill="hold">
                                          <p:stCondLst>
                                            <p:cond delay="0"/>
                                          </p:stCondLst>
                                        </p:cTn>
                                        <p:tgtEl>
                                          <p:spTgt spid="839"/>
                                        </p:tgtEl>
                                        <p:attrNameLst>
                                          <p:attrName>style.visibility</p:attrName>
                                        </p:attrNameLst>
                                      </p:cBhvr>
                                      <p:to>
                                        <p:strVal val="visible"/>
                                      </p:to>
                                    </p:set>
                                    <p:animEffect filter="fade" transition="in">
                                      <p:cBhvr>
                                        <p:cTn dur="500"/>
                                        <p:tgtEl>
                                          <p:spTgt spid="839"/>
                                        </p:tgtEl>
                                      </p:cBhvr>
                                    </p:animEffect>
                                  </p:childTnLst>
                                </p:cTn>
                              </p:par>
                              <p:par>
                                <p:cTn fill="hold" nodeType="withEffect" presetClass="entr" presetID="10" presetSubtype="0">
                                  <p:stCondLst>
                                    <p:cond delay="800"/>
                                  </p:stCondLst>
                                  <p:childTnLst>
                                    <p:set>
                                      <p:cBhvr>
                                        <p:cTn dur="1" fill="hold">
                                          <p:stCondLst>
                                            <p:cond delay="0"/>
                                          </p:stCondLst>
                                        </p:cTn>
                                        <p:tgtEl>
                                          <p:spTgt spid="836"/>
                                        </p:tgtEl>
                                        <p:attrNameLst>
                                          <p:attrName>style.visibility</p:attrName>
                                        </p:attrNameLst>
                                      </p:cBhvr>
                                      <p:to>
                                        <p:strVal val="visible"/>
                                      </p:to>
                                    </p:set>
                                    <p:animEffect filter="fade" transition="in">
                                      <p:cBhvr>
                                        <p:cTn dur="500"/>
                                        <p:tgtEl>
                                          <p:spTgt spid="836"/>
                                        </p:tgtEl>
                                      </p:cBhvr>
                                    </p:animEffect>
                                  </p:childTnLst>
                                </p:cTn>
                              </p:par>
                              <p:par>
                                <p:cTn fill="hold" nodeType="withEffect" presetClass="entr" presetID="10" presetSubtype="0">
                                  <p:stCondLst>
                                    <p:cond delay="800"/>
                                  </p:stCondLst>
                                  <p:childTnLst>
                                    <p:set>
                                      <p:cBhvr>
                                        <p:cTn dur="1" fill="hold">
                                          <p:stCondLst>
                                            <p:cond delay="0"/>
                                          </p:stCondLst>
                                        </p:cTn>
                                        <p:tgtEl>
                                          <p:spTgt spid="837"/>
                                        </p:tgtEl>
                                        <p:attrNameLst>
                                          <p:attrName>style.visibility</p:attrName>
                                        </p:attrNameLst>
                                      </p:cBhvr>
                                      <p:to>
                                        <p:strVal val="visible"/>
                                      </p:to>
                                    </p:set>
                                    <p:animEffect filter="fade" transition="in">
                                      <p:cBhvr>
                                        <p:cTn dur="500"/>
                                        <p:tgtEl>
                                          <p:spTgt spid="8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showMasterSp="0" type="blank">
  <p:cSld name="BLANK">
    <p:spTree>
      <p:nvGrpSpPr>
        <p:cNvPr id="50" name="Shape 50"/>
        <p:cNvGrpSpPr/>
        <p:nvPr/>
      </p:nvGrpSpPr>
      <p:grpSpPr>
        <a:xfrm>
          <a:off x="0" y="0"/>
          <a:ext cx="0" cy="0"/>
          <a:chOff x="0" y="0"/>
          <a:chExt cx="0" cy="0"/>
        </a:xfrm>
      </p:grpSpPr>
    </p:spTree>
  </p:cSld>
  <p:clrMapOvr>
    <a:masterClrMapping/>
  </p:clrMapOvr>
  <mc:AlternateContent>
    <mc:Choice Requires="p14">
      <p:transition spd="slow" p14:dur="1250">
        <p:push/>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末尾幻灯片" showMasterSp="0">
  <p:cSld name="末尾幻灯片">
    <p:bg>
      <p:bgPr>
        <a:solidFill>
          <a:schemeClr val="lt1"/>
        </a:solidFill>
      </p:bgPr>
    </p:bg>
    <p:spTree>
      <p:nvGrpSpPr>
        <p:cNvPr id="51" name="Shape 51"/>
        <p:cNvGrpSpPr/>
        <p:nvPr/>
      </p:nvGrpSpPr>
      <p:grpSpPr>
        <a:xfrm>
          <a:off x="0" y="0"/>
          <a:ext cx="0" cy="0"/>
          <a:chOff x="0" y="0"/>
          <a:chExt cx="0" cy="0"/>
        </a:xfrm>
      </p:grpSpPr>
      <p:sp>
        <p:nvSpPr>
          <p:cNvPr id="52" name="Google Shape;52;p35"/>
          <p:cNvSpPr/>
          <p:nvPr/>
        </p:nvSpPr>
        <p:spPr>
          <a:xfrm>
            <a:off x="0" y="0"/>
            <a:ext cx="12192000" cy="6858000"/>
          </a:xfrm>
          <a:prstGeom prst="rect">
            <a:avLst/>
          </a:prstGeom>
          <a:solidFill>
            <a:schemeClr val="accent4"/>
          </a:solidFill>
          <a:ln cap="flat" cmpd="sng" w="12700">
            <a:solidFill>
              <a:srgbClr val="B1393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3" name="Google Shape;53;p35"/>
          <p:cNvSpPr/>
          <p:nvPr/>
        </p:nvSpPr>
        <p:spPr>
          <a:xfrm>
            <a:off x="630692" y="1649412"/>
            <a:ext cx="1257300" cy="1257300"/>
          </a:xfrm>
          <a:custGeom>
            <a:rect b="b" l="l" r="r" t="t"/>
            <a:pathLst>
              <a:path extrusionOk="0" h="644" w="643">
                <a:moveTo>
                  <a:pt x="608" y="35"/>
                </a:moveTo>
                <a:cubicBezTo>
                  <a:pt x="643" y="71"/>
                  <a:pt x="643" y="128"/>
                  <a:pt x="608" y="163"/>
                </a:cubicBezTo>
                <a:cubicBezTo>
                  <a:pt x="163" y="609"/>
                  <a:pt x="163" y="609"/>
                  <a:pt x="163" y="609"/>
                </a:cubicBezTo>
                <a:cubicBezTo>
                  <a:pt x="127" y="644"/>
                  <a:pt x="70" y="644"/>
                  <a:pt x="35" y="609"/>
                </a:cubicBezTo>
                <a:cubicBezTo>
                  <a:pt x="35" y="609"/>
                  <a:pt x="35" y="609"/>
                  <a:pt x="35" y="609"/>
                </a:cubicBezTo>
                <a:cubicBezTo>
                  <a:pt x="0" y="573"/>
                  <a:pt x="0" y="516"/>
                  <a:pt x="35" y="481"/>
                </a:cubicBezTo>
                <a:cubicBezTo>
                  <a:pt x="480" y="35"/>
                  <a:pt x="480" y="35"/>
                  <a:pt x="480" y="35"/>
                </a:cubicBezTo>
                <a:cubicBezTo>
                  <a:pt x="516" y="0"/>
                  <a:pt x="573" y="0"/>
                  <a:pt x="608" y="35"/>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4" name="Google Shape;54;p35"/>
          <p:cNvSpPr/>
          <p:nvPr/>
        </p:nvSpPr>
        <p:spPr>
          <a:xfrm>
            <a:off x="1760738" y="2124075"/>
            <a:ext cx="8670524" cy="28575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5" name="Google Shape;55;p35"/>
          <p:cNvSpPr/>
          <p:nvPr/>
        </p:nvSpPr>
        <p:spPr>
          <a:xfrm>
            <a:off x="1997982" y="1797050"/>
            <a:ext cx="654050" cy="654050"/>
          </a:xfrm>
          <a:custGeom>
            <a:rect b="b" l="l" r="r" t="t"/>
            <a:pathLst>
              <a:path extrusionOk="0" h="335" w="335">
                <a:moveTo>
                  <a:pt x="328" y="56"/>
                </a:moveTo>
                <a:cubicBezTo>
                  <a:pt x="320" y="63"/>
                  <a:pt x="309" y="60"/>
                  <a:pt x="299" y="57"/>
                </a:cubicBezTo>
                <a:cubicBezTo>
                  <a:pt x="290" y="54"/>
                  <a:pt x="280" y="51"/>
                  <a:pt x="274" y="57"/>
                </a:cubicBezTo>
                <a:cubicBezTo>
                  <a:pt x="269" y="63"/>
                  <a:pt x="271" y="72"/>
                  <a:pt x="274" y="82"/>
                </a:cubicBezTo>
                <a:cubicBezTo>
                  <a:pt x="278" y="92"/>
                  <a:pt x="281" y="103"/>
                  <a:pt x="273" y="110"/>
                </a:cubicBezTo>
                <a:cubicBezTo>
                  <a:pt x="266" y="118"/>
                  <a:pt x="255" y="114"/>
                  <a:pt x="245" y="111"/>
                </a:cubicBezTo>
                <a:cubicBezTo>
                  <a:pt x="235" y="108"/>
                  <a:pt x="226" y="105"/>
                  <a:pt x="220" y="111"/>
                </a:cubicBezTo>
                <a:cubicBezTo>
                  <a:pt x="214" y="117"/>
                  <a:pt x="217" y="126"/>
                  <a:pt x="220" y="136"/>
                </a:cubicBezTo>
                <a:cubicBezTo>
                  <a:pt x="223" y="146"/>
                  <a:pt x="227" y="157"/>
                  <a:pt x="219" y="165"/>
                </a:cubicBezTo>
                <a:cubicBezTo>
                  <a:pt x="211" y="172"/>
                  <a:pt x="201" y="169"/>
                  <a:pt x="190" y="166"/>
                </a:cubicBezTo>
                <a:cubicBezTo>
                  <a:pt x="181" y="163"/>
                  <a:pt x="172" y="160"/>
                  <a:pt x="166" y="166"/>
                </a:cubicBezTo>
                <a:cubicBezTo>
                  <a:pt x="160" y="172"/>
                  <a:pt x="163" y="181"/>
                  <a:pt x="166" y="190"/>
                </a:cubicBezTo>
                <a:cubicBezTo>
                  <a:pt x="169" y="201"/>
                  <a:pt x="172" y="211"/>
                  <a:pt x="165" y="219"/>
                </a:cubicBezTo>
                <a:cubicBezTo>
                  <a:pt x="157" y="227"/>
                  <a:pt x="146" y="223"/>
                  <a:pt x="136" y="220"/>
                </a:cubicBezTo>
                <a:cubicBezTo>
                  <a:pt x="126" y="217"/>
                  <a:pt x="117" y="214"/>
                  <a:pt x="111" y="220"/>
                </a:cubicBezTo>
                <a:cubicBezTo>
                  <a:pt x="105" y="226"/>
                  <a:pt x="108" y="235"/>
                  <a:pt x="111" y="245"/>
                </a:cubicBezTo>
                <a:cubicBezTo>
                  <a:pt x="115" y="255"/>
                  <a:pt x="118" y="266"/>
                  <a:pt x="110" y="273"/>
                </a:cubicBezTo>
                <a:cubicBezTo>
                  <a:pt x="103" y="281"/>
                  <a:pt x="92" y="278"/>
                  <a:pt x="82" y="274"/>
                </a:cubicBezTo>
                <a:cubicBezTo>
                  <a:pt x="72" y="271"/>
                  <a:pt x="63" y="268"/>
                  <a:pt x="57" y="274"/>
                </a:cubicBezTo>
                <a:cubicBezTo>
                  <a:pt x="51" y="280"/>
                  <a:pt x="54" y="289"/>
                  <a:pt x="57" y="299"/>
                </a:cubicBezTo>
                <a:cubicBezTo>
                  <a:pt x="60" y="309"/>
                  <a:pt x="64" y="320"/>
                  <a:pt x="56" y="328"/>
                </a:cubicBezTo>
                <a:cubicBezTo>
                  <a:pt x="48" y="335"/>
                  <a:pt x="38" y="332"/>
                  <a:pt x="27" y="329"/>
                </a:cubicBezTo>
                <a:cubicBezTo>
                  <a:pt x="18" y="326"/>
                  <a:pt x="9" y="323"/>
                  <a:pt x="3" y="329"/>
                </a:cubicBezTo>
                <a:cubicBezTo>
                  <a:pt x="0" y="326"/>
                  <a:pt x="0" y="326"/>
                  <a:pt x="0" y="326"/>
                </a:cubicBezTo>
                <a:cubicBezTo>
                  <a:pt x="7" y="318"/>
                  <a:pt x="18" y="322"/>
                  <a:pt x="28" y="325"/>
                </a:cubicBezTo>
                <a:cubicBezTo>
                  <a:pt x="38" y="328"/>
                  <a:pt x="47" y="331"/>
                  <a:pt x="53" y="325"/>
                </a:cubicBezTo>
                <a:cubicBezTo>
                  <a:pt x="59" y="319"/>
                  <a:pt x="56" y="310"/>
                  <a:pt x="53" y="300"/>
                </a:cubicBezTo>
                <a:cubicBezTo>
                  <a:pt x="50" y="290"/>
                  <a:pt x="47" y="279"/>
                  <a:pt x="54" y="272"/>
                </a:cubicBezTo>
                <a:cubicBezTo>
                  <a:pt x="62" y="264"/>
                  <a:pt x="73" y="267"/>
                  <a:pt x="83" y="271"/>
                </a:cubicBezTo>
                <a:cubicBezTo>
                  <a:pt x="92" y="274"/>
                  <a:pt x="101" y="276"/>
                  <a:pt x="107" y="271"/>
                </a:cubicBezTo>
                <a:cubicBezTo>
                  <a:pt x="113" y="265"/>
                  <a:pt x="111" y="255"/>
                  <a:pt x="108" y="246"/>
                </a:cubicBezTo>
                <a:cubicBezTo>
                  <a:pt x="104" y="236"/>
                  <a:pt x="101" y="225"/>
                  <a:pt x="109" y="217"/>
                </a:cubicBezTo>
                <a:cubicBezTo>
                  <a:pt x="116" y="210"/>
                  <a:pt x="127" y="213"/>
                  <a:pt x="137" y="216"/>
                </a:cubicBezTo>
                <a:cubicBezTo>
                  <a:pt x="147" y="219"/>
                  <a:pt x="156" y="222"/>
                  <a:pt x="162" y="216"/>
                </a:cubicBezTo>
                <a:cubicBezTo>
                  <a:pt x="168" y="210"/>
                  <a:pt x="165" y="201"/>
                  <a:pt x="162" y="192"/>
                </a:cubicBezTo>
                <a:cubicBezTo>
                  <a:pt x="159" y="181"/>
                  <a:pt x="155" y="171"/>
                  <a:pt x="163" y="163"/>
                </a:cubicBezTo>
                <a:cubicBezTo>
                  <a:pt x="171" y="155"/>
                  <a:pt x="181" y="159"/>
                  <a:pt x="192" y="162"/>
                </a:cubicBezTo>
                <a:cubicBezTo>
                  <a:pt x="201" y="165"/>
                  <a:pt x="210" y="168"/>
                  <a:pt x="216" y="162"/>
                </a:cubicBezTo>
                <a:cubicBezTo>
                  <a:pt x="222" y="156"/>
                  <a:pt x="219" y="147"/>
                  <a:pt x="216" y="137"/>
                </a:cubicBezTo>
                <a:cubicBezTo>
                  <a:pt x="213" y="127"/>
                  <a:pt x="210" y="116"/>
                  <a:pt x="217" y="109"/>
                </a:cubicBezTo>
                <a:cubicBezTo>
                  <a:pt x="225" y="101"/>
                  <a:pt x="236" y="104"/>
                  <a:pt x="246" y="107"/>
                </a:cubicBezTo>
                <a:cubicBezTo>
                  <a:pt x="256" y="110"/>
                  <a:pt x="265" y="113"/>
                  <a:pt x="271" y="107"/>
                </a:cubicBezTo>
                <a:cubicBezTo>
                  <a:pt x="277" y="101"/>
                  <a:pt x="274" y="92"/>
                  <a:pt x="271" y="83"/>
                </a:cubicBezTo>
                <a:cubicBezTo>
                  <a:pt x="267" y="72"/>
                  <a:pt x="264" y="62"/>
                  <a:pt x="272" y="54"/>
                </a:cubicBezTo>
                <a:cubicBezTo>
                  <a:pt x="279" y="47"/>
                  <a:pt x="290" y="50"/>
                  <a:pt x="300" y="53"/>
                </a:cubicBezTo>
                <a:cubicBezTo>
                  <a:pt x="310" y="56"/>
                  <a:pt x="319" y="59"/>
                  <a:pt x="325" y="53"/>
                </a:cubicBezTo>
                <a:cubicBezTo>
                  <a:pt x="331" y="47"/>
                  <a:pt x="328" y="38"/>
                  <a:pt x="325" y="28"/>
                </a:cubicBezTo>
                <a:cubicBezTo>
                  <a:pt x="322" y="18"/>
                  <a:pt x="318" y="7"/>
                  <a:pt x="326" y="0"/>
                </a:cubicBezTo>
                <a:cubicBezTo>
                  <a:pt x="329" y="3"/>
                  <a:pt x="329" y="3"/>
                  <a:pt x="329" y="3"/>
                </a:cubicBezTo>
                <a:cubicBezTo>
                  <a:pt x="323" y="9"/>
                  <a:pt x="326" y="18"/>
                  <a:pt x="329" y="27"/>
                </a:cubicBezTo>
                <a:cubicBezTo>
                  <a:pt x="332" y="38"/>
                  <a:pt x="335" y="48"/>
                  <a:pt x="328" y="5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6" name="Google Shape;56;p35"/>
          <p:cNvSpPr/>
          <p:nvPr/>
        </p:nvSpPr>
        <p:spPr>
          <a:xfrm>
            <a:off x="9072562" y="5445579"/>
            <a:ext cx="657225" cy="654050"/>
          </a:xfrm>
          <a:custGeom>
            <a:rect b="b" l="l" r="r" t="t"/>
            <a:pathLst>
              <a:path extrusionOk="0" h="335" w="336">
                <a:moveTo>
                  <a:pt x="8" y="279"/>
                </a:moveTo>
                <a:cubicBezTo>
                  <a:pt x="16" y="271"/>
                  <a:pt x="26" y="275"/>
                  <a:pt x="37" y="278"/>
                </a:cubicBezTo>
                <a:cubicBezTo>
                  <a:pt x="46" y="281"/>
                  <a:pt x="55" y="284"/>
                  <a:pt x="61" y="278"/>
                </a:cubicBezTo>
                <a:cubicBezTo>
                  <a:pt x="67" y="272"/>
                  <a:pt x="64" y="263"/>
                  <a:pt x="61" y="253"/>
                </a:cubicBezTo>
                <a:cubicBezTo>
                  <a:pt x="58" y="243"/>
                  <a:pt x="55" y="232"/>
                  <a:pt x="63" y="225"/>
                </a:cubicBezTo>
                <a:cubicBezTo>
                  <a:pt x="70" y="217"/>
                  <a:pt x="81" y="220"/>
                  <a:pt x="91" y="224"/>
                </a:cubicBezTo>
                <a:cubicBezTo>
                  <a:pt x="101" y="227"/>
                  <a:pt x="110" y="230"/>
                  <a:pt x="116" y="224"/>
                </a:cubicBezTo>
                <a:cubicBezTo>
                  <a:pt x="122" y="218"/>
                  <a:pt x="119" y="209"/>
                  <a:pt x="116" y="199"/>
                </a:cubicBezTo>
                <a:cubicBezTo>
                  <a:pt x="113" y="189"/>
                  <a:pt x="109" y="178"/>
                  <a:pt x="117" y="170"/>
                </a:cubicBezTo>
                <a:cubicBezTo>
                  <a:pt x="125" y="163"/>
                  <a:pt x="135" y="166"/>
                  <a:pt x="146" y="169"/>
                </a:cubicBezTo>
                <a:cubicBezTo>
                  <a:pt x="155" y="172"/>
                  <a:pt x="164" y="175"/>
                  <a:pt x="170" y="169"/>
                </a:cubicBezTo>
                <a:cubicBezTo>
                  <a:pt x="176" y="163"/>
                  <a:pt x="173" y="154"/>
                  <a:pt x="170" y="145"/>
                </a:cubicBezTo>
                <a:cubicBezTo>
                  <a:pt x="167" y="134"/>
                  <a:pt x="164" y="124"/>
                  <a:pt x="171" y="116"/>
                </a:cubicBezTo>
                <a:cubicBezTo>
                  <a:pt x="179" y="108"/>
                  <a:pt x="190" y="112"/>
                  <a:pt x="200" y="115"/>
                </a:cubicBezTo>
                <a:cubicBezTo>
                  <a:pt x="209" y="118"/>
                  <a:pt x="219" y="121"/>
                  <a:pt x="225" y="115"/>
                </a:cubicBezTo>
                <a:cubicBezTo>
                  <a:pt x="230" y="109"/>
                  <a:pt x="228" y="100"/>
                  <a:pt x="225" y="90"/>
                </a:cubicBezTo>
                <a:cubicBezTo>
                  <a:pt x="221" y="80"/>
                  <a:pt x="218" y="69"/>
                  <a:pt x="226" y="62"/>
                </a:cubicBezTo>
                <a:cubicBezTo>
                  <a:pt x="233" y="54"/>
                  <a:pt x="244" y="57"/>
                  <a:pt x="254" y="61"/>
                </a:cubicBezTo>
                <a:cubicBezTo>
                  <a:pt x="264" y="64"/>
                  <a:pt x="273" y="66"/>
                  <a:pt x="279" y="60"/>
                </a:cubicBezTo>
                <a:cubicBezTo>
                  <a:pt x="285" y="55"/>
                  <a:pt x="282" y="45"/>
                  <a:pt x="279" y="36"/>
                </a:cubicBezTo>
                <a:cubicBezTo>
                  <a:pt x="276" y="26"/>
                  <a:pt x="272" y="15"/>
                  <a:pt x="280" y="7"/>
                </a:cubicBezTo>
                <a:cubicBezTo>
                  <a:pt x="288" y="0"/>
                  <a:pt x="298" y="3"/>
                  <a:pt x="309" y="6"/>
                </a:cubicBezTo>
                <a:cubicBezTo>
                  <a:pt x="318" y="9"/>
                  <a:pt x="327" y="12"/>
                  <a:pt x="333" y="6"/>
                </a:cubicBezTo>
                <a:cubicBezTo>
                  <a:pt x="336" y="9"/>
                  <a:pt x="336" y="9"/>
                  <a:pt x="336" y="9"/>
                </a:cubicBezTo>
                <a:cubicBezTo>
                  <a:pt x="328" y="17"/>
                  <a:pt x="318" y="13"/>
                  <a:pt x="307" y="10"/>
                </a:cubicBezTo>
                <a:cubicBezTo>
                  <a:pt x="298" y="7"/>
                  <a:pt x="289" y="4"/>
                  <a:pt x="283" y="10"/>
                </a:cubicBezTo>
                <a:cubicBezTo>
                  <a:pt x="277" y="16"/>
                  <a:pt x="280" y="25"/>
                  <a:pt x="283" y="35"/>
                </a:cubicBezTo>
                <a:cubicBezTo>
                  <a:pt x="286" y="45"/>
                  <a:pt x="289" y="56"/>
                  <a:pt x="282" y="63"/>
                </a:cubicBezTo>
                <a:cubicBezTo>
                  <a:pt x="274" y="71"/>
                  <a:pt x="263" y="68"/>
                  <a:pt x="253" y="64"/>
                </a:cubicBezTo>
                <a:cubicBezTo>
                  <a:pt x="243" y="61"/>
                  <a:pt x="234" y="58"/>
                  <a:pt x="228" y="64"/>
                </a:cubicBezTo>
                <a:cubicBezTo>
                  <a:pt x="222" y="70"/>
                  <a:pt x="225" y="79"/>
                  <a:pt x="228" y="89"/>
                </a:cubicBezTo>
                <a:cubicBezTo>
                  <a:pt x="232" y="99"/>
                  <a:pt x="235" y="110"/>
                  <a:pt x="227" y="118"/>
                </a:cubicBezTo>
                <a:cubicBezTo>
                  <a:pt x="220" y="125"/>
                  <a:pt x="209" y="122"/>
                  <a:pt x="199" y="119"/>
                </a:cubicBezTo>
                <a:cubicBezTo>
                  <a:pt x="189" y="116"/>
                  <a:pt x="180" y="113"/>
                  <a:pt x="174" y="119"/>
                </a:cubicBezTo>
                <a:cubicBezTo>
                  <a:pt x="168" y="125"/>
                  <a:pt x="171" y="134"/>
                  <a:pt x="174" y="143"/>
                </a:cubicBezTo>
                <a:cubicBezTo>
                  <a:pt x="177" y="154"/>
                  <a:pt x="181" y="164"/>
                  <a:pt x="173" y="172"/>
                </a:cubicBezTo>
                <a:cubicBezTo>
                  <a:pt x="165" y="180"/>
                  <a:pt x="155" y="176"/>
                  <a:pt x="144" y="173"/>
                </a:cubicBezTo>
                <a:cubicBezTo>
                  <a:pt x="135" y="170"/>
                  <a:pt x="126" y="167"/>
                  <a:pt x="120" y="173"/>
                </a:cubicBezTo>
                <a:cubicBezTo>
                  <a:pt x="114" y="179"/>
                  <a:pt x="117" y="188"/>
                  <a:pt x="120" y="198"/>
                </a:cubicBezTo>
                <a:cubicBezTo>
                  <a:pt x="123" y="208"/>
                  <a:pt x="126" y="219"/>
                  <a:pt x="119" y="226"/>
                </a:cubicBezTo>
                <a:cubicBezTo>
                  <a:pt x="111" y="234"/>
                  <a:pt x="100" y="231"/>
                  <a:pt x="90" y="227"/>
                </a:cubicBezTo>
                <a:cubicBezTo>
                  <a:pt x="80" y="224"/>
                  <a:pt x="71" y="222"/>
                  <a:pt x="65" y="228"/>
                </a:cubicBezTo>
                <a:cubicBezTo>
                  <a:pt x="59" y="233"/>
                  <a:pt x="62" y="243"/>
                  <a:pt x="65" y="252"/>
                </a:cubicBezTo>
                <a:cubicBezTo>
                  <a:pt x="68" y="262"/>
                  <a:pt x="72" y="273"/>
                  <a:pt x="64" y="281"/>
                </a:cubicBezTo>
                <a:cubicBezTo>
                  <a:pt x="57" y="288"/>
                  <a:pt x="46" y="285"/>
                  <a:pt x="36" y="282"/>
                </a:cubicBezTo>
                <a:cubicBezTo>
                  <a:pt x="26" y="279"/>
                  <a:pt x="17" y="276"/>
                  <a:pt x="11" y="282"/>
                </a:cubicBezTo>
                <a:cubicBezTo>
                  <a:pt x="5" y="288"/>
                  <a:pt x="8" y="297"/>
                  <a:pt x="11" y="307"/>
                </a:cubicBezTo>
                <a:cubicBezTo>
                  <a:pt x="14" y="317"/>
                  <a:pt x="17" y="328"/>
                  <a:pt x="10" y="335"/>
                </a:cubicBezTo>
                <a:cubicBezTo>
                  <a:pt x="7" y="332"/>
                  <a:pt x="7" y="332"/>
                  <a:pt x="7" y="332"/>
                </a:cubicBezTo>
                <a:cubicBezTo>
                  <a:pt x="13" y="326"/>
                  <a:pt x="10" y="317"/>
                  <a:pt x="7" y="308"/>
                </a:cubicBezTo>
                <a:cubicBezTo>
                  <a:pt x="4" y="297"/>
                  <a:pt x="0" y="287"/>
                  <a:pt x="8" y="279"/>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7" name="Google Shape;57;p35"/>
          <p:cNvSpPr/>
          <p:nvPr/>
        </p:nvSpPr>
        <p:spPr>
          <a:xfrm>
            <a:off x="1982220" y="1624149"/>
            <a:ext cx="1489075" cy="1487488"/>
          </a:xfrm>
          <a:custGeom>
            <a:rect b="b" l="l" r="r" t="t"/>
            <a:pathLst>
              <a:path extrusionOk="0" h="762" w="762">
                <a:moveTo>
                  <a:pt x="726" y="36"/>
                </a:moveTo>
                <a:cubicBezTo>
                  <a:pt x="762" y="71"/>
                  <a:pt x="762" y="128"/>
                  <a:pt x="726" y="163"/>
                </a:cubicBezTo>
                <a:cubicBezTo>
                  <a:pt x="163" y="727"/>
                  <a:pt x="163" y="727"/>
                  <a:pt x="163" y="727"/>
                </a:cubicBezTo>
                <a:cubicBezTo>
                  <a:pt x="127" y="762"/>
                  <a:pt x="70" y="762"/>
                  <a:pt x="35" y="727"/>
                </a:cubicBezTo>
                <a:cubicBezTo>
                  <a:pt x="35" y="727"/>
                  <a:pt x="35" y="727"/>
                  <a:pt x="35" y="727"/>
                </a:cubicBezTo>
                <a:cubicBezTo>
                  <a:pt x="0" y="692"/>
                  <a:pt x="0" y="635"/>
                  <a:pt x="35" y="599"/>
                </a:cubicBezTo>
                <a:cubicBezTo>
                  <a:pt x="599" y="36"/>
                  <a:pt x="599" y="36"/>
                  <a:pt x="599" y="36"/>
                </a:cubicBezTo>
                <a:cubicBezTo>
                  <a:pt x="634" y="0"/>
                  <a:pt x="691" y="0"/>
                  <a:pt x="726" y="36"/>
                </a:cubicBezTo>
                <a:close/>
              </a:path>
            </a:pathLst>
          </a:custGeom>
          <a:solidFill>
            <a:srgbClr val="BAC3D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8" name="Google Shape;58;p35"/>
          <p:cNvSpPr/>
          <p:nvPr/>
        </p:nvSpPr>
        <p:spPr>
          <a:xfrm>
            <a:off x="3686403" y="1411607"/>
            <a:ext cx="893763" cy="890588"/>
          </a:xfrm>
          <a:custGeom>
            <a:rect b="b" l="l" r="r" t="t"/>
            <a:pathLst>
              <a:path extrusionOk="0" h="456" w="457">
                <a:moveTo>
                  <a:pt x="422" y="35"/>
                </a:moveTo>
                <a:cubicBezTo>
                  <a:pt x="457" y="70"/>
                  <a:pt x="457" y="127"/>
                  <a:pt x="422" y="162"/>
                </a:cubicBezTo>
                <a:cubicBezTo>
                  <a:pt x="163" y="421"/>
                  <a:pt x="163" y="421"/>
                  <a:pt x="163" y="421"/>
                </a:cubicBezTo>
                <a:cubicBezTo>
                  <a:pt x="128" y="456"/>
                  <a:pt x="70" y="456"/>
                  <a:pt x="35" y="421"/>
                </a:cubicBezTo>
                <a:cubicBezTo>
                  <a:pt x="35" y="421"/>
                  <a:pt x="35" y="421"/>
                  <a:pt x="35" y="421"/>
                </a:cubicBezTo>
                <a:cubicBezTo>
                  <a:pt x="0" y="386"/>
                  <a:pt x="0" y="329"/>
                  <a:pt x="35" y="294"/>
                </a:cubicBezTo>
                <a:cubicBezTo>
                  <a:pt x="294" y="35"/>
                  <a:pt x="294" y="35"/>
                  <a:pt x="294" y="35"/>
                </a:cubicBezTo>
                <a:cubicBezTo>
                  <a:pt x="329" y="0"/>
                  <a:pt x="386" y="0"/>
                  <a:pt x="422" y="35"/>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9" name="Google Shape;59;p35"/>
          <p:cNvSpPr/>
          <p:nvPr/>
        </p:nvSpPr>
        <p:spPr>
          <a:xfrm>
            <a:off x="10263187" y="4295775"/>
            <a:ext cx="1257300" cy="1257300"/>
          </a:xfrm>
          <a:custGeom>
            <a:rect b="b" l="l" r="r" t="t"/>
            <a:pathLst>
              <a:path extrusionOk="0" h="644" w="643">
                <a:moveTo>
                  <a:pt x="608" y="35"/>
                </a:moveTo>
                <a:cubicBezTo>
                  <a:pt x="643" y="71"/>
                  <a:pt x="643" y="128"/>
                  <a:pt x="608" y="163"/>
                </a:cubicBezTo>
                <a:cubicBezTo>
                  <a:pt x="162" y="609"/>
                  <a:pt x="162" y="609"/>
                  <a:pt x="162" y="609"/>
                </a:cubicBezTo>
                <a:cubicBezTo>
                  <a:pt x="127" y="644"/>
                  <a:pt x="70" y="644"/>
                  <a:pt x="35" y="609"/>
                </a:cubicBezTo>
                <a:cubicBezTo>
                  <a:pt x="35" y="609"/>
                  <a:pt x="35" y="609"/>
                  <a:pt x="35" y="609"/>
                </a:cubicBezTo>
                <a:cubicBezTo>
                  <a:pt x="0" y="573"/>
                  <a:pt x="0" y="516"/>
                  <a:pt x="35" y="481"/>
                </a:cubicBezTo>
                <a:cubicBezTo>
                  <a:pt x="480" y="35"/>
                  <a:pt x="480" y="35"/>
                  <a:pt x="480" y="35"/>
                </a:cubicBezTo>
                <a:cubicBezTo>
                  <a:pt x="516" y="0"/>
                  <a:pt x="573" y="0"/>
                  <a:pt x="608" y="35"/>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0" name="Google Shape;60;p35"/>
          <p:cNvSpPr/>
          <p:nvPr/>
        </p:nvSpPr>
        <p:spPr>
          <a:xfrm>
            <a:off x="1878240" y="1219520"/>
            <a:ext cx="401638" cy="403225"/>
          </a:xfrm>
          <a:custGeom>
            <a:rect b="b" l="l" r="r" t="t"/>
            <a:pathLst>
              <a:path extrusionOk="0" h="206" w="206">
                <a:moveTo>
                  <a:pt x="169" y="36"/>
                </a:moveTo>
                <a:cubicBezTo>
                  <a:pt x="206" y="73"/>
                  <a:pt x="206" y="132"/>
                  <a:pt x="169" y="169"/>
                </a:cubicBezTo>
                <a:cubicBezTo>
                  <a:pt x="132" y="206"/>
                  <a:pt x="73" y="206"/>
                  <a:pt x="36" y="169"/>
                </a:cubicBezTo>
                <a:cubicBezTo>
                  <a:pt x="0" y="132"/>
                  <a:pt x="0" y="73"/>
                  <a:pt x="36" y="36"/>
                </a:cubicBezTo>
                <a:cubicBezTo>
                  <a:pt x="73" y="0"/>
                  <a:pt x="132" y="0"/>
                  <a:pt x="169" y="3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1" name="Google Shape;61;p35"/>
          <p:cNvSpPr/>
          <p:nvPr/>
        </p:nvSpPr>
        <p:spPr>
          <a:xfrm>
            <a:off x="3388745" y="1293949"/>
            <a:ext cx="401638" cy="401638"/>
          </a:xfrm>
          <a:custGeom>
            <a:rect b="b" l="l" r="r" t="t"/>
            <a:pathLst>
              <a:path extrusionOk="0" h="206" w="205">
                <a:moveTo>
                  <a:pt x="169" y="36"/>
                </a:moveTo>
                <a:cubicBezTo>
                  <a:pt x="205" y="73"/>
                  <a:pt x="205" y="132"/>
                  <a:pt x="169" y="169"/>
                </a:cubicBezTo>
                <a:cubicBezTo>
                  <a:pt x="132" y="206"/>
                  <a:pt x="73" y="206"/>
                  <a:pt x="36" y="169"/>
                </a:cubicBezTo>
                <a:cubicBezTo>
                  <a:pt x="0" y="132"/>
                  <a:pt x="0" y="73"/>
                  <a:pt x="36" y="36"/>
                </a:cubicBezTo>
                <a:cubicBezTo>
                  <a:pt x="73" y="0"/>
                  <a:pt x="132" y="0"/>
                  <a:pt x="169" y="36"/>
                </a:cubicBezTo>
                <a:close/>
              </a:path>
            </a:pathLst>
          </a:custGeom>
          <a:solidFill>
            <a:srgbClr val="BAC3D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2" name="Google Shape;62;p35"/>
          <p:cNvSpPr/>
          <p:nvPr/>
        </p:nvSpPr>
        <p:spPr>
          <a:xfrm>
            <a:off x="9907587" y="5491162"/>
            <a:ext cx="403225" cy="401638"/>
          </a:xfrm>
          <a:custGeom>
            <a:rect b="b" l="l" r="r" t="t"/>
            <a:pathLst>
              <a:path extrusionOk="0" h="206" w="206">
                <a:moveTo>
                  <a:pt x="169" y="36"/>
                </a:moveTo>
                <a:cubicBezTo>
                  <a:pt x="206" y="73"/>
                  <a:pt x="206" y="132"/>
                  <a:pt x="169" y="169"/>
                </a:cubicBezTo>
                <a:cubicBezTo>
                  <a:pt x="132" y="206"/>
                  <a:pt x="73" y="206"/>
                  <a:pt x="36" y="169"/>
                </a:cubicBezTo>
                <a:cubicBezTo>
                  <a:pt x="0" y="132"/>
                  <a:pt x="0" y="73"/>
                  <a:pt x="36" y="36"/>
                </a:cubicBezTo>
                <a:cubicBezTo>
                  <a:pt x="73" y="0"/>
                  <a:pt x="132" y="0"/>
                  <a:pt x="169" y="3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3" name="Google Shape;63;p35"/>
          <p:cNvSpPr txBox="1"/>
          <p:nvPr>
            <p:ph type="ctrTitle"/>
          </p:nvPr>
        </p:nvSpPr>
        <p:spPr>
          <a:xfrm>
            <a:off x="4283801" y="2906712"/>
            <a:ext cx="3624399" cy="655784"/>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3200"/>
              <a:buFont typeface="Arial"/>
              <a:buNone/>
              <a:defRPr sz="32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35"/>
          <p:cNvSpPr txBox="1"/>
          <p:nvPr>
            <p:ph idx="1" type="body"/>
          </p:nvPr>
        </p:nvSpPr>
        <p:spPr>
          <a:xfrm>
            <a:off x="4283801" y="3844953"/>
            <a:ext cx="3624399" cy="31087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1600"/>
              <a:buNone/>
              <a:defRPr sz="1600">
                <a:solidFill>
                  <a:schemeClr val="dk1"/>
                </a:solidFill>
              </a:defRPr>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35"/>
          <p:cNvSpPr txBox="1"/>
          <p:nvPr>
            <p:ph idx="2" type="body"/>
          </p:nvPr>
        </p:nvSpPr>
        <p:spPr>
          <a:xfrm>
            <a:off x="4283801" y="4160587"/>
            <a:ext cx="3624399" cy="31087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1600"/>
              <a:buNone/>
              <a:defRPr sz="1600">
                <a:solidFill>
                  <a:schemeClr val="dk1"/>
                </a:solidFill>
              </a:defRPr>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1250">
        <p:push/>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image with description">
  <p:cSld name="Big image with description">
    <p:spTree>
      <p:nvGrpSpPr>
        <p:cNvPr id="66" name="Shape 66"/>
        <p:cNvGrpSpPr/>
        <p:nvPr/>
      </p:nvGrpSpPr>
      <p:grpSpPr>
        <a:xfrm>
          <a:off x="0" y="0"/>
          <a:ext cx="0" cy="0"/>
          <a:chOff x="0" y="0"/>
          <a:chExt cx="0" cy="0"/>
        </a:xfrm>
      </p:grpSpPr>
      <p:sp>
        <p:nvSpPr>
          <p:cNvPr id="67" name="Google Shape;67;p36"/>
          <p:cNvSpPr/>
          <p:nvPr>
            <p:ph idx="2" type="pic"/>
          </p:nvPr>
        </p:nvSpPr>
        <p:spPr>
          <a:xfrm>
            <a:off x="0" y="1533748"/>
            <a:ext cx="12192000" cy="3708812"/>
          </a:xfrm>
          <a:prstGeom prst="rect">
            <a:avLst/>
          </a:prstGeom>
          <a:noFill/>
          <a:ln>
            <a:noFill/>
          </a:ln>
        </p:spPr>
      </p:sp>
      <p:sp>
        <p:nvSpPr>
          <p:cNvPr id="68" name="Google Shape;68;p36"/>
          <p:cNvSpPr txBox="1"/>
          <p:nvPr>
            <p:ph idx="1" type="body"/>
          </p:nvPr>
        </p:nvSpPr>
        <p:spPr>
          <a:xfrm>
            <a:off x="591963" y="5539546"/>
            <a:ext cx="10691989" cy="779972"/>
          </a:xfrm>
          <a:prstGeom prst="rect">
            <a:avLst/>
          </a:prstGeom>
          <a:noFill/>
          <a:ln>
            <a:noFill/>
          </a:ln>
        </p:spPr>
        <p:txBody>
          <a:bodyPr anchorCtr="0" anchor="t" bIns="0" lIns="0" spcFirstLastPara="1" rIns="0" wrap="square" tIns="0">
            <a:normAutofit/>
          </a:bodyPr>
          <a:lstStyle>
            <a:lvl1pPr indent="-228600" lvl="0" marL="457200" algn="just">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69" name="Google Shape;69;p36"/>
          <p:cNvGrpSpPr/>
          <p:nvPr/>
        </p:nvGrpSpPr>
        <p:grpSpPr>
          <a:xfrm>
            <a:off x="101309" y="385540"/>
            <a:ext cx="383999" cy="342172"/>
            <a:chOff x="5270500" y="1460500"/>
            <a:chExt cx="1701800" cy="2705100"/>
          </a:xfrm>
        </p:grpSpPr>
        <p:sp>
          <p:nvSpPr>
            <p:cNvPr id="70" name="Google Shape;70;p36"/>
            <p:cNvSpPr/>
            <p:nvPr/>
          </p:nvSpPr>
          <p:spPr>
            <a:xfrm>
              <a:off x="5270500" y="1460500"/>
              <a:ext cx="457200" cy="27051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71" name="Google Shape;71;p36"/>
            <p:cNvSpPr/>
            <p:nvPr/>
          </p:nvSpPr>
          <p:spPr>
            <a:xfrm>
              <a:off x="5892800" y="1460500"/>
              <a:ext cx="457200" cy="2705100"/>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72" name="Google Shape;72;p36"/>
            <p:cNvSpPr/>
            <p:nvPr/>
          </p:nvSpPr>
          <p:spPr>
            <a:xfrm>
              <a:off x="6515100" y="1460500"/>
              <a:ext cx="457200" cy="2705100"/>
            </a:xfrm>
            <a:prstGeom prst="roundRect">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grpSp>
      <p:sp>
        <p:nvSpPr>
          <p:cNvPr id="73" name="Google Shape;73;p36"/>
          <p:cNvSpPr txBox="1"/>
          <p:nvPr>
            <p:ph idx="3" type="body"/>
          </p:nvPr>
        </p:nvSpPr>
        <p:spPr>
          <a:xfrm>
            <a:off x="591966" y="324582"/>
            <a:ext cx="10691988" cy="4317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3000"/>
              <a:buNone/>
              <a:defRPr b="1" sz="300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36"/>
          <p:cNvSpPr txBox="1"/>
          <p:nvPr>
            <p:ph idx="4" type="body"/>
          </p:nvPr>
        </p:nvSpPr>
        <p:spPr>
          <a:xfrm>
            <a:off x="591966" y="827103"/>
            <a:ext cx="10691988" cy="228451"/>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accent3"/>
              </a:buClr>
              <a:buSzPts val="1440"/>
              <a:buNone/>
              <a:defRPr b="0" sz="1440">
                <a:solidFill>
                  <a:schemeClr val="accent3"/>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125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9"/>
                                        </p:tgtEl>
                                        <p:attrNameLst>
                                          <p:attrName>style.visibility</p:attrName>
                                        </p:attrNameLst>
                                      </p:cBhvr>
                                      <p:to>
                                        <p:strVal val="visible"/>
                                      </p:to>
                                    </p:set>
                                    <p:animEffect filter="fade" transition="in">
                                      <p:cBhvr>
                                        <p:cTn dur="500"/>
                                        <p:tgtEl>
                                          <p:spTgt spid="69"/>
                                        </p:tgtEl>
                                      </p:cBhvr>
                                    </p:animEffect>
                                  </p:childTnLst>
                                </p:cTn>
                              </p:par>
                              <p:par>
                                <p:cTn fill="hold" nodeType="withEffect" presetClass="entr" presetID="10" presetSubtype="0">
                                  <p:stCondLst>
                                    <p:cond delay="800"/>
                                  </p:stCondLst>
                                  <p:childTnLst>
                                    <p:set>
                                      <p:cBhvr>
                                        <p:cTn dur="1" fill="hold">
                                          <p:stCondLst>
                                            <p:cond delay="0"/>
                                          </p:stCondLst>
                                        </p:cTn>
                                        <p:tgtEl>
                                          <p:spTgt spid="67"/>
                                        </p:tgtEl>
                                        <p:attrNameLst>
                                          <p:attrName>style.visibility</p:attrName>
                                        </p:attrNameLst>
                                      </p:cBhvr>
                                      <p:to>
                                        <p:strVal val="visible"/>
                                      </p:to>
                                    </p:set>
                                    <p:animEffect filter="fade" transition="in">
                                      <p:cBhvr>
                                        <p:cTn dur="500"/>
                                        <p:tgtEl>
                                          <p:spTgt spid="67"/>
                                        </p:tgtEl>
                                      </p:cBhvr>
                                    </p:animEffect>
                                  </p:childTnLst>
                                </p:cTn>
                              </p:par>
                              <p:par>
                                <p:cTn fill="hold" nodeType="withEffect" presetClass="entr" presetID="10" presetSubtype="0">
                                  <p:stCondLst>
                                    <p:cond delay="800"/>
                                  </p:stCondLst>
                                  <p:childTnLst>
                                    <p:set>
                                      <p:cBhvr>
                                        <p:cTn dur="1" fill="hold">
                                          <p:stCondLst>
                                            <p:cond delay="0"/>
                                          </p:stCondLst>
                                        </p:cTn>
                                        <p:tgtEl>
                                          <p:spTgt spid="68">
                                            <p:txEl>
                                              <p:pRg end="0" st="0"/>
                                            </p:txEl>
                                          </p:spTgt>
                                        </p:tgtEl>
                                        <p:attrNameLst>
                                          <p:attrName>style.visibility</p:attrName>
                                        </p:attrNameLst>
                                      </p:cBhvr>
                                      <p:to>
                                        <p:strVal val="visible"/>
                                      </p:to>
                                    </p:set>
                                    <p:animEffect filter="fade" transition="in">
                                      <p:cBhvr>
                                        <p:cTn dur="500"/>
                                        <p:tgtEl>
                                          <p:spTgt spid="68">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8">
                                            <p:txEl>
                                              <p:pRg end="1" st="1"/>
                                            </p:txEl>
                                          </p:spTgt>
                                        </p:tgtEl>
                                        <p:attrNameLst>
                                          <p:attrName>style.visibility</p:attrName>
                                        </p:attrNameLst>
                                      </p:cBhvr>
                                      <p:to>
                                        <p:strVal val="visible"/>
                                      </p:to>
                                    </p:set>
                                    <p:animEffect filter="fade" transition="in">
                                      <p:cBhvr>
                                        <p:cTn dur="500"/>
                                        <p:tgtEl>
                                          <p:spTgt spid="68">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8">
                                            <p:txEl>
                                              <p:pRg end="2" st="2"/>
                                            </p:txEl>
                                          </p:spTgt>
                                        </p:tgtEl>
                                        <p:attrNameLst>
                                          <p:attrName>style.visibility</p:attrName>
                                        </p:attrNameLst>
                                      </p:cBhvr>
                                      <p:to>
                                        <p:strVal val="visible"/>
                                      </p:to>
                                    </p:set>
                                    <p:animEffect filter="fade" transition="in">
                                      <p:cBhvr>
                                        <p:cTn dur="500"/>
                                        <p:tgtEl>
                                          <p:spTgt spid="68">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8">
                                            <p:txEl>
                                              <p:pRg end="3" st="3"/>
                                            </p:txEl>
                                          </p:spTgt>
                                        </p:tgtEl>
                                        <p:attrNameLst>
                                          <p:attrName>style.visibility</p:attrName>
                                        </p:attrNameLst>
                                      </p:cBhvr>
                                      <p:to>
                                        <p:strVal val="visible"/>
                                      </p:to>
                                    </p:set>
                                    <p:animEffect filter="fade" transition="in">
                                      <p:cBhvr>
                                        <p:cTn dur="500"/>
                                        <p:tgtEl>
                                          <p:spTgt spid="68">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8">
                                            <p:txEl>
                                              <p:pRg end="4" st="4"/>
                                            </p:txEl>
                                          </p:spTgt>
                                        </p:tgtEl>
                                        <p:attrNameLst>
                                          <p:attrName>style.visibility</p:attrName>
                                        </p:attrNameLst>
                                      </p:cBhvr>
                                      <p:to>
                                        <p:strVal val="visible"/>
                                      </p:to>
                                    </p:set>
                                    <p:animEffect filter="fade" transition="in">
                                      <p:cBhvr>
                                        <p:cTn dur="500"/>
                                        <p:tgtEl>
                                          <p:spTgt spid="68">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8">
                                            <p:txEl>
                                              <p:pRg end="5" st="5"/>
                                            </p:txEl>
                                          </p:spTgt>
                                        </p:tgtEl>
                                        <p:attrNameLst>
                                          <p:attrName>style.visibility</p:attrName>
                                        </p:attrNameLst>
                                      </p:cBhvr>
                                      <p:to>
                                        <p:strVal val="visible"/>
                                      </p:to>
                                    </p:set>
                                    <p:animEffect filter="fade" transition="in">
                                      <p:cBhvr>
                                        <p:cTn dur="500"/>
                                        <p:tgtEl>
                                          <p:spTgt spid="68">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8">
                                            <p:txEl>
                                              <p:pRg end="6" st="6"/>
                                            </p:txEl>
                                          </p:spTgt>
                                        </p:tgtEl>
                                        <p:attrNameLst>
                                          <p:attrName>style.visibility</p:attrName>
                                        </p:attrNameLst>
                                      </p:cBhvr>
                                      <p:to>
                                        <p:strVal val="visible"/>
                                      </p:to>
                                    </p:set>
                                    <p:animEffect filter="fade" transition="in">
                                      <p:cBhvr>
                                        <p:cTn dur="500"/>
                                        <p:tgtEl>
                                          <p:spTgt spid="68">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8">
                                            <p:txEl>
                                              <p:pRg end="7" st="7"/>
                                            </p:txEl>
                                          </p:spTgt>
                                        </p:tgtEl>
                                        <p:attrNameLst>
                                          <p:attrName>style.visibility</p:attrName>
                                        </p:attrNameLst>
                                      </p:cBhvr>
                                      <p:to>
                                        <p:strVal val="visible"/>
                                      </p:to>
                                    </p:set>
                                    <p:animEffect filter="fade" transition="in">
                                      <p:cBhvr>
                                        <p:cTn dur="500"/>
                                        <p:tgtEl>
                                          <p:spTgt spid="68">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68">
                                            <p:txEl>
                                              <p:pRg end="8" st="8"/>
                                            </p:txEl>
                                          </p:spTgt>
                                        </p:tgtEl>
                                        <p:attrNameLst>
                                          <p:attrName>style.visibility</p:attrName>
                                        </p:attrNameLst>
                                      </p:cBhvr>
                                      <p:to>
                                        <p:strVal val="visible"/>
                                      </p:to>
                                    </p:set>
                                    <p:animEffect filter="fade" transition="in">
                                      <p:cBhvr>
                                        <p:cTn dur="500"/>
                                        <p:tgtEl>
                                          <p:spTgt spid="68">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3">
                                            <p:txEl>
                                              <p:pRg end="0" st="0"/>
                                            </p:txEl>
                                          </p:spTgt>
                                        </p:tgtEl>
                                        <p:attrNameLst>
                                          <p:attrName>style.visibility</p:attrName>
                                        </p:attrNameLst>
                                      </p:cBhvr>
                                      <p:to>
                                        <p:strVal val="visible"/>
                                      </p:to>
                                    </p:set>
                                    <p:animEffect filter="fade" transition="in">
                                      <p:cBhvr>
                                        <p:cTn dur="400"/>
                                        <p:tgtEl>
                                          <p:spTgt spid="73">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3">
                                            <p:txEl>
                                              <p:pRg end="1" st="1"/>
                                            </p:txEl>
                                          </p:spTgt>
                                        </p:tgtEl>
                                        <p:attrNameLst>
                                          <p:attrName>style.visibility</p:attrName>
                                        </p:attrNameLst>
                                      </p:cBhvr>
                                      <p:to>
                                        <p:strVal val="visible"/>
                                      </p:to>
                                    </p:set>
                                    <p:animEffect filter="fade" transition="in">
                                      <p:cBhvr>
                                        <p:cTn dur="400"/>
                                        <p:tgtEl>
                                          <p:spTgt spid="73">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3">
                                            <p:txEl>
                                              <p:pRg end="2" st="2"/>
                                            </p:txEl>
                                          </p:spTgt>
                                        </p:tgtEl>
                                        <p:attrNameLst>
                                          <p:attrName>style.visibility</p:attrName>
                                        </p:attrNameLst>
                                      </p:cBhvr>
                                      <p:to>
                                        <p:strVal val="visible"/>
                                      </p:to>
                                    </p:set>
                                    <p:animEffect filter="fade" transition="in">
                                      <p:cBhvr>
                                        <p:cTn dur="400"/>
                                        <p:tgtEl>
                                          <p:spTgt spid="73">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3">
                                            <p:txEl>
                                              <p:pRg end="3" st="3"/>
                                            </p:txEl>
                                          </p:spTgt>
                                        </p:tgtEl>
                                        <p:attrNameLst>
                                          <p:attrName>style.visibility</p:attrName>
                                        </p:attrNameLst>
                                      </p:cBhvr>
                                      <p:to>
                                        <p:strVal val="visible"/>
                                      </p:to>
                                    </p:set>
                                    <p:animEffect filter="fade" transition="in">
                                      <p:cBhvr>
                                        <p:cTn dur="400"/>
                                        <p:tgtEl>
                                          <p:spTgt spid="73">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3">
                                            <p:txEl>
                                              <p:pRg end="4" st="4"/>
                                            </p:txEl>
                                          </p:spTgt>
                                        </p:tgtEl>
                                        <p:attrNameLst>
                                          <p:attrName>style.visibility</p:attrName>
                                        </p:attrNameLst>
                                      </p:cBhvr>
                                      <p:to>
                                        <p:strVal val="visible"/>
                                      </p:to>
                                    </p:set>
                                    <p:animEffect filter="fade" transition="in">
                                      <p:cBhvr>
                                        <p:cTn dur="400"/>
                                        <p:tgtEl>
                                          <p:spTgt spid="73">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3">
                                            <p:txEl>
                                              <p:pRg end="5" st="5"/>
                                            </p:txEl>
                                          </p:spTgt>
                                        </p:tgtEl>
                                        <p:attrNameLst>
                                          <p:attrName>style.visibility</p:attrName>
                                        </p:attrNameLst>
                                      </p:cBhvr>
                                      <p:to>
                                        <p:strVal val="visible"/>
                                      </p:to>
                                    </p:set>
                                    <p:animEffect filter="fade" transition="in">
                                      <p:cBhvr>
                                        <p:cTn dur="400"/>
                                        <p:tgtEl>
                                          <p:spTgt spid="73">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3">
                                            <p:txEl>
                                              <p:pRg end="6" st="6"/>
                                            </p:txEl>
                                          </p:spTgt>
                                        </p:tgtEl>
                                        <p:attrNameLst>
                                          <p:attrName>style.visibility</p:attrName>
                                        </p:attrNameLst>
                                      </p:cBhvr>
                                      <p:to>
                                        <p:strVal val="visible"/>
                                      </p:to>
                                    </p:set>
                                    <p:animEffect filter="fade" transition="in">
                                      <p:cBhvr>
                                        <p:cTn dur="400"/>
                                        <p:tgtEl>
                                          <p:spTgt spid="73">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3">
                                            <p:txEl>
                                              <p:pRg end="7" st="7"/>
                                            </p:txEl>
                                          </p:spTgt>
                                        </p:tgtEl>
                                        <p:attrNameLst>
                                          <p:attrName>style.visibility</p:attrName>
                                        </p:attrNameLst>
                                      </p:cBhvr>
                                      <p:to>
                                        <p:strVal val="visible"/>
                                      </p:to>
                                    </p:set>
                                    <p:animEffect filter="fade" transition="in">
                                      <p:cBhvr>
                                        <p:cTn dur="400"/>
                                        <p:tgtEl>
                                          <p:spTgt spid="73">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3">
                                            <p:txEl>
                                              <p:pRg end="8" st="8"/>
                                            </p:txEl>
                                          </p:spTgt>
                                        </p:tgtEl>
                                        <p:attrNameLst>
                                          <p:attrName>style.visibility</p:attrName>
                                        </p:attrNameLst>
                                      </p:cBhvr>
                                      <p:to>
                                        <p:strVal val="visible"/>
                                      </p:to>
                                    </p:set>
                                    <p:animEffect filter="fade" transition="in">
                                      <p:cBhvr>
                                        <p:cTn dur="400"/>
                                        <p:tgtEl>
                                          <p:spTgt spid="73">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4">
                                            <p:txEl>
                                              <p:pRg end="0" st="0"/>
                                            </p:txEl>
                                          </p:spTgt>
                                        </p:tgtEl>
                                        <p:attrNameLst>
                                          <p:attrName>style.visibility</p:attrName>
                                        </p:attrNameLst>
                                      </p:cBhvr>
                                      <p:to>
                                        <p:strVal val="visible"/>
                                      </p:to>
                                    </p:set>
                                    <p:animEffect filter="fade" transition="in">
                                      <p:cBhvr>
                                        <p:cTn dur="500"/>
                                        <p:tgtEl>
                                          <p:spTgt spid="74">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4">
                                            <p:txEl>
                                              <p:pRg end="1" st="1"/>
                                            </p:txEl>
                                          </p:spTgt>
                                        </p:tgtEl>
                                        <p:attrNameLst>
                                          <p:attrName>style.visibility</p:attrName>
                                        </p:attrNameLst>
                                      </p:cBhvr>
                                      <p:to>
                                        <p:strVal val="visible"/>
                                      </p:to>
                                    </p:set>
                                    <p:animEffect filter="fade" transition="in">
                                      <p:cBhvr>
                                        <p:cTn dur="500"/>
                                        <p:tgtEl>
                                          <p:spTgt spid="74">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4">
                                            <p:txEl>
                                              <p:pRg end="2" st="2"/>
                                            </p:txEl>
                                          </p:spTgt>
                                        </p:tgtEl>
                                        <p:attrNameLst>
                                          <p:attrName>style.visibility</p:attrName>
                                        </p:attrNameLst>
                                      </p:cBhvr>
                                      <p:to>
                                        <p:strVal val="visible"/>
                                      </p:to>
                                    </p:set>
                                    <p:animEffect filter="fade" transition="in">
                                      <p:cBhvr>
                                        <p:cTn dur="500"/>
                                        <p:tgtEl>
                                          <p:spTgt spid="74">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4">
                                            <p:txEl>
                                              <p:pRg end="3" st="3"/>
                                            </p:txEl>
                                          </p:spTgt>
                                        </p:tgtEl>
                                        <p:attrNameLst>
                                          <p:attrName>style.visibility</p:attrName>
                                        </p:attrNameLst>
                                      </p:cBhvr>
                                      <p:to>
                                        <p:strVal val="visible"/>
                                      </p:to>
                                    </p:set>
                                    <p:animEffect filter="fade" transition="in">
                                      <p:cBhvr>
                                        <p:cTn dur="500"/>
                                        <p:tgtEl>
                                          <p:spTgt spid="74">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4">
                                            <p:txEl>
                                              <p:pRg end="4" st="4"/>
                                            </p:txEl>
                                          </p:spTgt>
                                        </p:tgtEl>
                                        <p:attrNameLst>
                                          <p:attrName>style.visibility</p:attrName>
                                        </p:attrNameLst>
                                      </p:cBhvr>
                                      <p:to>
                                        <p:strVal val="visible"/>
                                      </p:to>
                                    </p:set>
                                    <p:animEffect filter="fade" transition="in">
                                      <p:cBhvr>
                                        <p:cTn dur="500"/>
                                        <p:tgtEl>
                                          <p:spTgt spid="74">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4">
                                            <p:txEl>
                                              <p:pRg end="5" st="5"/>
                                            </p:txEl>
                                          </p:spTgt>
                                        </p:tgtEl>
                                        <p:attrNameLst>
                                          <p:attrName>style.visibility</p:attrName>
                                        </p:attrNameLst>
                                      </p:cBhvr>
                                      <p:to>
                                        <p:strVal val="visible"/>
                                      </p:to>
                                    </p:set>
                                    <p:animEffect filter="fade" transition="in">
                                      <p:cBhvr>
                                        <p:cTn dur="500"/>
                                        <p:tgtEl>
                                          <p:spTgt spid="74">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4">
                                            <p:txEl>
                                              <p:pRg end="6" st="6"/>
                                            </p:txEl>
                                          </p:spTgt>
                                        </p:tgtEl>
                                        <p:attrNameLst>
                                          <p:attrName>style.visibility</p:attrName>
                                        </p:attrNameLst>
                                      </p:cBhvr>
                                      <p:to>
                                        <p:strVal val="visible"/>
                                      </p:to>
                                    </p:set>
                                    <p:animEffect filter="fade" transition="in">
                                      <p:cBhvr>
                                        <p:cTn dur="500"/>
                                        <p:tgtEl>
                                          <p:spTgt spid="74">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4">
                                            <p:txEl>
                                              <p:pRg end="7" st="7"/>
                                            </p:txEl>
                                          </p:spTgt>
                                        </p:tgtEl>
                                        <p:attrNameLst>
                                          <p:attrName>style.visibility</p:attrName>
                                        </p:attrNameLst>
                                      </p:cBhvr>
                                      <p:to>
                                        <p:strVal val="visible"/>
                                      </p:to>
                                    </p:set>
                                    <p:animEffect filter="fade" transition="in">
                                      <p:cBhvr>
                                        <p:cTn dur="500"/>
                                        <p:tgtEl>
                                          <p:spTgt spid="74">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4">
                                            <p:txEl>
                                              <p:pRg end="8" st="8"/>
                                            </p:txEl>
                                          </p:spTgt>
                                        </p:tgtEl>
                                        <p:attrNameLst>
                                          <p:attrName>style.visibility</p:attrName>
                                        </p:attrNameLst>
                                      </p:cBhvr>
                                      <p:to>
                                        <p:strVal val="visible"/>
                                      </p:to>
                                    </p:set>
                                    <p:animEffect filter="fade" transition="in">
                                      <p:cBhvr>
                                        <p:cTn dur="500"/>
                                        <p:tgtEl>
                                          <p:spTgt spid="74">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de image with color bar">
  <p:cSld name="Side image with color bar">
    <p:spTree>
      <p:nvGrpSpPr>
        <p:cNvPr id="75" name="Shape 75"/>
        <p:cNvGrpSpPr/>
        <p:nvPr/>
      </p:nvGrpSpPr>
      <p:grpSpPr>
        <a:xfrm>
          <a:off x="0" y="0"/>
          <a:ext cx="0" cy="0"/>
          <a:chOff x="0" y="0"/>
          <a:chExt cx="0" cy="0"/>
        </a:xfrm>
      </p:grpSpPr>
      <p:sp>
        <p:nvSpPr>
          <p:cNvPr id="76" name="Google Shape;76;p37"/>
          <p:cNvSpPr/>
          <p:nvPr/>
        </p:nvSpPr>
        <p:spPr>
          <a:xfrm>
            <a:off x="6050847" y="1533748"/>
            <a:ext cx="6141156" cy="370881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77" name="Google Shape;77;p37"/>
          <p:cNvSpPr txBox="1"/>
          <p:nvPr>
            <p:ph idx="1" type="body"/>
          </p:nvPr>
        </p:nvSpPr>
        <p:spPr>
          <a:xfrm>
            <a:off x="603251" y="324582"/>
            <a:ext cx="10972800" cy="4317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3000"/>
              <a:buNone/>
              <a:defRPr b="1" sz="300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37"/>
          <p:cNvSpPr txBox="1"/>
          <p:nvPr>
            <p:ph idx="2" type="body"/>
          </p:nvPr>
        </p:nvSpPr>
        <p:spPr>
          <a:xfrm>
            <a:off x="603251" y="827103"/>
            <a:ext cx="10972800" cy="228451"/>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accent3"/>
              </a:buClr>
              <a:buSzPts val="1440"/>
              <a:buNone/>
              <a:defRPr b="0" sz="1440">
                <a:solidFill>
                  <a:schemeClr val="accent3"/>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37"/>
          <p:cNvSpPr/>
          <p:nvPr>
            <p:ph idx="3" type="pic"/>
          </p:nvPr>
        </p:nvSpPr>
        <p:spPr>
          <a:xfrm>
            <a:off x="2" y="1533748"/>
            <a:ext cx="6321777" cy="3708812"/>
          </a:xfrm>
          <a:prstGeom prst="rect">
            <a:avLst/>
          </a:prstGeom>
          <a:noFill/>
          <a:ln>
            <a:noFill/>
          </a:ln>
        </p:spPr>
      </p:sp>
      <p:sp>
        <p:nvSpPr>
          <p:cNvPr id="80" name="Google Shape;80;p37"/>
          <p:cNvSpPr txBox="1"/>
          <p:nvPr>
            <p:ph idx="4" type="body"/>
          </p:nvPr>
        </p:nvSpPr>
        <p:spPr>
          <a:xfrm>
            <a:off x="591965" y="5539546"/>
            <a:ext cx="10973505" cy="779972"/>
          </a:xfrm>
          <a:prstGeom prst="rect">
            <a:avLst/>
          </a:prstGeom>
          <a:noFill/>
          <a:ln>
            <a:noFill/>
          </a:ln>
        </p:spPr>
        <p:txBody>
          <a:bodyPr anchorCtr="0" anchor="t" bIns="0" lIns="0" spcFirstLastPara="1" rIns="0" wrap="square" tIns="0">
            <a:normAutofit/>
          </a:bodyPr>
          <a:lstStyle>
            <a:lvl1pPr indent="-228600" lvl="0" marL="457200" algn="just">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7"/>
          <p:cNvSpPr txBox="1"/>
          <p:nvPr>
            <p:ph idx="5" type="body"/>
          </p:nvPr>
        </p:nvSpPr>
        <p:spPr>
          <a:xfrm>
            <a:off x="6672438" y="2259912"/>
            <a:ext cx="4893029" cy="4317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3000"/>
              <a:buNone/>
              <a:defRPr b="1" sz="300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37"/>
          <p:cNvSpPr txBox="1"/>
          <p:nvPr>
            <p:ph idx="6" type="body"/>
          </p:nvPr>
        </p:nvSpPr>
        <p:spPr>
          <a:xfrm>
            <a:off x="6672438" y="2762434"/>
            <a:ext cx="4893029" cy="228451"/>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rgbClr val="2C3648"/>
              </a:buClr>
              <a:buSzPts val="1440"/>
              <a:buNone/>
              <a:defRPr b="0" sz="1440">
                <a:solidFill>
                  <a:srgbClr val="2C3648"/>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37"/>
          <p:cNvSpPr txBox="1"/>
          <p:nvPr>
            <p:ph idx="7" type="body"/>
          </p:nvPr>
        </p:nvSpPr>
        <p:spPr>
          <a:xfrm>
            <a:off x="6672438" y="3121469"/>
            <a:ext cx="4893029" cy="1572456"/>
          </a:xfrm>
          <a:prstGeom prst="rect">
            <a:avLst/>
          </a:prstGeom>
          <a:noFill/>
          <a:ln>
            <a:noFill/>
          </a:ln>
        </p:spPr>
        <p:txBody>
          <a:bodyPr anchorCtr="0" anchor="t" bIns="0" lIns="0" spcFirstLastPara="1" rIns="0" wrap="square" tIns="0">
            <a:normAutofit/>
          </a:bodyPr>
          <a:lstStyle>
            <a:lvl1pPr indent="-228600" lvl="0" marL="457200" algn="just">
              <a:lnSpc>
                <a:spcPct val="130000"/>
              </a:lnSpc>
              <a:spcBef>
                <a:spcPts val="1000"/>
              </a:spcBef>
              <a:spcAft>
                <a:spcPts val="0"/>
              </a:spcAft>
              <a:buClr>
                <a:srgbClr val="F2F2F2"/>
              </a:buClr>
              <a:buSzPts val="1080"/>
              <a:buNone/>
              <a:defRPr sz="1080">
                <a:solidFill>
                  <a:srgbClr val="F2F2F2"/>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84" name="Google Shape;84;p37"/>
          <p:cNvGrpSpPr/>
          <p:nvPr/>
        </p:nvGrpSpPr>
        <p:grpSpPr>
          <a:xfrm>
            <a:off x="101309" y="385540"/>
            <a:ext cx="383999" cy="342172"/>
            <a:chOff x="5270500" y="1460500"/>
            <a:chExt cx="1701800" cy="2705100"/>
          </a:xfrm>
        </p:grpSpPr>
        <p:sp>
          <p:nvSpPr>
            <p:cNvPr id="85" name="Google Shape;85;p37"/>
            <p:cNvSpPr/>
            <p:nvPr/>
          </p:nvSpPr>
          <p:spPr>
            <a:xfrm>
              <a:off x="5270500" y="1460500"/>
              <a:ext cx="457200" cy="27051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86" name="Google Shape;86;p37"/>
            <p:cNvSpPr/>
            <p:nvPr/>
          </p:nvSpPr>
          <p:spPr>
            <a:xfrm>
              <a:off x="5892800" y="1460500"/>
              <a:ext cx="457200" cy="2705100"/>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87" name="Google Shape;87;p37"/>
            <p:cNvSpPr/>
            <p:nvPr/>
          </p:nvSpPr>
          <p:spPr>
            <a:xfrm>
              <a:off x="6515100" y="1460500"/>
              <a:ext cx="457200" cy="2705100"/>
            </a:xfrm>
            <a:prstGeom prst="roundRect">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grpSp>
    </p:spTree>
  </p:cSld>
  <p:clrMapOvr>
    <a:masterClrMapping/>
  </p:clrMapOvr>
  <mc:AlternateContent>
    <mc:Choice Requires="p14">
      <p:transition spd="slow" p14:dur="125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500"/>
                                        <p:tgtEl>
                                          <p:spTgt spid="84"/>
                                        </p:tgtEl>
                                      </p:cBhvr>
                                    </p:animEffect>
                                  </p:childTnLst>
                                </p:cTn>
                              </p:par>
                              <p:par>
                                <p:cTn fill="hold" nodeType="withEffect" presetClass="entr" presetID="10" presetSubtype="0">
                                  <p:stCondLst>
                                    <p:cond delay="200"/>
                                  </p:stCondLst>
                                  <p:childTnLst>
                                    <p:set>
                                      <p:cBhvr>
                                        <p:cTn dur="1" fill="hold">
                                          <p:stCondLst>
                                            <p:cond delay="0"/>
                                          </p:stCondLst>
                                        </p:cTn>
                                        <p:tgtEl>
                                          <p:spTgt spid="77">
                                            <p:txEl>
                                              <p:pRg end="0" st="0"/>
                                            </p:txEl>
                                          </p:spTgt>
                                        </p:tgtEl>
                                        <p:attrNameLst>
                                          <p:attrName>style.visibility</p:attrName>
                                        </p:attrNameLst>
                                      </p:cBhvr>
                                      <p:to>
                                        <p:strVal val="visible"/>
                                      </p:to>
                                    </p:set>
                                    <p:animEffect filter="fade" transition="in">
                                      <p:cBhvr>
                                        <p:cTn dur="400"/>
                                        <p:tgtEl>
                                          <p:spTgt spid="77">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7">
                                            <p:txEl>
                                              <p:pRg end="1" st="1"/>
                                            </p:txEl>
                                          </p:spTgt>
                                        </p:tgtEl>
                                        <p:attrNameLst>
                                          <p:attrName>style.visibility</p:attrName>
                                        </p:attrNameLst>
                                      </p:cBhvr>
                                      <p:to>
                                        <p:strVal val="visible"/>
                                      </p:to>
                                    </p:set>
                                    <p:animEffect filter="fade" transition="in">
                                      <p:cBhvr>
                                        <p:cTn dur="400"/>
                                        <p:tgtEl>
                                          <p:spTgt spid="77">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7">
                                            <p:txEl>
                                              <p:pRg end="2" st="2"/>
                                            </p:txEl>
                                          </p:spTgt>
                                        </p:tgtEl>
                                        <p:attrNameLst>
                                          <p:attrName>style.visibility</p:attrName>
                                        </p:attrNameLst>
                                      </p:cBhvr>
                                      <p:to>
                                        <p:strVal val="visible"/>
                                      </p:to>
                                    </p:set>
                                    <p:animEffect filter="fade" transition="in">
                                      <p:cBhvr>
                                        <p:cTn dur="400"/>
                                        <p:tgtEl>
                                          <p:spTgt spid="77">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7">
                                            <p:txEl>
                                              <p:pRg end="3" st="3"/>
                                            </p:txEl>
                                          </p:spTgt>
                                        </p:tgtEl>
                                        <p:attrNameLst>
                                          <p:attrName>style.visibility</p:attrName>
                                        </p:attrNameLst>
                                      </p:cBhvr>
                                      <p:to>
                                        <p:strVal val="visible"/>
                                      </p:to>
                                    </p:set>
                                    <p:animEffect filter="fade" transition="in">
                                      <p:cBhvr>
                                        <p:cTn dur="400"/>
                                        <p:tgtEl>
                                          <p:spTgt spid="77">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7">
                                            <p:txEl>
                                              <p:pRg end="4" st="4"/>
                                            </p:txEl>
                                          </p:spTgt>
                                        </p:tgtEl>
                                        <p:attrNameLst>
                                          <p:attrName>style.visibility</p:attrName>
                                        </p:attrNameLst>
                                      </p:cBhvr>
                                      <p:to>
                                        <p:strVal val="visible"/>
                                      </p:to>
                                    </p:set>
                                    <p:animEffect filter="fade" transition="in">
                                      <p:cBhvr>
                                        <p:cTn dur="400"/>
                                        <p:tgtEl>
                                          <p:spTgt spid="77">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7">
                                            <p:txEl>
                                              <p:pRg end="5" st="5"/>
                                            </p:txEl>
                                          </p:spTgt>
                                        </p:tgtEl>
                                        <p:attrNameLst>
                                          <p:attrName>style.visibility</p:attrName>
                                        </p:attrNameLst>
                                      </p:cBhvr>
                                      <p:to>
                                        <p:strVal val="visible"/>
                                      </p:to>
                                    </p:set>
                                    <p:animEffect filter="fade" transition="in">
                                      <p:cBhvr>
                                        <p:cTn dur="400"/>
                                        <p:tgtEl>
                                          <p:spTgt spid="77">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7">
                                            <p:txEl>
                                              <p:pRg end="6" st="6"/>
                                            </p:txEl>
                                          </p:spTgt>
                                        </p:tgtEl>
                                        <p:attrNameLst>
                                          <p:attrName>style.visibility</p:attrName>
                                        </p:attrNameLst>
                                      </p:cBhvr>
                                      <p:to>
                                        <p:strVal val="visible"/>
                                      </p:to>
                                    </p:set>
                                    <p:animEffect filter="fade" transition="in">
                                      <p:cBhvr>
                                        <p:cTn dur="400"/>
                                        <p:tgtEl>
                                          <p:spTgt spid="77">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7">
                                            <p:txEl>
                                              <p:pRg end="7" st="7"/>
                                            </p:txEl>
                                          </p:spTgt>
                                        </p:tgtEl>
                                        <p:attrNameLst>
                                          <p:attrName>style.visibility</p:attrName>
                                        </p:attrNameLst>
                                      </p:cBhvr>
                                      <p:to>
                                        <p:strVal val="visible"/>
                                      </p:to>
                                    </p:set>
                                    <p:animEffect filter="fade" transition="in">
                                      <p:cBhvr>
                                        <p:cTn dur="400"/>
                                        <p:tgtEl>
                                          <p:spTgt spid="77">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7">
                                            <p:txEl>
                                              <p:pRg end="8" st="8"/>
                                            </p:txEl>
                                          </p:spTgt>
                                        </p:tgtEl>
                                        <p:attrNameLst>
                                          <p:attrName>style.visibility</p:attrName>
                                        </p:attrNameLst>
                                      </p:cBhvr>
                                      <p:to>
                                        <p:strVal val="visible"/>
                                      </p:to>
                                    </p:set>
                                    <p:animEffect filter="fade" transition="in">
                                      <p:cBhvr>
                                        <p:cTn dur="400"/>
                                        <p:tgtEl>
                                          <p:spTgt spid="77">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8">
                                            <p:txEl>
                                              <p:pRg end="0" st="0"/>
                                            </p:txEl>
                                          </p:spTgt>
                                        </p:tgtEl>
                                        <p:attrNameLst>
                                          <p:attrName>style.visibility</p:attrName>
                                        </p:attrNameLst>
                                      </p:cBhvr>
                                      <p:to>
                                        <p:strVal val="visible"/>
                                      </p:to>
                                    </p:set>
                                    <p:animEffect filter="fade" transition="in">
                                      <p:cBhvr>
                                        <p:cTn dur="500"/>
                                        <p:tgtEl>
                                          <p:spTgt spid="78">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8">
                                            <p:txEl>
                                              <p:pRg end="1" st="1"/>
                                            </p:txEl>
                                          </p:spTgt>
                                        </p:tgtEl>
                                        <p:attrNameLst>
                                          <p:attrName>style.visibility</p:attrName>
                                        </p:attrNameLst>
                                      </p:cBhvr>
                                      <p:to>
                                        <p:strVal val="visible"/>
                                      </p:to>
                                    </p:set>
                                    <p:animEffect filter="fade" transition="in">
                                      <p:cBhvr>
                                        <p:cTn dur="500"/>
                                        <p:tgtEl>
                                          <p:spTgt spid="78">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8">
                                            <p:txEl>
                                              <p:pRg end="2" st="2"/>
                                            </p:txEl>
                                          </p:spTgt>
                                        </p:tgtEl>
                                        <p:attrNameLst>
                                          <p:attrName>style.visibility</p:attrName>
                                        </p:attrNameLst>
                                      </p:cBhvr>
                                      <p:to>
                                        <p:strVal val="visible"/>
                                      </p:to>
                                    </p:set>
                                    <p:animEffect filter="fade" transition="in">
                                      <p:cBhvr>
                                        <p:cTn dur="500"/>
                                        <p:tgtEl>
                                          <p:spTgt spid="78">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8">
                                            <p:txEl>
                                              <p:pRg end="3" st="3"/>
                                            </p:txEl>
                                          </p:spTgt>
                                        </p:tgtEl>
                                        <p:attrNameLst>
                                          <p:attrName>style.visibility</p:attrName>
                                        </p:attrNameLst>
                                      </p:cBhvr>
                                      <p:to>
                                        <p:strVal val="visible"/>
                                      </p:to>
                                    </p:set>
                                    <p:animEffect filter="fade" transition="in">
                                      <p:cBhvr>
                                        <p:cTn dur="500"/>
                                        <p:tgtEl>
                                          <p:spTgt spid="78">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8">
                                            <p:txEl>
                                              <p:pRg end="4" st="4"/>
                                            </p:txEl>
                                          </p:spTgt>
                                        </p:tgtEl>
                                        <p:attrNameLst>
                                          <p:attrName>style.visibility</p:attrName>
                                        </p:attrNameLst>
                                      </p:cBhvr>
                                      <p:to>
                                        <p:strVal val="visible"/>
                                      </p:to>
                                    </p:set>
                                    <p:animEffect filter="fade" transition="in">
                                      <p:cBhvr>
                                        <p:cTn dur="500"/>
                                        <p:tgtEl>
                                          <p:spTgt spid="78">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8">
                                            <p:txEl>
                                              <p:pRg end="5" st="5"/>
                                            </p:txEl>
                                          </p:spTgt>
                                        </p:tgtEl>
                                        <p:attrNameLst>
                                          <p:attrName>style.visibility</p:attrName>
                                        </p:attrNameLst>
                                      </p:cBhvr>
                                      <p:to>
                                        <p:strVal val="visible"/>
                                      </p:to>
                                    </p:set>
                                    <p:animEffect filter="fade" transition="in">
                                      <p:cBhvr>
                                        <p:cTn dur="500"/>
                                        <p:tgtEl>
                                          <p:spTgt spid="78">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8">
                                            <p:txEl>
                                              <p:pRg end="6" st="6"/>
                                            </p:txEl>
                                          </p:spTgt>
                                        </p:tgtEl>
                                        <p:attrNameLst>
                                          <p:attrName>style.visibility</p:attrName>
                                        </p:attrNameLst>
                                      </p:cBhvr>
                                      <p:to>
                                        <p:strVal val="visible"/>
                                      </p:to>
                                    </p:set>
                                    <p:animEffect filter="fade" transition="in">
                                      <p:cBhvr>
                                        <p:cTn dur="500"/>
                                        <p:tgtEl>
                                          <p:spTgt spid="78">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8">
                                            <p:txEl>
                                              <p:pRg end="7" st="7"/>
                                            </p:txEl>
                                          </p:spTgt>
                                        </p:tgtEl>
                                        <p:attrNameLst>
                                          <p:attrName>style.visibility</p:attrName>
                                        </p:attrNameLst>
                                      </p:cBhvr>
                                      <p:to>
                                        <p:strVal val="visible"/>
                                      </p:to>
                                    </p:set>
                                    <p:animEffect filter="fade" transition="in">
                                      <p:cBhvr>
                                        <p:cTn dur="500"/>
                                        <p:tgtEl>
                                          <p:spTgt spid="78">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8">
                                            <p:txEl>
                                              <p:pRg end="8" st="8"/>
                                            </p:txEl>
                                          </p:spTgt>
                                        </p:tgtEl>
                                        <p:attrNameLst>
                                          <p:attrName>style.visibility</p:attrName>
                                        </p:attrNameLst>
                                      </p:cBhvr>
                                      <p:to>
                                        <p:strVal val="visible"/>
                                      </p:to>
                                    </p:set>
                                    <p:animEffect filter="fade" transition="in">
                                      <p:cBhvr>
                                        <p:cTn dur="500"/>
                                        <p:tgtEl>
                                          <p:spTgt spid="78">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9"/>
                                        </p:tgtEl>
                                        <p:attrNameLst>
                                          <p:attrName>style.visibility</p:attrName>
                                        </p:attrNameLst>
                                      </p:cBhvr>
                                      <p:to>
                                        <p:strVal val="visible"/>
                                      </p:to>
                                    </p:set>
                                    <p:animEffect filter="fade" transition="in">
                                      <p:cBhvr>
                                        <p:cTn dur="500"/>
                                        <p:tgtEl>
                                          <p:spTgt spid="7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500"/>
                                        <p:tgtEl>
                                          <p:spTgt spid="76"/>
                                        </p:tgtEl>
                                      </p:cBhvr>
                                    </p:animEffect>
                                  </p:childTnLst>
                                </p:cTn>
                              </p:par>
                              <p:par>
                                <p:cTn fill="hold" nodeType="withEffect" presetClass="entr" presetID="10" presetSubtype="0">
                                  <p:stCondLst>
                                    <p:cond delay="200"/>
                                  </p:stCondLst>
                                  <p:childTnLst>
                                    <p:set>
                                      <p:cBhvr>
                                        <p:cTn dur="1" fill="hold">
                                          <p:stCondLst>
                                            <p:cond delay="0"/>
                                          </p:stCondLst>
                                        </p:cTn>
                                        <p:tgtEl>
                                          <p:spTgt spid="81">
                                            <p:txEl>
                                              <p:pRg end="0" st="0"/>
                                            </p:txEl>
                                          </p:spTgt>
                                        </p:tgtEl>
                                        <p:attrNameLst>
                                          <p:attrName>style.visibility</p:attrName>
                                        </p:attrNameLst>
                                      </p:cBhvr>
                                      <p:to>
                                        <p:strVal val="visible"/>
                                      </p:to>
                                    </p:set>
                                    <p:animEffect filter="fade" transition="in">
                                      <p:cBhvr>
                                        <p:cTn dur="400"/>
                                        <p:tgtEl>
                                          <p:spTgt spid="81">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1">
                                            <p:txEl>
                                              <p:pRg end="1" st="1"/>
                                            </p:txEl>
                                          </p:spTgt>
                                        </p:tgtEl>
                                        <p:attrNameLst>
                                          <p:attrName>style.visibility</p:attrName>
                                        </p:attrNameLst>
                                      </p:cBhvr>
                                      <p:to>
                                        <p:strVal val="visible"/>
                                      </p:to>
                                    </p:set>
                                    <p:animEffect filter="fade" transition="in">
                                      <p:cBhvr>
                                        <p:cTn dur="400"/>
                                        <p:tgtEl>
                                          <p:spTgt spid="81">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1">
                                            <p:txEl>
                                              <p:pRg end="2" st="2"/>
                                            </p:txEl>
                                          </p:spTgt>
                                        </p:tgtEl>
                                        <p:attrNameLst>
                                          <p:attrName>style.visibility</p:attrName>
                                        </p:attrNameLst>
                                      </p:cBhvr>
                                      <p:to>
                                        <p:strVal val="visible"/>
                                      </p:to>
                                    </p:set>
                                    <p:animEffect filter="fade" transition="in">
                                      <p:cBhvr>
                                        <p:cTn dur="400"/>
                                        <p:tgtEl>
                                          <p:spTgt spid="81">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1">
                                            <p:txEl>
                                              <p:pRg end="3" st="3"/>
                                            </p:txEl>
                                          </p:spTgt>
                                        </p:tgtEl>
                                        <p:attrNameLst>
                                          <p:attrName>style.visibility</p:attrName>
                                        </p:attrNameLst>
                                      </p:cBhvr>
                                      <p:to>
                                        <p:strVal val="visible"/>
                                      </p:to>
                                    </p:set>
                                    <p:animEffect filter="fade" transition="in">
                                      <p:cBhvr>
                                        <p:cTn dur="400"/>
                                        <p:tgtEl>
                                          <p:spTgt spid="81">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1">
                                            <p:txEl>
                                              <p:pRg end="4" st="4"/>
                                            </p:txEl>
                                          </p:spTgt>
                                        </p:tgtEl>
                                        <p:attrNameLst>
                                          <p:attrName>style.visibility</p:attrName>
                                        </p:attrNameLst>
                                      </p:cBhvr>
                                      <p:to>
                                        <p:strVal val="visible"/>
                                      </p:to>
                                    </p:set>
                                    <p:animEffect filter="fade" transition="in">
                                      <p:cBhvr>
                                        <p:cTn dur="400"/>
                                        <p:tgtEl>
                                          <p:spTgt spid="81">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1">
                                            <p:txEl>
                                              <p:pRg end="5" st="5"/>
                                            </p:txEl>
                                          </p:spTgt>
                                        </p:tgtEl>
                                        <p:attrNameLst>
                                          <p:attrName>style.visibility</p:attrName>
                                        </p:attrNameLst>
                                      </p:cBhvr>
                                      <p:to>
                                        <p:strVal val="visible"/>
                                      </p:to>
                                    </p:set>
                                    <p:animEffect filter="fade" transition="in">
                                      <p:cBhvr>
                                        <p:cTn dur="400"/>
                                        <p:tgtEl>
                                          <p:spTgt spid="81">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1">
                                            <p:txEl>
                                              <p:pRg end="6" st="6"/>
                                            </p:txEl>
                                          </p:spTgt>
                                        </p:tgtEl>
                                        <p:attrNameLst>
                                          <p:attrName>style.visibility</p:attrName>
                                        </p:attrNameLst>
                                      </p:cBhvr>
                                      <p:to>
                                        <p:strVal val="visible"/>
                                      </p:to>
                                    </p:set>
                                    <p:animEffect filter="fade" transition="in">
                                      <p:cBhvr>
                                        <p:cTn dur="400"/>
                                        <p:tgtEl>
                                          <p:spTgt spid="81">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1">
                                            <p:txEl>
                                              <p:pRg end="7" st="7"/>
                                            </p:txEl>
                                          </p:spTgt>
                                        </p:tgtEl>
                                        <p:attrNameLst>
                                          <p:attrName>style.visibility</p:attrName>
                                        </p:attrNameLst>
                                      </p:cBhvr>
                                      <p:to>
                                        <p:strVal val="visible"/>
                                      </p:to>
                                    </p:set>
                                    <p:animEffect filter="fade" transition="in">
                                      <p:cBhvr>
                                        <p:cTn dur="400"/>
                                        <p:tgtEl>
                                          <p:spTgt spid="81">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1">
                                            <p:txEl>
                                              <p:pRg end="8" st="8"/>
                                            </p:txEl>
                                          </p:spTgt>
                                        </p:tgtEl>
                                        <p:attrNameLst>
                                          <p:attrName>style.visibility</p:attrName>
                                        </p:attrNameLst>
                                      </p:cBhvr>
                                      <p:to>
                                        <p:strVal val="visible"/>
                                      </p:to>
                                    </p:set>
                                    <p:animEffect filter="fade" transition="in">
                                      <p:cBhvr>
                                        <p:cTn dur="400"/>
                                        <p:tgtEl>
                                          <p:spTgt spid="81">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2">
                                            <p:txEl>
                                              <p:pRg end="0" st="0"/>
                                            </p:txEl>
                                          </p:spTgt>
                                        </p:tgtEl>
                                        <p:attrNameLst>
                                          <p:attrName>style.visibility</p:attrName>
                                        </p:attrNameLst>
                                      </p:cBhvr>
                                      <p:to>
                                        <p:strVal val="visible"/>
                                      </p:to>
                                    </p:set>
                                    <p:animEffect filter="fade" transition="in">
                                      <p:cBhvr>
                                        <p:cTn dur="500"/>
                                        <p:tgtEl>
                                          <p:spTgt spid="82">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2">
                                            <p:txEl>
                                              <p:pRg end="1" st="1"/>
                                            </p:txEl>
                                          </p:spTgt>
                                        </p:tgtEl>
                                        <p:attrNameLst>
                                          <p:attrName>style.visibility</p:attrName>
                                        </p:attrNameLst>
                                      </p:cBhvr>
                                      <p:to>
                                        <p:strVal val="visible"/>
                                      </p:to>
                                    </p:set>
                                    <p:animEffect filter="fade" transition="in">
                                      <p:cBhvr>
                                        <p:cTn dur="500"/>
                                        <p:tgtEl>
                                          <p:spTgt spid="82">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2">
                                            <p:txEl>
                                              <p:pRg end="2" st="2"/>
                                            </p:txEl>
                                          </p:spTgt>
                                        </p:tgtEl>
                                        <p:attrNameLst>
                                          <p:attrName>style.visibility</p:attrName>
                                        </p:attrNameLst>
                                      </p:cBhvr>
                                      <p:to>
                                        <p:strVal val="visible"/>
                                      </p:to>
                                    </p:set>
                                    <p:animEffect filter="fade" transition="in">
                                      <p:cBhvr>
                                        <p:cTn dur="500"/>
                                        <p:tgtEl>
                                          <p:spTgt spid="82">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2">
                                            <p:txEl>
                                              <p:pRg end="3" st="3"/>
                                            </p:txEl>
                                          </p:spTgt>
                                        </p:tgtEl>
                                        <p:attrNameLst>
                                          <p:attrName>style.visibility</p:attrName>
                                        </p:attrNameLst>
                                      </p:cBhvr>
                                      <p:to>
                                        <p:strVal val="visible"/>
                                      </p:to>
                                    </p:set>
                                    <p:animEffect filter="fade" transition="in">
                                      <p:cBhvr>
                                        <p:cTn dur="500"/>
                                        <p:tgtEl>
                                          <p:spTgt spid="82">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2">
                                            <p:txEl>
                                              <p:pRg end="4" st="4"/>
                                            </p:txEl>
                                          </p:spTgt>
                                        </p:tgtEl>
                                        <p:attrNameLst>
                                          <p:attrName>style.visibility</p:attrName>
                                        </p:attrNameLst>
                                      </p:cBhvr>
                                      <p:to>
                                        <p:strVal val="visible"/>
                                      </p:to>
                                    </p:set>
                                    <p:animEffect filter="fade" transition="in">
                                      <p:cBhvr>
                                        <p:cTn dur="500"/>
                                        <p:tgtEl>
                                          <p:spTgt spid="82">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2">
                                            <p:txEl>
                                              <p:pRg end="5" st="5"/>
                                            </p:txEl>
                                          </p:spTgt>
                                        </p:tgtEl>
                                        <p:attrNameLst>
                                          <p:attrName>style.visibility</p:attrName>
                                        </p:attrNameLst>
                                      </p:cBhvr>
                                      <p:to>
                                        <p:strVal val="visible"/>
                                      </p:to>
                                    </p:set>
                                    <p:animEffect filter="fade" transition="in">
                                      <p:cBhvr>
                                        <p:cTn dur="500"/>
                                        <p:tgtEl>
                                          <p:spTgt spid="82">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2">
                                            <p:txEl>
                                              <p:pRg end="6" st="6"/>
                                            </p:txEl>
                                          </p:spTgt>
                                        </p:tgtEl>
                                        <p:attrNameLst>
                                          <p:attrName>style.visibility</p:attrName>
                                        </p:attrNameLst>
                                      </p:cBhvr>
                                      <p:to>
                                        <p:strVal val="visible"/>
                                      </p:to>
                                    </p:set>
                                    <p:animEffect filter="fade" transition="in">
                                      <p:cBhvr>
                                        <p:cTn dur="500"/>
                                        <p:tgtEl>
                                          <p:spTgt spid="82">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2">
                                            <p:txEl>
                                              <p:pRg end="7" st="7"/>
                                            </p:txEl>
                                          </p:spTgt>
                                        </p:tgtEl>
                                        <p:attrNameLst>
                                          <p:attrName>style.visibility</p:attrName>
                                        </p:attrNameLst>
                                      </p:cBhvr>
                                      <p:to>
                                        <p:strVal val="visible"/>
                                      </p:to>
                                    </p:set>
                                    <p:animEffect filter="fade" transition="in">
                                      <p:cBhvr>
                                        <p:cTn dur="500"/>
                                        <p:tgtEl>
                                          <p:spTgt spid="82">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82">
                                            <p:txEl>
                                              <p:pRg end="8" st="8"/>
                                            </p:txEl>
                                          </p:spTgt>
                                        </p:tgtEl>
                                        <p:attrNameLst>
                                          <p:attrName>style.visibility</p:attrName>
                                        </p:attrNameLst>
                                      </p:cBhvr>
                                      <p:to>
                                        <p:strVal val="visible"/>
                                      </p:to>
                                    </p:set>
                                    <p:animEffect filter="fade" transition="in">
                                      <p:cBhvr>
                                        <p:cTn dur="500"/>
                                        <p:tgtEl>
                                          <p:spTgt spid="82">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83">
                                            <p:txEl>
                                              <p:pRg end="0" st="0"/>
                                            </p:txEl>
                                          </p:spTgt>
                                        </p:tgtEl>
                                        <p:attrNameLst>
                                          <p:attrName>style.visibility</p:attrName>
                                        </p:attrNameLst>
                                      </p:cBhvr>
                                      <p:to>
                                        <p:strVal val="visible"/>
                                      </p:to>
                                    </p:set>
                                    <p:animEffect filter="fade" transition="in">
                                      <p:cBhvr>
                                        <p:cTn dur="500"/>
                                        <p:tgtEl>
                                          <p:spTgt spid="83">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83">
                                            <p:txEl>
                                              <p:pRg end="1" st="1"/>
                                            </p:txEl>
                                          </p:spTgt>
                                        </p:tgtEl>
                                        <p:attrNameLst>
                                          <p:attrName>style.visibility</p:attrName>
                                        </p:attrNameLst>
                                      </p:cBhvr>
                                      <p:to>
                                        <p:strVal val="visible"/>
                                      </p:to>
                                    </p:set>
                                    <p:animEffect filter="fade" transition="in">
                                      <p:cBhvr>
                                        <p:cTn dur="500"/>
                                        <p:tgtEl>
                                          <p:spTgt spid="83">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83">
                                            <p:txEl>
                                              <p:pRg end="2" st="2"/>
                                            </p:txEl>
                                          </p:spTgt>
                                        </p:tgtEl>
                                        <p:attrNameLst>
                                          <p:attrName>style.visibility</p:attrName>
                                        </p:attrNameLst>
                                      </p:cBhvr>
                                      <p:to>
                                        <p:strVal val="visible"/>
                                      </p:to>
                                    </p:set>
                                    <p:animEffect filter="fade" transition="in">
                                      <p:cBhvr>
                                        <p:cTn dur="500"/>
                                        <p:tgtEl>
                                          <p:spTgt spid="83">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83">
                                            <p:txEl>
                                              <p:pRg end="3" st="3"/>
                                            </p:txEl>
                                          </p:spTgt>
                                        </p:tgtEl>
                                        <p:attrNameLst>
                                          <p:attrName>style.visibility</p:attrName>
                                        </p:attrNameLst>
                                      </p:cBhvr>
                                      <p:to>
                                        <p:strVal val="visible"/>
                                      </p:to>
                                    </p:set>
                                    <p:animEffect filter="fade" transition="in">
                                      <p:cBhvr>
                                        <p:cTn dur="500"/>
                                        <p:tgtEl>
                                          <p:spTgt spid="83">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83">
                                            <p:txEl>
                                              <p:pRg end="4" st="4"/>
                                            </p:txEl>
                                          </p:spTgt>
                                        </p:tgtEl>
                                        <p:attrNameLst>
                                          <p:attrName>style.visibility</p:attrName>
                                        </p:attrNameLst>
                                      </p:cBhvr>
                                      <p:to>
                                        <p:strVal val="visible"/>
                                      </p:to>
                                    </p:set>
                                    <p:animEffect filter="fade" transition="in">
                                      <p:cBhvr>
                                        <p:cTn dur="500"/>
                                        <p:tgtEl>
                                          <p:spTgt spid="83">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83">
                                            <p:txEl>
                                              <p:pRg end="5" st="5"/>
                                            </p:txEl>
                                          </p:spTgt>
                                        </p:tgtEl>
                                        <p:attrNameLst>
                                          <p:attrName>style.visibility</p:attrName>
                                        </p:attrNameLst>
                                      </p:cBhvr>
                                      <p:to>
                                        <p:strVal val="visible"/>
                                      </p:to>
                                    </p:set>
                                    <p:animEffect filter="fade" transition="in">
                                      <p:cBhvr>
                                        <p:cTn dur="500"/>
                                        <p:tgtEl>
                                          <p:spTgt spid="83">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83">
                                            <p:txEl>
                                              <p:pRg end="6" st="6"/>
                                            </p:txEl>
                                          </p:spTgt>
                                        </p:tgtEl>
                                        <p:attrNameLst>
                                          <p:attrName>style.visibility</p:attrName>
                                        </p:attrNameLst>
                                      </p:cBhvr>
                                      <p:to>
                                        <p:strVal val="visible"/>
                                      </p:to>
                                    </p:set>
                                    <p:animEffect filter="fade" transition="in">
                                      <p:cBhvr>
                                        <p:cTn dur="500"/>
                                        <p:tgtEl>
                                          <p:spTgt spid="83">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83">
                                            <p:txEl>
                                              <p:pRg end="7" st="7"/>
                                            </p:txEl>
                                          </p:spTgt>
                                        </p:tgtEl>
                                        <p:attrNameLst>
                                          <p:attrName>style.visibility</p:attrName>
                                        </p:attrNameLst>
                                      </p:cBhvr>
                                      <p:to>
                                        <p:strVal val="visible"/>
                                      </p:to>
                                    </p:set>
                                    <p:animEffect filter="fade" transition="in">
                                      <p:cBhvr>
                                        <p:cTn dur="500"/>
                                        <p:tgtEl>
                                          <p:spTgt spid="83">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83">
                                            <p:txEl>
                                              <p:pRg end="8" st="8"/>
                                            </p:txEl>
                                          </p:spTgt>
                                        </p:tgtEl>
                                        <p:attrNameLst>
                                          <p:attrName>style.visibility</p:attrName>
                                        </p:attrNameLst>
                                      </p:cBhvr>
                                      <p:to>
                                        <p:strVal val="visible"/>
                                      </p:to>
                                    </p:set>
                                    <p:animEffect filter="fade" transition="in">
                                      <p:cBhvr>
                                        <p:cTn dur="500"/>
                                        <p:tgtEl>
                                          <p:spTgt spid="83">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80">
                                            <p:txEl>
                                              <p:pRg end="0" st="0"/>
                                            </p:txEl>
                                          </p:spTgt>
                                        </p:tgtEl>
                                        <p:attrNameLst>
                                          <p:attrName>style.visibility</p:attrName>
                                        </p:attrNameLst>
                                      </p:cBhvr>
                                      <p:to>
                                        <p:strVal val="visible"/>
                                      </p:to>
                                    </p:set>
                                    <p:animEffect filter="fade" transition="in">
                                      <p:cBhvr>
                                        <p:cTn dur="500"/>
                                        <p:tgtEl>
                                          <p:spTgt spid="80">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80">
                                            <p:txEl>
                                              <p:pRg end="1" st="1"/>
                                            </p:txEl>
                                          </p:spTgt>
                                        </p:tgtEl>
                                        <p:attrNameLst>
                                          <p:attrName>style.visibility</p:attrName>
                                        </p:attrNameLst>
                                      </p:cBhvr>
                                      <p:to>
                                        <p:strVal val="visible"/>
                                      </p:to>
                                    </p:set>
                                    <p:animEffect filter="fade" transition="in">
                                      <p:cBhvr>
                                        <p:cTn dur="500"/>
                                        <p:tgtEl>
                                          <p:spTgt spid="80">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80">
                                            <p:txEl>
                                              <p:pRg end="2" st="2"/>
                                            </p:txEl>
                                          </p:spTgt>
                                        </p:tgtEl>
                                        <p:attrNameLst>
                                          <p:attrName>style.visibility</p:attrName>
                                        </p:attrNameLst>
                                      </p:cBhvr>
                                      <p:to>
                                        <p:strVal val="visible"/>
                                      </p:to>
                                    </p:set>
                                    <p:animEffect filter="fade" transition="in">
                                      <p:cBhvr>
                                        <p:cTn dur="500"/>
                                        <p:tgtEl>
                                          <p:spTgt spid="80">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80">
                                            <p:txEl>
                                              <p:pRg end="3" st="3"/>
                                            </p:txEl>
                                          </p:spTgt>
                                        </p:tgtEl>
                                        <p:attrNameLst>
                                          <p:attrName>style.visibility</p:attrName>
                                        </p:attrNameLst>
                                      </p:cBhvr>
                                      <p:to>
                                        <p:strVal val="visible"/>
                                      </p:to>
                                    </p:set>
                                    <p:animEffect filter="fade" transition="in">
                                      <p:cBhvr>
                                        <p:cTn dur="500"/>
                                        <p:tgtEl>
                                          <p:spTgt spid="80">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80">
                                            <p:txEl>
                                              <p:pRg end="4" st="4"/>
                                            </p:txEl>
                                          </p:spTgt>
                                        </p:tgtEl>
                                        <p:attrNameLst>
                                          <p:attrName>style.visibility</p:attrName>
                                        </p:attrNameLst>
                                      </p:cBhvr>
                                      <p:to>
                                        <p:strVal val="visible"/>
                                      </p:to>
                                    </p:set>
                                    <p:animEffect filter="fade" transition="in">
                                      <p:cBhvr>
                                        <p:cTn dur="500"/>
                                        <p:tgtEl>
                                          <p:spTgt spid="80">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80">
                                            <p:txEl>
                                              <p:pRg end="5" st="5"/>
                                            </p:txEl>
                                          </p:spTgt>
                                        </p:tgtEl>
                                        <p:attrNameLst>
                                          <p:attrName>style.visibility</p:attrName>
                                        </p:attrNameLst>
                                      </p:cBhvr>
                                      <p:to>
                                        <p:strVal val="visible"/>
                                      </p:to>
                                    </p:set>
                                    <p:animEffect filter="fade" transition="in">
                                      <p:cBhvr>
                                        <p:cTn dur="500"/>
                                        <p:tgtEl>
                                          <p:spTgt spid="80">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80">
                                            <p:txEl>
                                              <p:pRg end="6" st="6"/>
                                            </p:txEl>
                                          </p:spTgt>
                                        </p:tgtEl>
                                        <p:attrNameLst>
                                          <p:attrName>style.visibility</p:attrName>
                                        </p:attrNameLst>
                                      </p:cBhvr>
                                      <p:to>
                                        <p:strVal val="visible"/>
                                      </p:to>
                                    </p:set>
                                    <p:animEffect filter="fade" transition="in">
                                      <p:cBhvr>
                                        <p:cTn dur="500"/>
                                        <p:tgtEl>
                                          <p:spTgt spid="80">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80">
                                            <p:txEl>
                                              <p:pRg end="7" st="7"/>
                                            </p:txEl>
                                          </p:spTgt>
                                        </p:tgtEl>
                                        <p:attrNameLst>
                                          <p:attrName>style.visibility</p:attrName>
                                        </p:attrNameLst>
                                      </p:cBhvr>
                                      <p:to>
                                        <p:strVal val="visible"/>
                                      </p:to>
                                    </p:set>
                                    <p:animEffect filter="fade" transition="in">
                                      <p:cBhvr>
                                        <p:cTn dur="500"/>
                                        <p:tgtEl>
                                          <p:spTgt spid="80">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80">
                                            <p:txEl>
                                              <p:pRg end="8" st="8"/>
                                            </p:txEl>
                                          </p:spTgt>
                                        </p:tgtEl>
                                        <p:attrNameLst>
                                          <p:attrName>style.visibility</p:attrName>
                                        </p:attrNameLst>
                                      </p:cBhvr>
                                      <p:to>
                                        <p:strVal val="visible"/>
                                      </p:to>
                                    </p:set>
                                    <p:animEffect filter="fade" transition="in">
                                      <p:cBhvr>
                                        <p:cTn dur="500"/>
                                        <p:tgtEl>
                                          <p:spTgt spid="80">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rvices slide 1">
  <p:cSld name="Services slide 1">
    <p:spTree>
      <p:nvGrpSpPr>
        <p:cNvPr id="88" name="Shape 88"/>
        <p:cNvGrpSpPr/>
        <p:nvPr/>
      </p:nvGrpSpPr>
      <p:grpSpPr>
        <a:xfrm>
          <a:off x="0" y="0"/>
          <a:ext cx="0" cy="0"/>
          <a:chOff x="0" y="0"/>
          <a:chExt cx="0" cy="0"/>
        </a:xfrm>
      </p:grpSpPr>
      <p:sp>
        <p:nvSpPr>
          <p:cNvPr id="89" name="Google Shape;89;p38"/>
          <p:cNvSpPr/>
          <p:nvPr/>
        </p:nvSpPr>
        <p:spPr>
          <a:xfrm>
            <a:off x="1" y="1965962"/>
            <a:ext cx="12192000" cy="2801723"/>
          </a:xfrm>
          <a:prstGeom prst="rect">
            <a:avLst/>
          </a:prstGeom>
          <a:solidFill>
            <a:srgbClr val="0C0C0C">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90" name="Google Shape;90;p38"/>
          <p:cNvSpPr txBox="1"/>
          <p:nvPr>
            <p:ph idx="1" type="body"/>
          </p:nvPr>
        </p:nvSpPr>
        <p:spPr>
          <a:xfrm>
            <a:off x="603251" y="324582"/>
            <a:ext cx="10972800" cy="431780"/>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lt1"/>
              </a:buClr>
              <a:buSzPts val="3000"/>
              <a:buNone/>
              <a:defRPr b="1" sz="300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 name="Google Shape;91;p38"/>
          <p:cNvSpPr txBox="1"/>
          <p:nvPr>
            <p:ph idx="2" type="body"/>
          </p:nvPr>
        </p:nvSpPr>
        <p:spPr>
          <a:xfrm>
            <a:off x="603251" y="827103"/>
            <a:ext cx="10972800" cy="228451"/>
          </a:xfrm>
          <a:prstGeom prst="rect">
            <a:avLst/>
          </a:prstGeom>
          <a:noFill/>
          <a:ln>
            <a:noFill/>
          </a:ln>
        </p:spPr>
        <p:txBody>
          <a:bodyPr anchorCtr="0" anchor="ctr" bIns="40500" lIns="0" spcFirstLastPara="1" rIns="0" wrap="square" tIns="40500">
            <a:normAutofit/>
          </a:bodyPr>
          <a:lstStyle>
            <a:lvl1pPr indent="-228600" lvl="0" marL="457200" algn="l">
              <a:lnSpc>
                <a:spcPct val="100000"/>
              </a:lnSpc>
              <a:spcBef>
                <a:spcPts val="0"/>
              </a:spcBef>
              <a:spcAft>
                <a:spcPts val="0"/>
              </a:spcAft>
              <a:buClr>
                <a:schemeClr val="accent3"/>
              </a:buClr>
              <a:buSzPts val="1440"/>
              <a:buNone/>
              <a:defRPr b="0" sz="1440">
                <a:solidFill>
                  <a:schemeClr val="accent3"/>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38"/>
          <p:cNvSpPr txBox="1"/>
          <p:nvPr>
            <p:ph idx="3" type="body"/>
          </p:nvPr>
        </p:nvSpPr>
        <p:spPr>
          <a:xfrm>
            <a:off x="1209325" y="2221083"/>
            <a:ext cx="1205083" cy="1009799"/>
          </a:xfrm>
          <a:prstGeom prst="rect">
            <a:avLst/>
          </a:prstGeom>
          <a:noFill/>
          <a:ln>
            <a:noFill/>
          </a:ln>
        </p:spPr>
        <p:txBody>
          <a:bodyPr anchorCtr="0" anchor="ctr" bIns="103875" lIns="0" spcFirstLastPara="1" rIns="0" wrap="square" tIns="103875">
            <a:normAutofit/>
          </a:bodyPr>
          <a:lstStyle>
            <a:lvl1pPr indent="-228600" lvl="0" marL="457200" algn="ctr">
              <a:lnSpc>
                <a:spcPct val="100000"/>
              </a:lnSpc>
              <a:spcBef>
                <a:spcPts val="0"/>
              </a:spcBef>
              <a:spcAft>
                <a:spcPts val="0"/>
              </a:spcAft>
              <a:buClr>
                <a:schemeClr val="accent2"/>
              </a:buClr>
              <a:buSzPts val="4800"/>
              <a:buNone/>
              <a:defRPr b="1" sz="4800">
                <a:solidFill>
                  <a:schemeClr val="accent2"/>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 name="Google Shape;93;p38"/>
          <p:cNvSpPr txBox="1"/>
          <p:nvPr>
            <p:ph idx="4" type="body"/>
          </p:nvPr>
        </p:nvSpPr>
        <p:spPr>
          <a:xfrm>
            <a:off x="569386" y="3251307"/>
            <a:ext cx="2393948" cy="431780"/>
          </a:xfrm>
          <a:prstGeom prst="rect">
            <a:avLst/>
          </a:prstGeom>
          <a:noFill/>
          <a:ln>
            <a:noFill/>
          </a:ln>
        </p:spPr>
        <p:txBody>
          <a:bodyPr anchorCtr="0" anchor="ctr" bIns="40500" lIns="0" spcFirstLastPara="1" rIns="0" wrap="square" tIns="40500">
            <a:normAutofit/>
          </a:bodyPr>
          <a:lstStyle>
            <a:lvl1pPr indent="-228600" lvl="0" marL="457200" algn="ctr">
              <a:lnSpc>
                <a:spcPct val="100000"/>
              </a:lnSpc>
              <a:spcBef>
                <a:spcPts val="0"/>
              </a:spcBef>
              <a:spcAft>
                <a:spcPts val="0"/>
              </a:spcAft>
              <a:buClr>
                <a:schemeClr val="lt1"/>
              </a:buClr>
              <a:buSzPts val="1920"/>
              <a:buNone/>
              <a:defRPr b="1" sz="192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38"/>
          <p:cNvSpPr txBox="1"/>
          <p:nvPr>
            <p:ph idx="5" type="body"/>
          </p:nvPr>
        </p:nvSpPr>
        <p:spPr>
          <a:xfrm>
            <a:off x="552454" y="3713566"/>
            <a:ext cx="2410881" cy="779972"/>
          </a:xfrm>
          <a:prstGeom prst="rect">
            <a:avLst/>
          </a:prstGeom>
          <a:noFill/>
          <a:ln>
            <a:noFill/>
          </a:ln>
        </p:spPr>
        <p:txBody>
          <a:bodyPr anchorCtr="0" anchor="t" bIns="0" lIns="0" spcFirstLastPara="1" rIns="0" wrap="square" tIns="0">
            <a:normAutofit/>
          </a:bodyPr>
          <a:lstStyle>
            <a:lvl1pPr indent="-228600" lvl="0" marL="457200" algn="ctr">
              <a:lnSpc>
                <a:spcPct val="130000"/>
              </a:lnSpc>
              <a:spcBef>
                <a:spcPts val="1000"/>
              </a:spcBef>
              <a:spcAft>
                <a:spcPts val="0"/>
              </a:spcAft>
              <a:buClr>
                <a:schemeClr val="lt1"/>
              </a:buClr>
              <a:buSzPts val="1080"/>
              <a:buNone/>
              <a:defRPr sz="1080">
                <a:solidFill>
                  <a:schemeClr val="lt1"/>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38"/>
          <p:cNvSpPr txBox="1"/>
          <p:nvPr>
            <p:ph idx="6" type="body"/>
          </p:nvPr>
        </p:nvSpPr>
        <p:spPr>
          <a:xfrm>
            <a:off x="4054125" y="2221083"/>
            <a:ext cx="1205083" cy="1009799"/>
          </a:xfrm>
          <a:prstGeom prst="rect">
            <a:avLst/>
          </a:prstGeom>
          <a:noFill/>
          <a:ln>
            <a:noFill/>
          </a:ln>
        </p:spPr>
        <p:txBody>
          <a:bodyPr anchorCtr="0" anchor="ctr" bIns="103875" lIns="0" spcFirstLastPara="1" rIns="0" wrap="square" tIns="103875">
            <a:normAutofit/>
          </a:bodyPr>
          <a:lstStyle>
            <a:lvl1pPr indent="-228600" lvl="0" marL="457200" algn="ctr">
              <a:lnSpc>
                <a:spcPct val="100000"/>
              </a:lnSpc>
              <a:spcBef>
                <a:spcPts val="0"/>
              </a:spcBef>
              <a:spcAft>
                <a:spcPts val="0"/>
              </a:spcAft>
              <a:buClr>
                <a:schemeClr val="accent3"/>
              </a:buClr>
              <a:buSzPts val="4800"/>
              <a:buNone/>
              <a:defRPr b="1" sz="4800">
                <a:solidFill>
                  <a:schemeClr val="accent3"/>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6" name="Google Shape;96;p38"/>
          <p:cNvSpPr txBox="1"/>
          <p:nvPr>
            <p:ph idx="7" type="body"/>
          </p:nvPr>
        </p:nvSpPr>
        <p:spPr>
          <a:xfrm>
            <a:off x="3414186" y="3251307"/>
            <a:ext cx="2393948" cy="431780"/>
          </a:xfrm>
          <a:prstGeom prst="rect">
            <a:avLst/>
          </a:prstGeom>
          <a:noFill/>
          <a:ln>
            <a:noFill/>
          </a:ln>
        </p:spPr>
        <p:txBody>
          <a:bodyPr anchorCtr="0" anchor="ctr" bIns="40500" lIns="0" spcFirstLastPara="1" rIns="0" wrap="square" tIns="40500">
            <a:normAutofit/>
          </a:bodyPr>
          <a:lstStyle>
            <a:lvl1pPr indent="-228600" lvl="0" marL="457200" algn="ctr">
              <a:lnSpc>
                <a:spcPct val="100000"/>
              </a:lnSpc>
              <a:spcBef>
                <a:spcPts val="0"/>
              </a:spcBef>
              <a:spcAft>
                <a:spcPts val="0"/>
              </a:spcAft>
              <a:buClr>
                <a:schemeClr val="lt1"/>
              </a:buClr>
              <a:buSzPts val="1920"/>
              <a:buNone/>
              <a:defRPr b="1" sz="192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 name="Google Shape;97;p38"/>
          <p:cNvSpPr txBox="1"/>
          <p:nvPr>
            <p:ph idx="8" type="body"/>
          </p:nvPr>
        </p:nvSpPr>
        <p:spPr>
          <a:xfrm>
            <a:off x="3397254" y="3713566"/>
            <a:ext cx="2410881" cy="779972"/>
          </a:xfrm>
          <a:prstGeom prst="rect">
            <a:avLst/>
          </a:prstGeom>
          <a:noFill/>
          <a:ln>
            <a:noFill/>
          </a:ln>
        </p:spPr>
        <p:txBody>
          <a:bodyPr anchorCtr="0" anchor="t" bIns="0" lIns="0" spcFirstLastPara="1" rIns="0" wrap="square" tIns="0">
            <a:normAutofit/>
          </a:bodyPr>
          <a:lstStyle>
            <a:lvl1pPr indent="-228600" lvl="0" marL="457200" algn="ctr">
              <a:lnSpc>
                <a:spcPct val="130000"/>
              </a:lnSpc>
              <a:spcBef>
                <a:spcPts val="1000"/>
              </a:spcBef>
              <a:spcAft>
                <a:spcPts val="0"/>
              </a:spcAft>
              <a:buClr>
                <a:schemeClr val="lt1"/>
              </a:buClr>
              <a:buSzPts val="1080"/>
              <a:buNone/>
              <a:defRPr sz="1080">
                <a:solidFill>
                  <a:schemeClr val="lt1"/>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38"/>
          <p:cNvSpPr txBox="1"/>
          <p:nvPr>
            <p:ph idx="9" type="body"/>
          </p:nvPr>
        </p:nvSpPr>
        <p:spPr>
          <a:xfrm>
            <a:off x="6932792" y="2221083"/>
            <a:ext cx="1205083" cy="1009799"/>
          </a:xfrm>
          <a:prstGeom prst="rect">
            <a:avLst/>
          </a:prstGeom>
          <a:noFill/>
          <a:ln>
            <a:noFill/>
          </a:ln>
        </p:spPr>
        <p:txBody>
          <a:bodyPr anchorCtr="0" anchor="ctr" bIns="103875" lIns="0" spcFirstLastPara="1" rIns="0" wrap="square" tIns="103875">
            <a:normAutofit/>
          </a:bodyPr>
          <a:lstStyle>
            <a:lvl1pPr indent="-228600" lvl="0" marL="457200" algn="ctr">
              <a:lnSpc>
                <a:spcPct val="100000"/>
              </a:lnSpc>
              <a:spcBef>
                <a:spcPts val="0"/>
              </a:spcBef>
              <a:spcAft>
                <a:spcPts val="0"/>
              </a:spcAft>
              <a:buClr>
                <a:schemeClr val="accent4"/>
              </a:buClr>
              <a:buSzPts val="4800"/>
              <a:buNone/>
              <a:defRPr b="1" sz="4800">
                <a:solidFill>
                  <a:schemeClr val="accent4"/>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 name="Google Shape;99;p38"/>
          <p:cNvSpPr txBox="1"/>
          <p:nvPr>
            <p:ph idx="13" type="body"/>
          </p:nvPr>
        </p:nvSpPr>
        <p:spPr>
          <a:xfrm>
            <a:off x="6292853" y="3251307"/>
            <a:ext cx="2393948" cy="431780"/>
          </a:xfrm>
          <a:prstGeom prst="rect">
            <a:avLst/>
          </a:prstGeom>
          <a:noFill/>
          <a:ln>
            <a:noFill/>
          </a:ln>
        </p:spPr>
        <p:txBody>
          <a:bodyPr anchorCtr="0" anchor="ctr" bIns="40500" lIns="0" spcFirstLastPara="1" rIns="0" wrap="square" tIns="40500">
            <a:normAutofit/>
          </a:bodyPr>
          <a:lstStyle>
            <a:lvl1pPr indent="-228600" lvl="0" marL="457200" algn="ctr">
              <a:lnSpc>
                <a:spcPct val="100000"/>
              </a:lnSpc>
              <a:spcBef>
                <a:spcPts val="0"/>
              </a:spcBef>
              <a:spcAft>
                <a:spcPts val="0"/>
              </a:spcAft>
              <a:buClr>
                <a:schemeClr val="lt1"/>
              </a:buClr>
              <a:buSzPts val="1920"/>
              <a:buNone/>
              <a:defRPr b="1" sz="192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0" name="Google Shape;100;p38"/>
          <p:cNvSpPr txBox="1"/>
          <p:nvPr>
            <p:ph idx="14" type="body"/>
          </p:nvPr>
        </p:nvSpPr>
        <p:spPr>
          <a:xfrm>
            <a:off x="6275921" y="3713566"/>
            <a:ext cx="2410881" cy="779972"/>
          </a:xfrm>
          <a:prstGeom prst="rect">
            <a:avLst/>
          </a:prstGeom>
          <a:noFill/>
          <a:ln>
            <a:noFill/>
          </a:ln>
        </p:spPr>
        <p:txBody>
          <a:bodyPr anchorCtr="0" anchor="t" bIns="0" lIns="0" spcFirstLastPara="1" rIns="0" wrap="square" tIns="0">
            <a:normAutofit/>
          </a:bodyPr>
          <a:lstStyle>
            <a:lvl1pPr indent="-228600" lvl="0" marL="457200" algn="ctr">
              <a:lnSpc>
                <a:spcPct val="130000"/>
              </a:lnSpc>
              <a:spcBef>
                <a:spcPts val="1000"/>
              </a:spcBef>
              <a:spcAft>
                <a:spcPts val="0"/>
              </a:spcAft>
              <a:buClr>
                <a:schemeClr val="lt1"/>
              </a:buClr>
              <a:buSzPts val="1080"/>
              <a:buNone/>
              <a:defRPr sz="1080">
                <a:solidFill>
                  <a:schemeClr val="lt1"/>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 name="Google Shape;101;p38"/>
          <p:cNvSpPr txBox="1"/>
          <p:nvPr>
            <p:ph idx="15" type="body"/>
          </p:nvPr>
        </p:nvSpPr>
        <p:spPr>
          <a:xfrm>
            <a:off x="9822044" y="2221083"/>
            <a:ext cx="1205083" cy="1009799"/>
          </a:xfrm>
          <a:prstGeom prst="rect">
            <a:avLst/>
          </a:prstGeom>
          <a:noFill/>
          <a:ln>
            <a:noFill/>
          </a:ln>
        </p:spPr>
        <p:txBody>
          <a:bodyPr anchorCtr="0" anchor="ctr" bIns="103875" lIns="0" spcFirstLastPara="1" rIns="0" wrap="square" tIns="103875">
            <a:normAutofit/>
          </a:bodyPr>
          <a:lstStyle>
            <a:lvl1pPr indent="-228600" lvl="0" marL="457200" algn="ctr">
              <a:lnSpc>
                <a:spcPct val="100000"/>
              </a:lnSpc>
              <a:spcBef>
                <a:spcPts val="0"/>
              </a:spcBef>
              <a:spcAft>
                <a:spcPts val="0"/>
              </a:spcAft>
              <a:buClr>
                <a:schemeClr val="accent5"/>
              </a:buClr>
              <a:buSzPts val="4800"/>
              <a:buNone/>
              <a:defRPr b="1" sz="4800">
                <a:solidFill>
                  <a:schemeClr val="accent5"/>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2" name="Google Shape;102;p38"/>
          <p:cNvSpPr txBox="1"/>
          <p:nvPr>
            <p:ph idx="16" type="body"/>
          </p:nvPr>
        </p:nvSpPr>
        <p:spPr>
          <a:xfrm>
            <a:off x="9182105" y="3251307"/>
            <a:ext cx="2393948" cy="431780"/>
          </a:xfrm>
          <a:prstGeom prst="rect">
            <a:avLst/>
          </a:prstGeom>
          <a:noFill/>
          <a:ln>
            <a:noFill/>
          </a:ln>
        </p:spPr>
        <p:txBody>
          <a:bodyPr anchorCtr="0" anchor="ctr" bIns="40500" lIns="0" spcFirstLastPara="1" rIns="0" wrap="square" tIns="40500">
            <a:normAutofit/>
          </a:bodyPr>
          <a:lstStyle>
            <a:lvl1pPr indent="-228600" lvl="0" marL="457200" algn="ctr">
              <a:lnSpc>
                <a:spcPct val="100000"/>
              </a:lnSpc>
              <a:spcBef>
                <a:spcPts val="0"/>
              </a:spcBef>
              <a:spcAft>
                <a:spcPts val="0"/>
              </a:spcAft>
              <a:buClr>
                <a:schemeClr val="lt1"/>
              </a:buClr>
              <a:buSzPts val="1920"/>
              <a:buNone/>
              <a:defRPr b="1" sz="1920">
                <a:solidFill>
                  <a:schemeClr val="lt1"/>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 name="Google Shape;103;p38"/>
          <p:cNvSpPr txBox="1"/>
          <p:nvPr>
            <p:ph idx="17" type="body"/>
          </p:nvPr>
        </p:nvSpPr>
        <p:spPr>
          <a:xfrm>
            <a:off x="9165173" y="3713566"/>
            <a:ext cx="2410881" cy="779972"/>
          </a:xfrm>
          <a:prstGeom prst="rect">
            <a:avLst/>
          </a:prstGeom>
          <a:noFill/>
          <a:ln>
            <a:noFill/>
          </a:ln>
        </p:spPr>
        <p:txBody>
          <a:bodyPr anchorCtr="0" anchor="t" bIns="0" lIns="0" spcFirstLastPara="1" rIns="0" wrap="square" tIns="0">
            <a:normAutofit/>
          </a:bodyPr>
          <a:lstStyle>
            <a:lvl1pPr indent="-228600" lvl="0" marL="457200" algn="ctr">
              <a:lnSpc>
                <a:spcPct val="130000"/>
              </a:lnSpc>
              <a:spcBef>
                <a:spcPts val="1000"/>
              </a:spcBef>
              <a:spcAft>
                <a:spcPts val="0"/>
              </a:spcAft>
              <a:buClr>
                <a:schemeClr val="lt1"/>
              </a:buClr>
              <a:buSzPts val="1080"/>
              <a:buNone/>
              <a:defRPr sz="1080">
                <a:solidFill>
                  <a:schemeClr val="lt1"/>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4" name="Google Shape;104;p38"/>
          <p:cNvSpPr txBox="1"/>
          <p:nvPr>
            <p:ph idx="18" type="body"/>
          </p:nvPr>
        </p:nvSpPr>
        <p:spPr>
          <a:xfrm>
            <a:off x="591965" y="5356666"/>
            <a:ext cx="10973505" cy="779972"/>
          </a:xfrm>
          <a:prstGeom prst="rect">
            <a:avLst/>
          </a:prstGeom>
          <a:noFill/>
          <a:ln>
            <a:noFill/>
          </a:ln>
        </p:spPr>
        <p:txBody>
          <a:bodyPr anchorCtr="0" anchor="t" bIns="0" lIns="0" spcFirstLastPara="1" rIns="0" wrap="square" tIns="0">
            <a:normAutofit/>
          </a:bodyPr>
          <a:lstStyle>
            <a:lvl1pPr indent="-228600" lvl="0" marL="457200" algn="just">
              <a:lnSpc>
                <a:spcPct val="130000"/>
              </a:lnSpc>
              <a:spcBef>
                <a:spcPts val="1000"/>
              </a:spcBef>
              <a:spcAft>
                <a:spcPts val="0"/>
              </a:spcAft>
              <a:buClr>
                <a:srgbClr val="7F7F7F"/>
              </a:buClr>
              <a:buSzPts val="1080"/>
              <a:buNone/>
              <a:defRPr sz="1080">
                <a:solidFill>
                  <a:srgbClr val="7F7F7F"/>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05" name="Google Shape;105;p38"/>
          <p:cNvGrpSpPr/>
          <p:nvPr/>
        </p:nvGrpSpPr>
        <p:grpSpPr>
          <a:xfrm>
            <a:off x="101309" y="385540"/>
            <a:ext cx="383999" cy="342172"/>
            <a:chOff x="5270500" y="1460500"/>
            <a:chExt cx="1701800" cy="2705100"/>
          </a:xfrm>
        </p:grpSpPr>
        <p:sp>
          <p:nvSpPr>
            <p:cNvPr id="106" name="Google Shape;106;p38"/>
            <p:cNvSpPr/>
            <p:nvPr/>
          </p:nvSpPr>
          <p:spPr>
            <a:xfrm>
              <a:off x="5270500" y="1460500"/>
              <a:ext cx="457200" cy="27051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107" name="Google Shape;107;p38"/>
            <p:cNvSpPr/>
            <p:nvPr/>
          </p:nvSpPr>
          <p:spPr>
            <a:xfrm>
              <a:off x="5892800" y="1460500"/>
              <a:ext cx="457200" cy="2705100"/>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108" name="Google Shape;108;p38"/>
            <p:cNvSpPr/>
            <p:nvPr/>
          </p:nvSpPr>
          <p:spPr>
            <a:xfrm>
              <a:off x="6515100" y="1460500"/>
              <a:ext cx="457200" cy="2705100"/>
            </a:xfrm>
            <a:prstGeom prst="roundRect">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grpSp>
      <p:sp>
        <p:nvSpPr>
          <p:cNvPr id="109" name="Google Shape;109;p38"/>
          <p:cNvSpPr/>
          <p:nvPr/>
        </p:nvSpPr>
        <p:spPr>
          <a:xfrm>
            <a:off x="3099152" y="2447417"/>
            <a:ext cx="144000" cy="1727998"/>
          </a:xfrm>
          <a:prstGeom prst="roundRect">
            <a:avLst>
              <a:gd fmla="val 50000" name="adj"/>
            </a:avLst>
          </a:prstGeom>
          <a:solidFill>
            <a:srgbClr val="960A1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110" name="Google Shape;110;p38"/>
          <p:cNvSpPr/>
          <p:nvPr/>
        </p:nvSpPr>
        <p:spPr>
          <a:xfrm>
            <a:off x="5977819" y="2447417"/>
            <a:ext cx="144000" cy="1727998"/>
          </a:xfrm>
          <a:prstGeom prst="roundRect">
            <a:avLst>
              <a:gd fmla="val 50000" name="adj"/>
            </a:avLst>
          </a:prstGeom>
          <a:solidFill>
            <a:srgbClr val="960A1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
        <p:nvSpPr>
          <p:cNvPr id="111" name="Google Shape;111;p38"/>
          <p:cNvSpPr/>
          <p:nvPr/>
        </p:nvSpPr>
        <p:spPr>
          <a:xfrm>
            <a:off x="8872711" y="2447417"/>
            <a:ext cx="144000" cy="1727998"/>
          </a:xfrm>
          <a:prstGeom prst="roundRect">
            <a:avLst>
              <a:gd fmla="val 50000" name="adj"/>
            </a:avLst>
          </a:prstGeom>
          <a:solidFill>
            <a:srgbClr val="960A1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20"/>
              <a:buFont typeface="Arial"/>
              <a:buNone/>
            </a:pPr>
            <a:r>
              <a:t/>
            </a:r>
            <a:endParaRPr b="0" i="0" sz="1920" u="none" cap="none" strike="noStrike">
              <a:solidFill>
                <a:srgbClr val="FFFFFF"/>
              </a:solidFill>
              <a:latin typeface="Calibri"/>
              <a:ea typeface="Calibri"/>
              <a:cs typeface="Calibri"/>
              <a:sym typeface="Calibri"/>
            </a:endParaRPr>
          </a:p>
        </p:txBody>
      </p:sp>
    </p:spTree>
  </p:cSld>
  <p:clrMapOvr>
    <a:masterClrMapping/>
  </p:clrMapOvr>
  <mc:AlternateContent>
    <mc:Choice Requires="p14">
      <p:transition spd="slow" p14:dur="125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500"/>
                                        <p:tgtEl>
                                          <p:spTgt spid="105"/>
                                        </p:tgtEl>
                                      </p:cBhvr>
                                    </p:animEffect>
                                  </p:childTnLst>
                                </p:cTn>
                              </p:par>
                              <p:par>
                                <p:cTn fill="hold" nodeType="withEffect" presetClass="entr" presetID="10" presetSubtype="0">
                                  <p:stCondLst>
                                    <p:cond delay="200"/>
                                  </p:stCondLst>
                                  <p:childTnLst>
                                    <p:set>
                                      <p:cBhvr>
                                        <p:cTn dur="1" fill="hold">
                                          <p:stCondLst>
                                            <p:cond delay="0"/>
                                          </p:stCondLst>
                                        </p:cTn>
                                        <p:tgtEl>
                                          <p:spTgt spid="90">
                                            <p:txEl>
                                              <p:pRg end="0" st="0"/>
                                            </p:txEl>
                                          </p:spTgt>
                                        </p:tgtEl>
                                        <p:attrNameLst>
                                          <p:attrName>style.visibility</p:attrName>
                                        </p:attrNameLst>
                                      </p:cBhvr>
                                      <p:to>
                                        <p:strVal val="visible"/>
                                      </p:to>
                                    </p:set>
                                    <p:animEffect filter="fade" transition="in">
                                      <p:cBhvr>
                                        <p:cTn dur="400"/>
                                        <p:tgtEl>
                                          <p:spTgt spid="90">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90">
                                            <p:txEl>
                                              <p:pRg end="1" st="1"/>
                                            </p:txEl>
                                          </p:spTgt>
                                        </p:tgtEl>
                                        <p:attrNameLst>
                                          <p:attrName>style.visibility</p:attrName>
                                        </p:attrNameLst>
                                      </p:cBhvr>
                                      <p:to>
                                        <p:strVal val="visible"/>
                                      </p:to>
                                    </p:set>
                                    <p:animEffect filter="fade" transition="in">
                                      <p:cBhvr>
                                        <p:cTn dur="400"/>
                                        <p:tgtEl>
                                          <p:spTgt spid="90">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90">
                                            <p:txEl>
                                              <p:pRg end="2" st="2"/>
                                            </p:txEl>
                                          </p:spTgt>
                                        </p:tgtEl>
                                        <p:attrNameLst>
                                          <p:attrName>style.visibility</p:attrName>
                                        </p:attrNameLst>
                                      </p:cBhvr>
                                      <p:to>
                                        <p:strVal val="visible"/>
                                      </p:to>
                                    </p:set>
                                    <p:animEffect filter="fade" transition="in">
                                      <p:cBhvr>
                                        <p:cTn dur="400"/>
                                        <p:tgtEl>
                                          <p:spTgt spid="90">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90">
                                            <p:txEl>
                                              <p:pRg end="3" st="3"/>
                                            </p:txEl>
                                          </p:spTgt>
                                        </p:tgtEl>
                                        <p:attrNameLst>
                                          <p:attrName>style.visibility</p:attrName>
                                        </p:attrNameLst>
                                      </p:cBhvr>
                                      <p:to>
                                        <p:strVal val="visible"/>
                                      </p:to>
                                    </p:set>
                                    <p:animEffect filter="fade" transition="in">
                                      <p:cBhvr>
                                        <p:cTn dur="400"/>
                                        <p:tgtEl>
                                          <p:spTgt spid="90">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90">
                                            <p:txEl>
                                              <p:pRg end="4" st="4"/>
                                            </p:txEl>
                                          </p:spTgt>
                                        </p:tgtEl>
                                        <p:attrNameLst>
                                          <p:attrName>style.visibility</p:attrName>
                                        </p:attrNameLst>
                                      </p:cBhvr>
                                      <p:to>
                                        <p:strVal val="visible"/>
                                      </p:to>
                                    </p:set>
                                    <p:animEffect filter="fade" transition="in">
                                      <p:cBhvr>
                                        <p:cTn dur="400"/>
                                        <p:tgtEl>
                                          <p:spTgt spid="90">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90">
                                            <p:txEl>
                                              <p:pRg end="5" st="5"/>
                                            </p:txEl>
                                          </p:spTgt>
                                        </p:tgtEl>
                                        <p:attrNameLst>
                                          <p:attrName>style.visibility</p:attrName>
                                        </p:attrNameLst>
                                      </p:cBhvr>
                                      <p:to>
                                        <p:strVal val="visible"/>
                                      </p:to>
                                    </p:set>
                                    <p:animEffect filter="fade" transition="in">
                                      <p:cBhvr>
                                        <p:cTn dur="400"/>
                                        <p:tgtEl>
                                          <p:spTgt spid="90">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90">
                                            <p:txEl>
                                              <p:pRg end="6" st="6"/>
                                            </p:txEl>
                                          </p:spTgt>
                                        </p:tgtEl>
                                        <p:attrNameLst>
                                          <p:attrName>style.visibility</p:attrName>
                                        </p:attrNameLst>
                                      </p:cBhvr>
                                      <p:to>
                                        <p:strVal val="visible"/>
                                      </p:to>
                                    </p:set>
                                    <p:animEffect filter="fade" transition="in">
                                      <p:cBhvr>
                                        <p:cTn dur="400"/>
                                        <p:tgtEl>
                                          <p:spTgt spid="90">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90">
                                            <p:txEl>
                                              <p:pRg end="7" st="7"/>
                                            </p:txEl>
                                          </p:spTgt>
                                        </p:tgtEl>
                                        <p:attrNameLst>
                                          <p:attrName>style.visibility</p:attrName>
                                        </p:attrNameLst>
                                      </p:cBhvr>
                                      <p:to>
                                        <p:strVal val="visible"/>
                                      </p:to>
                                    </p:set>
                                    <p:animEffect filter="fade" transition="in">
                                      <p:cBhvr>
                                        <p:cTn dur="400"/>
                                        <p:tgtEl>
                                          <p:spTgt spid="90">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90">
                                            <p:txEl>
                                              <p:pRg end="8" st="8"/>
                                            </p:txEl>
                                          </p:spTgt>
                                        </p:tgtEl>
                                        <p:attrNameLst>
                                          <p:attrName>style.visibility</p:attrName>
                                        </p:attrNameLst>
                                      </p:cBhvr>
                                      <p:to>
                                        <p:strVal val="visible"/>
                                      </p:to>
                                    </p:set>
                                    <p:animEffect filter="fade" transition="in">
                                      <p:cBhvr>
                                        <p:cTn dur="400"/>
                                        <p:tgtEl>
                                          <p:spTgt spid="90">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91">
                                            <p:txEl>
                                              <p:pRg end="0" st="0"/>
                                            </p:txEl>
                                          </p:spTgt>
                                        </p:tgtEl>
                                        <p:attrNameLst>
                                          <p:attrName>style.visibility</p:attrName>
                                        </p:attrNameLst>
                                      </p:cBhvr>
                                      <p:to>
                                        <p:strVal val="visible"/>
                                      </p:to>
                                    </p:set>
                                    <p:animEffect filter="fade" transition="in">
                                      <p:cBhvr>
                                        <p:cTn dur="500"/>
                                        <p:tgtEl>
                                          <p:spTgt spid="91">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91">
                                            <p:txEl>
                                              <p:pRg end="1" st="1"/>
                                            </p:txEl>
                                          </p:spTgt>
                                        </p:tgtEl>
                                        <p:attrNameLst>
                                          <p:attrName>style.visibility</p:attrName>
                                        </p:attrNameLst>
                                      </p:cBhvr>
                                      <p:to>
                                        <p:strVal val="visible"/>
                                      </p:to>
                                    </p:set>
                                    <p:animEffect filter="fade" transition="in">
                                      <p:cBhvr>
                                        <p:cTn dur="500"/>
                                        <p:tgtEl>
                                          <p:spTgt spid="91">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91">
                                            <p:txEl>
                                              <p:pRg end="2" st="2"/>
                                            </p:txEl>
                                          </p:spTgt>
                                        </p:tgtEl>
                                        <p:attrNameLst>
                                          <p:attrName>style.visibility</p:attrName>
                                        </p:attrNameLst>
                                      </p:cBhvr>
                                      <p:to>
                                        <p:strVal val="visible"/>
                                      </p:to>
                                    </p:set>
                                    <p:animEffect filter="fade" transition="in">
                                      <p:cBhvr>
                                        <p:cTn dur="500"/>
                                        <p:tgtEl>
                                          <p:spTgt spid="91">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91">
                                            <p:txEl>
                                              <p:pRg end="3" st="3"/>
                                            </p:txEl>
                                          </p:spTgt>
                                        </p:tgtEl>
                                        <p:attrNameLst>
                                          <p:attrName>style.visibility</p:attrName>
                                        </p:attrNameLst>
                                      </p:cBhvr>
                                      <p:to>
                                        <p:strVal val="visible"/>
                                      </p:to>
                                    </p:set>
                                    <p:animEffect filter="fade" transition="in">
                                      <p:cBhvr>
                                        <p:cTn dur="500"/>
                                        <p:tgtEl>
                                          <p:spTgt spid="91">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91">
                                            <p:txEl>
                                              <p:pRg end="4" st="4"/>
                                            </p:txEl>
                                          </p:spTgt>
                                        </p:tgtEl>
                                        <p:attrNameLst>
                                          <p:attrName>style.visibility</p:attrName>
                                        </p:attrNameLst>
                                      </p:cBhvr>
                                      <p:to>
                                        <p:strVal val="visible"/>
                                      </p:to>
                                    </p:set>
                                    <p:animEffect filter="fade" transition="in">
                                      <p:cBhvr>
                                        <p:cTn dur="500"/>
                                        <p:tgtEl>
                                          <p:spTgt spid="91">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91">
                                            <p:txEl>
                                              <p:pRg end="5" st="5"/>
                                            </p:txEl>
                                          </p:spTgt>
                                        </p:tgtEl>
                                        <p:attrNameLst>
                                          <p:attrName>style.visibility</p:attrName>
                                        </p:attrNameLst>
                                      </p:cBhvr>
                                      <p:to>
                                        <p:strVal val="visible"/>
                                      </p:to>
                                    </p:set>
                                    <p:animEffect filter="fade" transition="in">
                                      <p:cBhvr>
                                        <p:cTn dur="500"/>
                                        <p:tgtEl>
                                          <p:spTgt spid="91">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91">
                                            <p:txEl>
                                              <p:pRg end="6" st="6"/>
                                            </p:txEl>
                                          </p:spTgt>
                                        </p:tgtEl>
                                        <p:attrNameLst>
                                          <p:attrName>style.visibility</p:attrName>
                                        </p:attrNameLst>
                                      </p:cBhvr>
                                      <p:to>
                                        <p:strVal val="visible"/>
                                      </p:to>
                                    </p:set>
                                    <p:animEffect filter="fade" transition="in">
                                      <p:cBhvr>
                                        <p:cTn dur="500"/>
                                        <p:tgtEl>
                                          <p:spTgt spid="91">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91">
                                            <p:txEl>
                                              <p:pRg end="7" st="7"/>
                                            </p:txEl>
                                          </p:spTgt>
                                        </p:tgtEl>
                                        <p:attrNameLst>
                                          <p:attrName>style.visibility</p:attrName>
                                        </p:attrNameLst>
                                      </p:cBhvr>
                                      <p:to>
                                        <p:strVal val="visible"/>
                                      </p:to>
                                    </p:set>
                                    <p:animEffect filter="fade" transition="in">
                                      <p:cBhvr>
                                        <p:cTn dur="500"/>
                                        <p:tgtEl>
                                          <p:spTgt spid="91">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91">
                                            <p:txEl>
                                              <p:pRg end="8" st="8"/>
                                            </p:txEl>
                                          </p:spTgt>
                                        </p:tgtEl>
                                        <p:attrNameLst>
                                          <p:attrName>style.visibility</p:attrName>
                                        </p:attrNameLst>
                                      </p:cBhvr>
                                      <p:to>
                                        <p:strVal val="visible"/>
                                      </p:to>
                                    </p:set>
                                    <p:animEffect filter="fade" transition="in">
                                      <p:cBhvr>
                                        <p:cTn dur="500"/>
                                        <p:tgtEl>
                                          <p:spTgt spid="91">
                                            <p:txEl>
                                              <p:pRg end="8" st="8"/>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500"/>
                                        <p:tgtEl>
                                          <p:spTgt spid="89"/>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92">
                                            <p:txEl>
                                              <p:pRg end="0" st="0"/>
                                            </p:txEl>
                                          </p:spTgt>
                                        </p:tgtEl>
                                        <p:attrNameLst>
                                          <p:attrName>style.visibility</p:attrName>
                                        </p:attrNameLst>
                                      </p:cBhvr>
                                      <p:to>
                                        <p:strVal val="visible"/>
                                      </p:to>
                                    </p:set>
                                    <p:anim calcmode="lin" valueType="num">
                                      <p:cBhvr additive="base">
                                        <p:cTn dur="300"/>
                                        <p:tgtEl>
                                          <p:spTgt spid="92">
                                            <p:txEl>
                                              <p:pRg end="0" st="0"/>
                                            </p:txEl>
                                          </p:spTgt>
                                        </p:tgtEl>
                                        <p:attrNameLst>
                                          <p:attrName>ppt_w</p:attrName>
                                        </p:attrNameLst>
                                      </p:cBhvr>
                                      <p:tavLst>
                                        <p:tav fmla="" tm="0">
                                          <p:val>
                                            <p:strVal val="0"/>
                                          </p:val>
                                        </p:tav>
                                        <p:tav fmla="" tm="100000">
                                          <p:val>
                                            <p:strVal val="#ppt_w"/>
                                          </p:val>
                                        </p:tav>
                                      </p:tavLst>
                                    </p:anim>
                                    <p:anim calcmode="lin" valueType="num">
                                      <p:cBhvr additive="base">
                                        <p:cTn dur="300"/>
                                        <p:tgtEl>
                                          <p:spTgt spid="92">
                                            <p:txEl>
                                              <p:pRg end="0" st="0"/>
                                            </p:txEl>
                                          </p:spTgt>
                                        </p:tgtEl>
                                        <p:attrNameLst>
                                          <p:attrName>ppt_h</p:attrName>
                                        </p:attrNameLst>
                                      </p:cBhvr>
                                      <p:tavLst>
                                        <p:tav fmla="" tm="0">
                                          <p:val>
                                            <p:strVal val="0"/>
                                          </p:val>
                                        </p:tav>
                                        <p:tav fmla="" tm="100000">
                                          <p:val>
                                            <p:strVal val="#ppt_h"/>
                                          </p:val>
                                        </p:tav>
                                      </p:tavLst>
                                    </p:anim>
                                  </p:childTnLst>
                                </p:cTn>
                              </p:par>
                            </p:childTnLst>
                          </p:cTn>
                        </p:par>
                        <p:par>
                          <p:cTn fill="hold">
                            <p:stCondLst>
                              <p:cond delay="1300"/>
                            </p:stCondLst>
                            <p:childTnLst>
                              <p:par>
                                <p:cTn fill="hold" nodeType="afterEffect" presetClass="entr" presetID="23" presetSubtype="16">
                                  <p:stCondLst>
                                    <p:cond delay="0"/>
                                  </p:stCondLst>
                                  <p:childTnLst>
                                    <p:set>
                                      <p:cBhvr>
                                        <p:cTn dur="1" fill="hold">
                                          <p:stCondLst>
                                            <p:cond delay="0"/>
                                          </p:stCondLst>
                                        </p:cTn>
                                        <p:tgtEl>
                                          <p:spTgt spid="92">
                                            <p:txEl>
                                              <p:pRg end="1" st="1"/>
                                            </p:txEl>
                                          </p:spTgt>
                                        </p:tgtEl>
                                        <p:attrNameLst>
                                          <p:attrName>style.visibility</p:attrName>
                                        </p:attrNameLst>
                                      </p:cBhvr>
                                      <p:to>
                                        <p:strVal val="visible"/>
                                      </p:to>
                                    </p:set>
                                    <p:anim calcmode="lin" valueType="num">
                                      <p:cBhvr additive="base">
                                        <p:cTn dur="300"/>
                                        <p:tgtEl>
                                          <p:spTgt spid="92">
                                            <p:txEl>
                                              <p:pRg end="1" st="1"/>
                                            </p:txEl>
                                          </p:spTgt>
                                        </p:tgtEl>
                                        <p:attrNameLst>
                                          <p:attrName>ppt_w</p:attrName>
                                        </p:attrNameLst>
                                      </p:cBhvr>
                                      <p:tavLst>
                                        <p:tav fmla="" tm="0">
                                          <p:val>
                                            <p:strVal val="0"/>
                                          </p:val>
                                        </p:tav>
                                        <p:tav fmla="" tm="100000">
                                          <p:val>
                                            <p:strVal val="#ppt_w"/>
                                          </p:val>
                                        </p:tav>
                                      </p:tavLst>
                                    </p:anim>
                                    <p:anim calcmode="lin" valueType="num">
                                      <p:cBhvr additive="base">
                                        <p:cTn dur="300"/>
                                        <p:tgtEl>
                                          <p:spTgt spid="92">
                                            <p:txEl>
                                              <p:pRg end="1" st="1"/>
                                            </p:txEl>
                                          </p:spTgt>
                                        </p:tgtEl>
                                        <p:attrNameLst>
                                          <p:attrName>ppt_h</p:attrName>
                                        </p:attrNameLst>
                                      </p:cBhvr>
                                      <p:tavLst>
                                        <p:tav fmla="" tm="0">
                                          <p:val>
                                            <p:strVal val="0"/>
                                          </p:val>
                                        </p:tav>
                                        <p:tav fmla="" tm="100000">
                                          <p:val>
                                            <p:strVal val="#ppt_h"/>
                                          </p:val>
                                        </p:tav>
                                      </p:tavLst>
                                    </p:anim>
                                  </p:childTnLst>
                                </p:cTn>
                              </p:par>
                            </p:childTnLst>
                          </p:cTn>
                        </p:par>
                        <p:par>
                          <p:cTn fill="hold">
                            <p:stCondLst>
                              <p:cond delay="1600"/>
                            </p:stCondLst>
                            <p:childTnLst>
                              <p:par>
                                <p:cTn fill="hold" nodeType="afterEffect" presetClass="entr" presetID="23" presetSubtype="16">
                                  <p:stCondLst>
                                    <p:cond delay="0"/>
                                  </p:stCondLst>
                                  <p:childTnLst>
                                    <p:set>
                                      <p:cBhvr>
                                        <p:cTn dur="1" fill="hold">
                                          <p:stCondLst>
                                            <p:cond delay="0"/>
                                          </p:stCondLst>
                                        </p:cTn>
                                        <p:tgtEl>
                                          <p:spTgt spid="92">
                                            <p:txEl>
                                              <p:pRg end="2" st="2"/>
                                            </p:txEl>
                                          </p:spTgt>
                                        </p:tgtEl>
                                        <p:attrNameLst>
                                          <p:attrName>style.visibility</p:attrName>
                                        </p:attrNameLst>
                                      </p:cBhvr>
                                      <p:to>
                                        <p:strVal val="visible"/>
                                      </p:to>
                                    </p:set>
                                    <p:anim calcmode="lin" valueType="num">
                                      <p:cBhvr additive="base">
                                        <p:cTn dur="300"/>
                                        <p:tgtEl>
                                          <p:spTgt spid="92">
                                            <p:txEl>
                                              <p:pRg end="2" st="2"/>
                                            </p:txEl>
                                          </p:spTgt>
                                        </p:tgtEl>
                                        <p:attrNameLst>
                                          <p:attrName>ppt_w</p:attrName>
                                        </p:attrNameLst>
                                      </p:cBhvr>
                                      <p:tavLst>
                                        <p:tav fmla="" tm="0">
                                          <p:val>
                                            <p:strVal val="0"/>
                                          </p:val>
                                        </p:tav>
                                        <p:tav fmla="" tm="100000">
                                          <p:val>
                                            <p:strVal val="#ppt_w"/>
                                          </p:val>
                                        </p:tav>
                                      </p:tavLst>
                                    </p:anim>
                                    <p:anim calcmode="lin" valueType="num">
                                      <p:cBhvr additive="base">
                                        <p:cTn dur="300"/>
                                        <p:tgtEl>
                                          <p:spTgt spid="92">
                                            <p:txEl>
                                              <p:pRg end="2" st="2"/>
                                            </p:txEl>
                                          </p:spTgt>
                                        </p:tgtEl>
                                        <p:attrNameLst>
                                          <p:attrName>ppt_h</p:attrName>
                                        </p:attrNameLst>
                                      </p:cBhvr>
                                      <p:tavLst>
                                        <p:tav fmla="" tm="0">
                                          <p:val>
                                            <p:strVal val="0"/>
                                          </p:val>
                                        </p:tav>
                                        <p:tav fmla="" tm="100000">
                                          <p:val>
                                            <p:strVal val="#ppt_h"/>
                                          </p:val>
                                        </p:tav>
                                      </p:tavLst>
                                    </p:anim>
                                  </p:childTnLst>
                                </p:cTn>
                              </p:par>
                            </p:childTnLst>
                          </p:cTn>
                        </p:par>
                        <p:par>
                          <p:cTn fill="hold">
                            <p:stCondLst>
                              <p:cond delay="1900"/>
                            </p:stCondLst>
                            <p:childTnLst>
                              <p:par>
                                <p:cTn fill="hold" nodeType="afterEffect" presetClass="entr" presetID="23" presetSubtype="16">
                                  <p:stCondLst>
                                    <p:cond delay="0"/>
                                  </p:stCondLst>
                                  <p:childTnLst>
                                    <p:set>
                                      <p:cBhvr>
                                        <p:cTn dur="1" fill="hold">
                                          <p:stCondLst>
                                            <p:cond delay="0"/>
                                          </p:stCondLst>
                                        </p:cTn>
                                        <p:tgtEl>
                                          <p:spTgt spid="92">
                                            <p:txEl>
                                              <p:pRg end="3" st="3"/>
                                            </p:txEl>
                                          </p:spTgt>
                                        </p:tgtEl>
                                        <p:attrNameLst>
                                          <p:attrName>style.visibility</p:attrName>
                                        </p:attrNameLst>
                                      </p:cBhvr>
                                      <p:to>
                                        <p:strVal val="visible"/>
                                      </p:to>
                                    </p:set>
                                    <p:anim calcmode="lin" valueType="num">
                                      <p:cBhvr additive="base">
                                        <p:cTn dur="300"/>
                                        <p:tgtEl>
                                          <p:spTgt spid="92">
                                            <p:txEl>
                                              <p:pRg end="3" st="3"/>
                                            </p:txEl>
                                          </p:spTgt>
                                        </p:tgtEl>
                                        <p:attrNameLst>
                                          <p:attrName>ppt_w</p:attrName>
                                        </p:attrNameLst>
                                      </p:cBhvr>
                                      <p:tavLst>
                                        <p:tav fmla="" tm="0">
                                          <p:val>
                                            <p:strVal val="0"/>
                                          </p:val>
                                        </p:tav>
                                        <p:tav fmla="" tm="100000">
                                          <p:val>
                                            <p:strVal val="#ppt_w"/>
                                          </p:val>
                                        </p:tav>
                                      </p:tavLst>
                                    </p:anim>
                                    <p:anim calcmode="lin" valueType="num">
                                      <p:cBhvr additive="base">
                                        <p:cTn dur="300"/>
                                        <p:tgtEl>
                                          <p:spTgt spid="92">
                                            <p:txEl>
                                              <p:pRg end="3" st="3"/>
                                            </p:txEl>
                                          </p:spTgt>
                                        </p:tgtEl>
                                        <p:attrNameLst>
                                          <p:attrName>ppt_h</p:attrName>
                                        </p:attrNameLst>
                                      </p:cBhvr>
                                      <p:tavLst>
                                        <p:tav fmla="" tm="0">
                                          <p:val>
                                            <p:strVal val="0"/>
                                          </p:val>
                                        </p:tav>
                                        <p:tav fmla="" tm="100000">
                                          <p:val>
                                            <p:strVal val="#ppt_h"/>
                                          </p:val>
                                        </p:tav>
                                      </p:tavLst>
                                    </p:anim>
                                  </p:childTnLst>
                                </p:cTn>
                              </p:par>
                            </p:childTnLst>
                          </p:cTn>
                        </p:par>
                        <p:par>
                          <p:cTn fill="hold">
                            <p:stCondLst>
                              <p:cond delay="2200"/>
                            </p:stCondLst>
                            <p:childTnLst>
                              <p:par>
                                <p:cTn fill="hold" nodeType="afterEffect" presetClass="entr" presetID="23" presetSubtype="16">
                                  <p:stCondLst>
                                    <p:cond delay="0"/>
                                  </p:stCondLst>
                                  <p:childTnLst>
                                    <p:set>
                                      <p:cBhvr>
                                        <p:cTn dur="1" fill="hold">
                                          <p:stCondLst>
                                            <p:cond delay="0"/>
                                          </p:stCondLst>
                                        </p:cTn>
                                        <p:tgtEl>
                                          <p:spTgt spid="92">
                                            <p:txEl>
                                              <p:pRg end="4" st="4"/>
                                            </p:txEl>
                                          </p:spTgt>
                                        </p:tgtEl>
                                        <p:attrNameLst>
                                          <p:attrName>style.visibility</p:attrName>
                                        </p:attrNameLst>
                                      </p:cBhvr>
                                      <p:to>
                                        <p:strVal val="visible"/>
                                      </p:to>
                                    </p:set>
                                    <p:anim calcmode="lin" valueType="num">
                                      <p:cBhvr additive="base">
                                        <p:cTn dur="300"/>
                                        <p:tgtEl>
                                          <p:spTgt spid="92">
                                            <p:txEl>
                                              <p:pRg end="4" st="4"/>
                                            </p:txEl>
                                          </p:spTgt>
                                        </p:tgtEl>
                                        <p:attrNameLst>
                                          <p:attrName>ppt_w</p:attrName>
                                        </p:attrNameLst>
                                      </p:cBhvr>
                                      <p:tavLst>
                                        <p:tav fmla="" tm="0">
                                          <p:val>
                                            <p:strVal val="0"/>
                                          </p:val>
                                        </p:tav>
                                        <p:tav fmla="" tm="100000">
                                          <p:val>
                                            <p:strVal val="#ppt_w"/>
                                          </p:val>
                                        </p:tav>
                                      </p:tavLst>
                                    </p:anim>
                                    <p:anim calcmode="lin" valueType="num">
                                      <p:cBhvr additive="base">
                                        <p:cTn dur="300"/>
                                        <p:tgtEl>
                                          <p:spTgt spid="92">
                                            <p:txEl>
                                              <p:pRg end="4" st="4"/>
                                            </p:txEl>
                                          </p:spTgt>
                                        </p:tgtEl>
                                        <p:attrNameLst>
                                          <p:attrName>ppt_h</p:attrName>
                                        </p:attrNameLst>
                                      </p:cBhvr>
                                      <p:tavLst>
                                        <p:tav fmla="" tm="0">
                                          <p:val>
                                            <p:strVal val="0"/>
                                          </p:val>
                                        </p:tav>
                                        <p:tav fmla="" tm="100000">
                                          <p:val>
                                            <p:strVal val="#ppt_h"/>
                                          </p:val>
                                        </p:tav>
                                      </p:tavLst>
                                    </p:anim>
                                  </p:childTnLst>
                                </p:cTn>
                              </p:par>
                            </p:childTnLst>
                          </p:cTn>
                        </p:par>
                        <p:par>
                          <p:cTn fill="hold">
                            <p:stCondLst>
                              <p:cond delay="2500"/>
                            </p:stCondLst>
                            <p:childTnLst>
                              <p:par>
                                <p:cTn fill="hold" nodeType="afterEffect" presetClass="entr" presetID="23" presetSubtype="16">
                                  <p:stCondLst>
                                    <p:cond delay="0"/>
                                  </p:stCondLst>
                                  <p:childTnLst>
                                    <p:set>
                                      <p:cBhvr>
                                        <p:cTn dur="1" fill="hold">
                                          <p:stCondLst>
                                            <p:cond delay="0"/>
                                          </p:stCondLst>
                                        </p:cTn>
                                        <p:tgtEl>
                                          <p:spTgt spid="92">
                                            <p:txEl>
                                              <p:pRg end="5" st="5"/>
                                            </p:txEl>
                                          </p:spTgt>
                                        </p:tgtEl>
                                        <p:attrNameLst>
                                          <p:attrName>style.visibility</p:attrName>
                                        </p:attrNameLst>
                                      </p:cBhvr>
                                      <p:to>
                                        <p:strVal val="visible"/>
                                      </p:to>
                                    </p:set>
                                    <p:anim calcmode="lin" valueType="num">
                                      <p:cBhvr additive="base">
                                        <p:cTn dur="300"/>
                                        <p:tgtEl>
                                          <p:spTgt spid="92">
                                            <p:txEl>
                                              <p:pRg end="5" st="5"/>
                                            </p:txEl>
                                          </p:spTgt>
                                        </p:tgtEl>
                                        <p:attrNameLst>
                                          <p:attrName>ppt_w</p:attrName>
                                        </p:attrNameLst>
                                      </p:cBhvr>
                                      <p:tavLst>
                                        <p:tav fmla="" tm="0">
                                          <p:val>
                                            <p:strVal val="0"/>
                                          </p:val>
                                        </p:tav>
                                        <p:tav fmla="" tm="100000">
                                          <p:val>
                                            <p:strVal val="#ppt_w"/>
                                          </p:val>
                                        </p:tav>
                                      </p:tavLst>
                                    </p:anim>
                                    <p:anim calcmode="lin" valueType="num">
                                      <p:cBhvr additive="base">
                                        <p:cTn dur="300"/>
                                        <p:tgtEl>
                                          <p:spTgt spid="92">
                                            <p:txEl>
                                              <p:pRg end="5" st="5"/>
                                            </p:txEl>
                                          </p:spTgt>
                                        </p:tgtEl>
                                        <p:attrNameLst>
                                          <p:attrName>ppt_h</p:attrName>
                                        </p:attrNameLst>
                                      </p:cBhvr>
                                      <p:tavLst>
                                        <p:tav fmla="" tm="0">
                                          <p:val>
                                            <p:strVal val="0"/>
                                          </p:val>
                                        </p:tav>
                                        <p:tav fmla="" tm="100000">
                                          <p:val>
                                            <p:strVal val="#ppt_h"/>
                                          </p:val>
                                        </p:tav>
                                      </p:tavLst>
                                    </p:anim>
                                  </p:childTnLst>
                                </p:cTn>
                              </p:par>
                            </p:childTnLst>
                          </p:cTn>
                        </p:par>
                        <p:par>
                          <p:cTn fill="hold">
                            <p:stCondLst>
                              <p:cond delay="2800"/>
                            </p:stCondLst>
                            <p:childTnLst>
                              <p:par>
                                <p:cTn fill="hold" nodeType="afterEffect" presetClass="entr" presetID="23" presetSubtype="16">
                                  <p:stCondLst>
                                    <p:cond delay="0"/>
                                  </p:stCondLst>
                                  <p:childTnLst>
                                    <p:set>
                                      <p:cBhvr>
                                        <p:cTn dur="1" fill="hold">
                                          <p:stCondLst>
                                            <p:cond delay="0"/>
                                          </p:stCondLst>
                                        </p:cTn>
                                        <p:tgtEl>
                                          <p:spTgt spid="92">
                                            <p:txEl>
                                              <p:pRg end="6" st="6"/>
                                            </p:txEl>
                                          </p:spTgt>
                                        </p:tgtEl>
                                        <p:attrNameLst>
                                          <p:attrName>style.visibility</p:attrName>
                                        </p:attrNameLst>
                                      </p:cBhvr>
                                      <p:to>
                                        <p:strVal val="visible"/>
                                      </p:to>
                                    </p:set>
                                    <p:anim calcmode="lin" valueType="num">
                                      <p:cBhvr additive="base">
                                        <p:cTn dur="300"/>
                                        <p:tgtEl>
                                          <p:spTgt spid="92">
                                            <p:txEl>
                                              <p:pRg end="6" st="6"/>
                                            </p:txEl>
                                          </p:spTgt>
                                        </p:tgtEl>
                                        <p:attrNameLst>
                                          <p:attrName>ppt_w</p:attrName>
                                        </p:attrNameLst>
                                      </p:cBhvr>
                                      <p:tavLst>
                                        <p:tav fmla="" tm="0">
                                          <p:val>
                                            <p:strVal val="0"/>
                                          </p:val>
                                        </p:tav>
                                        <p:tav fmla="" tm="100000">
                                          <p:val>
                                            <p:strVal val="#ppt_w"/>
                                          </p:val>
                                        </p:tav>
                                      </p:tavLst>
                                    </p:anim>
                                    <p:anim calcmode="lin" valueType="num">
                                      <p:cBhvr additive="base">
                                        <p:cTn dur="300"/>
                                        <p:tgtEl>
                                          <p:spTgt spid="92">
                                            <p:txEl>
                                              <p:pRg end="6" st="6"/>
                                            </p:txEl>
                                          </p:spTgt>
                                        </p:tgtEl>
                                        <p:attrNameLst>
                                          <p:attrName>ppt_h</p:attrName>
                                        </p:attrNameLst>
                                      </p:cBhvr>
                                      <p:tavLst>
                                        <p:tav fmla="" tm="0">
                                          <p:val>
                                            <p:strVal val="0"/>
                                          </p:val>
                                        </p:tav>
                                        <p:tav fmla="" tm="100000">
                                          <p:val>
                                            <p:strVal val="#ppt_h"/>
                                          </p:val>
                                        </p:tav>
                                      </p:tavLst>
                                    </p:anim>
                                  </p:childTnLst>
                                </p:cTn>
                              </p:par>
                            </p:childTnLst>
                          </p:cTn>
                        </p:par>
                        <p:par>
                          <p:cTn fill="hold">
                            <p:stCondLst>
                              <p:cond delay="3100"/>
                            </p:stCondLst>
                            <p:childTnLst>
                              <p:par>
                                <p:cTn fill="hold" nodeType="afterEffect" presetClass="entr" presetID="23" presetSubtype="16">
                                  <p:stCondLst>
                                    <p:cond delay="0"/>
                                  </p:stCondLst>
                                  <p:childTnLst>
                                    <p:set>
                                      <p:cBhvr>
                                        <p:cTn dur="1" fill="hold">
                                          <p:stCondLst>
                                            <p:cond delay="0"/>
                                          </p:stCondLst>
                                        </p:cTn>
                                        <p:tgtEl>
                                          <p:spTgt spid="92">
                                            <p:txEl>
                                              <p:pRg end="7" st="7"/>
                                            </p:txEl>
                                          </p:spTgt>
                                        </p:tgtEl>
                                        <p:attrNameLst>
                                          <p:attrName>style.visibility</p:attrName>
                                        </p:attrNameLst>
                                      </p:cBhvr>
                                      <p:to>
                                        <p:strVal val="visible"/>
                                      </p:to>
                                    </p:set>
                                    <p:anim calcmode="lin" valueType="num">
                                      <p:cBhvr additive="base">
                                        <p:cTn dur="300"/>
                                        <p:tgtEl>
                                          <p:spTgt spid="92">
                                            <p:txEl>
                                              <p:pRg end="7" st="7"/>
                                            </p:txEl>
                                          </p:spTgt>
                                        </p:tgtEl>
                                        <p:attrNameLst>
                                          <p:attrName>ppt_w</p:attrName>
                                        </p:attrNameLst>
                                      </p:cBhvr>
                                      <p:tavLst>
                                        <p:tav fmla="" tm="0">
                                          <p:val>
                                            <p:strVal val="0"/>
                                          </p:val>
                                        </p:tav>
                                        <p:tav fmla="" tm="100000">
                                          <p:val>
                                            <p:strVal val="#ppt_w"/>
                                          </p:val>
                                        </p:tav>
                                      </p:tavLst>
                                    </p:anim>
                                    <p:anim calcmode="lin" valueType="num">
                                      <p:cBhvr additive="base">
                                        <p:cTn dur="300"/>
                                        <p:tgtEl>
                                          <p:spTgt spid="92">
                                            <p:txEl>
                                              <p:pRg end="7" st="7"/>
                                            </p:txEl>
                                          </p:spTgt>
                                        </p:tgtEl>
                                        <p:attrNameLst>
                                          <p:attrName>ppt_h</p:attrName>
                                        </p:attrNameLst>
                                      </p:cBhvr>
                                      <p:tavLst>
                                        <p:tav fmla="" tm="0">
                                          <p:val>
                                            <p:strVal val="0"/>
                                          </p:val>
                                        </p:tav>
                                        <p:tav fmla="" tm="100000">
                                          <p:val>
                                            <p:strVal val="#ppt_h"/>
                                          </p:val>
                                        </p:tav>
                                      </p:tavLst>
                                    </p:anim>
                                  </p:childTnLst>
                                </p:cTn>
                              </p:par>
                            </p:childTnLst>
                          </p:cTn>
                        </p:par>
                        <p:par>
                          <p:cTn fill="hold">
                            <p:stCondLst>
                              <p:cond delay="3400"/>
                            </p:stCondLst>
                            <p:childTnLst>
                              <p:par>
                                <p:cTn fill="hold" nodeType="afterEffect" presetClass="entr" presetID="23" presetSubtype="16">
                                  <p:stCondLst>
                                    <p:cond delay="0"/>
                                  </p:stCondLst>
                                  <p:childTnLst>
                                    <p:set>
                                      <p:cBhvr>
                                        <p:cTn dur="1" fill="hold">
                                          <p:stCondLst>
                                            <p:cond delay="0"/>
                                          </p:stCondLst>
                                        </p:cTn>
                                        <p:tgtEl>
                                          <p:spTgt spid="92">
                                            <p:txEl>
                                              <p:pRg end="8" st="8"/>
                                            </p:txEl>
                                          </p:spTgt>
                                        </p:tgtEl>
                                        <p:attrNameLst>
                                          <p:attrName>style.visibility</p:attrName>
                                        </p:attrNameLst>
                                      </p:cBhvr>
                                      <p:to>
                                        <p:strVal val="visible"/>
                                      </p:to>
                                    </p:set>
                                    <p:anim calcmode="lin" valueType="num">
                                      <p:cBhvr additive="base">
                                        <p:cTn dur="300"/>
                                        <p:tgtEl>
                                          <p:spTgt spid="92">
                                            <p:txEl>
                                              <p:pRg end="8" st="8"/>
                                            </p:txEl>
                                          </p:spTgt>
                                        </p:tgtEl>
                                        <p:attrNameLst>
                                          <p:attrName>ppt_w</p:attrName>
                                        </p:attrNameLst>
                                      </p:cBhvr>
                                      <p:tavLst>
                                        <p:tav fmla="" tm="0">
                                          <p:val>
                                            <p:strVal val="0"/>
                                          </p:val>
                                        </p:tav>
                                        <p:tav fmla="" tm="100000">
                                          <p:val>
                                            <p:strVal val="#ppt_w"/>
                                          </p:val>
                                        </p:tav>
                                      </p:tavLst>
                                    </p:anim>
                                    <p:anim calcmode="lin" valueType="num">
                                      <p:cBhvr additive="base">
                                        <p:cTn dur="300"/>
                                        <p:tgtEl>
                                          <p:spTgt spid="92">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
                                  </p:stCondLst>
                                  <p:childTnLst>
                                    <p:set>
                                      <p:cBhvr>
                                        <p:cTn dur="1" fill="hold">
                                          <p:stCondLst>
                                            <p:cond delay="0"/>
                                          </p:stCondLst>
                                        </p:cTn>
                                        <p:tgtEl>
                                          <p:spTgt spid="93">
                                            <p:txEl>
                                              <p:pRg end="0" st="0"/>
                                            </p:txEl>
                                          </p:spTgt>
                                        </p:tgtEl>
                                        <p:attrNameLst>
                                          <p:attrName>style.visibility</p:attrName>
                                        </p:attrNameLst>
                                      </p:cBhvr>
                                      <p:to>
                                        <p:strVal val="visible"/>
                                      </p:to>
                                    </p:set>
                                    <p:animEffect filter="fade" transition="in">
                                      <p:cBhvr>
                                        <p:cTn dur="400"/>
                                        <p:tgtEl>
                                          <p:spTgt spid="93">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93">
                                            <p:txEl>
                                              <p:pRg end="1" st="1"/>
                                            </p:txEl>
                                          </p:spTgt>
                                        </p:tgtEl>
                                        <p:attrNameLst>
                                          <p:attrName>style.visibility</p:attrName>
                                        </p:attrNameLst>
                                      </p:cBhvr>
                                      <p:to>
                                        <p:strVal val="visible"/>
                                      </p:to>
                                    </p:set>
                                    <p:animEffect filter="fade" transition="in">
                                      <p:cBhvr>
                                        <p:cTn dur="400"/>
                                        <p:tgtEl>
                                          <p:spTgt spid="93">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93">
                                            <p:txEl>
                                              <p:pRg end="2" st="2"/>
                                            </p:txEl>
                                          </p:spTgt>
                                        </p:tgtEl>
                                        <p:attrNameLst>
                                          <p:attrName>style.visibility</p:attrName>
                                        </p:attrNameLst>
                                      </p:cBhvr>
                                      <p:to>
                                        <p:strVal val="visible"/>
                                      </p:to>
                                    </p:set>
                                    <p:animEffect filter="fade" transition="in">
                                      <p:cBhvr>
                                        <p:cTn dur="400"/>
                                        <p:tgtEl>
                                          <p:spTgt spid="93">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93">
                                            <p:txEl>
                                              <p:pRg end="3" st="3"/>
                                            </p:txEl>
                                          </p:spTgt>
                                        </p:tgtEl>
                                        <p:attrNameLst>
                                          <p:attrName>style.visibility</p:attrName>
                                        </p:attrNameLst>
                                      </p:cBhvr>
                                      <p:to>
                                        <p:strVal val="visible"/>
                                      </p:to>
                                    </p:set>
                                    <p:animEffect filter="fade" transition="in">
                                      <p:cBhvr>
                                        <p:cTn dur="400"/>
                                        <p:tgtEl>
                                          <p:spTgt spid="93">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93">
                                            <p:txEl>
                                              <p:pRg end="4" st="4"/>
                                            </p:txEl>
                                          </p:spTgt>
                                        </p:tgtEl>
                                        <p:attrNameLst>
                                          <p:attrName>style.visibility</p:attrName>
                                        </p:attrNameLst>
                                      </p:cBhvr>
                                      <p:to>
                                        <p:strVal val="visible"/>
                                      </p:to>
                                    </p:set>
                                    <p:animEffect filter="fade" transition="in">
                                      <p:cBhvr>
                                        <p:cTn dur="400"/>
                                        <p:tgtEl>
                                          <p:spTgt spid="93">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93">
                                            <p:txEl>
                                              <p:pRg end="5" st="5"/>
                                            </p:txEl>
                                          </p:spTgt>
                                        </p:tgtEl>
                                        <p:attrNameLst>
                                          <p:attrName>style.visibility</p:attrName>
                                        </p:attrNameLst>
                                      </p:cBhvr>
                                      <p:to>
                                        <p:strVal val="visible"/>
                                      </p:to>
                                    </p:set>
                                    <p:animEffect filter="fade" transition="in">
                                      <p:cBhvr>
                                        <p:cTn dur="400"/>
                                        <p:tgtEl>
                                          <p:spTgt spid="93">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93">
                                            <p:txEl>
                                              <p:pRg end="6" st="6"/>
                                            </p:txEl>
                                          </p:spTgt>
                                        </p:tgtEl>
                                        <p:attrNameLst>
                                          <p:attrName>style.visibility</p:attrName>
                                        </p:attrNameLst>
                                      </p:cBhvr>
                                      <p:to>
                                        <p:strVal val="visible"/>
                                      </p:to>
                                    </p:set>
                                    <p:animEffect filter="fade" transition="in">
                                      <p:cBhvr>
                                        <p:cTn dur="400"/>
                                        <p:tgtEl>
                                          <p:spTgt spid="93">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93">
                                            <p:txEl>
                                              <p:pRg end="7" st="7"/>
                                            </p:txEl>
                                          </p:spTgt>
                                        </p:tgtEl>
                                        <p:attrNameLst>
                                          <p:attrName>style.visibility</p:attrName>
                                        </p:attrNameLst>
                                      </p:cBhvr>
                                      <p:to>
                                        <p:strVal val="visible"/>
                                      </p:to>
                                    </p:set>
                                    <p:animEffect filter="fade" transition="in">
                                      <p:cBhvr>
                                        <p:cTn dur="400"/>
                                        <p:tgtEl>
                                          <p:spTgt spid="93">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93">
                                            <p:txEl>
                                              <p:pRg end="8" st="8"/>
                                            </p:txEl>
                                          </p:spTgt>
                                        </p:tgtEl>
                                        <p:attrNameLst>
                                          <p:attrName>style.visibility</p:attrName>
                                        </p:attrNameLst>
                                      </p:cBhvr>
                                      <p:to>
                                        <p:strVal val="visible"/>
                                      </p:to>
                                    </p:set>
                                    <p:animEffect filter="fade" transition="in">
                                      <p:cBhvr>
                                        <p:cTn dur="400"/>
                                        <p:tgtEl>
                                          <p:spTgt spid="93">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94">
                                            <p:txEl>
                                              <p:pRg end="0" st="0"/>
                                            </p:txEl>
                                          </p:spTgt>
                                        </p:tgtEl>
                                        <p:attrNameLst>
                                          <p:attrName>style.visibility</p:attrName>
                                        </p:attrNameLst>
                                      </p:cBhvr>
                                      <p:to>
                                        <p:strVal val="visible"/>
                                      </p:to>
                                    </p:set>
                                    <p:animEffect filter="fade" transition="in">
                                      <p:cBhvr>
                                        <p:cTn dur="500"/>
                                        <p:tgtEl>
                                          <p:spTgt spid="94">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94">
                                            <p:txEl>
                                              <p:pRg end="1" st="1"/>
                                            </p:txEl>
                                          </p:spTgt>
                                        </p:tgtEl>
                                        <p:attrNameLst>
                                          <p:attrName>style.visibility</p:attrName>
                                        </p:attrNameLst>
                                      </p:cBhvr>
                                      <p:to>
                                        <p:strVal val="visible"/>
                                      </p:to>
                                    </p:set>
                                    <p:animEffect filter="fade" transition="in">
                                      <p:cBhvr>
                                        <p:cTn dur="500"/>
                                        <p:tgtEl>
                                          <p:spTgt spid="94">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94">
                                            <p:txEl>
                                              <p:pRg end="2" st="2"/>
                                            </p:txEl>
                                          </p:spTgt>
                                        </p:tgtEl>
                                        <p:attrNameLst>
                                          <p:attrName>style.visibility</p:attrName>
                                        </p:attrNameLst>
                                      </p:cBhvr>
                                      <p:to>
                                        <p:strVal val="visible"/>
                                      </p:to>
                                    </p:set>
                                    <p:animEffect filter="fade" transition="in">
                                      <p:cBhvr>
                                        <p:cTn dur="500"/>
                                        <p:tgtEl>
                                          <p:spTgt spid="94">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94">
                                            <p:txEl>
                                              <p:pRg end="3" st="3"/>
                                            </p:txEl>
                                          </p:spTgt>
                                        </p:tgtEl>
                                        <p:attrNameLst>
                                          <p:attrName>style.visibility</p:attrName>
                                        </p:attrNameLst>
                                      </p:cBhvr>
                                      <p:to>
                                        <p:strVal val="visible"/>
                                      </p:to>
                                    </p:set>
                                    <p:animEffect filter="fade" transition="in">
                                      <p:cBhvr>
                                        <p:cTn dur="500"/>
                                        <p:tgtEl>
                                          <p:spTgt spid="94">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94">
                                            <p:txEl>
                                              <p:pRg end="4" st="4"/>
                                            </p:txEl>
                                          </p:spTgt>
                                        </p:tgtEl>
                                        <p:attrNameLst>
                                          <p:attrName>style.visibility</p:attrName>
                                        </p:attrNameLst>
                                      </p:cBhvr>
                                      <p:to>
                                        <p:strVal val="visible"/>
                                      </p:to>
                                    </p:set>
                                    <p:animEffect filter="fade" transition="in">
                                      <p:cBhvr>
                                        <p:cTn dur="500"/>
                                        <p:tgtEl>
                                          <p:spTgt spid="94">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94">
                                            <p:txEl>
                                              <p:pRg end="5" st="5"/>
                                            </p:txEl>
                                          </p:spTgt>
                                        </p:tgtEl>
                                        <p:attrNameLst>
                                          <p:attrName>style.visibility</p:attrName>
                                        </p:attrNameLst>
                                      </p:cBhvr>
                                      <p:to>
                                        <p:strVal val="visible"/>
                                      </p:to>
                                    </p:set>
                                    <p:animEffect filter="fade" transition="in">
                                      <p:cBhvr>
                                        <p:cTn dur="500"/>
                                        <p:tgtEl>
                                          <p:spTgt spid="94">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94">
                                            <p:txEl>
                                              <p:pRg end="6" st="6"/>
                                            </p:txEl>
                                          </p:spTgt>
                                        </p:tgtEl>
                                        <p:attrNameLst>
                                          <p:attrName>style.visibility</p:attrName>
                                        </p:attrNameLst>
                                      </p:cBhvr>
                                      <p:to>
                                        <p:strVal val="visible"/>
                                      </p:to>
                                    </p:set>
                                    <p:animEffect filter="fade" transition="in">
                                      <p:cBhvr>
                                        <p:cTn dur="500"/>
                                        <p:tgtEl>
                                          <p:spTgt spid="94">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94">
                                            <p:txEl>
                                              <p:pRg end="7" st="7"/>
                                            </p:txEl>
                                          </p:spTgt>
                                        </p:tgtEl>
                                        <p:attrNameLst>
                                          <p:attrName>style.visibility</p:attrName>
                                        </p:attrNameLst>
                                      </p:cBhvr>
                                      <p:to>
                                        <p:strVal val="visible"/>
                                      </p:to>
                                    </p:set>
                                    <p:animEffect filter="fade" transition="in">
                                      <p:cBhvr>
                                        <p:cTn dur="500"/>
                                        <p:tgtEl>
                                          <p:spTgt spid="94">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94">
                                            <p:txEl>
                                              <p:pRg end="8" st="8"/>
                                            </p:txEl>
                                          </p:spTgt>
                                        </p:tgtEl>
                                        <p:attrNameLst>
                                          <p:attrName>style.visibility</p:attrName>
                                        </p:attrNameLst>
                                      </p:cBhvr>
                                      <p:to>
                                        <p:strVal val="visible"/>
                                      </p:to>
                                    </p:set>
                                    <p:animEffect filter="fade" transition="in">
                                      <p:cBhvr>
                                        <p:cTn dur="500"/>
                                        <p:tgtEl>
                                          <p:spTgt spid="94">
                                            <p:txEl>
                                              <p:pRg end="8" st="8"/>
                                            </p:txEl>
                                          </p:spTgt>
                                        </p:tgtEl>
                                      </p:cBhvr>
                                    </p:animEffect>
                                  </p:childTnLst>
                                </p:cTn>
                              </p:par>
                            </p:childTnLst>
                          </p:cTn>
                        </p:par>
                        <p:par>
                          <p:cTn fill="hold">
                            <p:stCondLst>
                              <p:cond delay="3900"/>
                            </p:stCondLst>
                            <p:childTnLst>
                              <p:par>
                                <p:cTn fill="hold" nodeType="after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500"/>
                                        <p:tgtEl>
                                          <p:spTgt spid="109"/>
                                        </p:tgtEl>
                                      </p:cBhvr>
                                    </p:animEffect>
                                  </p:childTnLst>
                                </p:cTn>
                              </p:par>
                            </p:childTnLst>
                          </p:cTn>
                        </p:par>
                        <p:par>
                          <p:cTn fill="hold">
                            <p:stCondLst>
                              <p:cond delay="4400"/>
                            </p:stCondLst>
                            <p:childTnLst>
                              <p:par>
                                <p:cTn fill="hold" nodeType="afterEffect" presetClass="entr" presetID="23" presetSubtype="16">
                                  <p:stCondLst>
                                    <p:cond delay="0"/>
                                  </p:stCondLst>
                                  <p:childTnLst>
                                    <p:set>
                                      <p:cBhvr>
                                        <p:cTn dur="1" fill="hold">
                                          <p:stCondLst>
                                            <p:cond delay="0"/>
                                          </p:stCondLst>
                                        </p:cTn>
                                        <p:tgtEl>
                                          <p:spTgt spid="95">
                                            <p:txEl>
                                              <p:pRg end="0" st="0"/>
                                            </p:txEl>
                                          </p:spTgt>
                                        </p:tgtEl>
                                        <p:attrNameLst>
                                          <p:attrName>style.visibility</p:attrName>
                                        </p:attrNameLst>
                                      </p:cBhvr>
                                      <p:to>
                                        <p:strVal val="visible"/>
                                      </p:to>
                                    </p:set>
                                    <p:anim calcmode="lin" valueType="num">
                                      <p:cBhvr additive="base">
                                        <p:cTn dur="300"/>
                                        <p:tgtEl>
                                          <p:spTgt spid="95">
                                            <p:txEl>
                                              <p:pRg end="0" st="0"/>
                                            </p:txEl>
                                          </p:spTgt>
                                        </p:tgtEl>
                                        <p:attrNameLst>
                                          <p:attrName>ppt_w</p:attrName>
                                        </p:attrNameLst>
                                      </p:cBhvr>
                                      <p:tavLst>
                                        <p:tav fmla="" tm="0">
                                          <p:val>
                                            <p:strVal val="0"/>
                                          </p:val>
                                        </p:tav>
                                        <p:tav fmla="" tm="100000">
                                          <p:val>
                                            <p:strVal val="#ppt_w"/>
                                          </p:val>
                                        </p:tav>
                                      </p:tavLst>
                                    </p:anim>
                                    <p:anim calcmode="lin" valueType="num">
                                      <p:cBhvr additive="base">
                                        <p:cTn dur="300"/>
                                        <p:tgtEl>
                                          <p:spTgt spid="95">
                                            <p:txEl>
                                              <p:pRg end="0" st="0"/>
                                            </p:txEl>
                                          </p:spTgt>
                                        </p:tgtEl>
                                        <p:attrNameLst>
                                          <p:attrName>ppt_h</p:attrName>
                                        </p:attrNameLst>
                                      </p:cBhvr>
                                      <p:tavLst>
                                        <p:tav fmla="" tm="0">
                                          <p:val>
                                            <p:strVal val="0"/>
                                          </p:val>
                                        </p:tav>
                                        <p:tav fmla="" tm="100000">
                                          <p:val>
                                            <p:strVal val="#ppt_h"/>
                                          </p:val>
                                        </p:tav>
                                      </p:tavLst>
                                    </p:anim>
                                  </p:childTnLst>
                                </p:cTn>
                              </p:par>
                            </p:childTnLst>
                          </p:cTn>
                        </p:par>
                        <p:par>
                          <p:cTn fill="hold">
                            <p:stCondLst>
                              <p:cond delay="4700"/>
                            </p:stCondLst>
                            <p:childTnLst>
                              <p:par>
                                <p:cTn fill="hold" nodeType="afterEffect" presetClass="entr" presetID="23" presetSubtype="16">
                                  <p:stCondLst>
                                    <p:cond delay="0"/>
                                  </p:stCondLst>
                                  <p:childTnLst>
                                    <p:set>
                                      <p:cBhvr>
                                        <p:cTn dur="1" fill="hold">
                                          <p:stCondLst>
                                            <p:cond delay="0"/>
                                          </p:stCondLst>
                                        </p:cTn>
                                        <p:tgtEl>
                                          <p:spTgt spid="95">
                                            <p:txEl>
                                              <p:pRg end="1" st="1"/>
                                            </p:txEl>
                                          </p:spTgt>
                                        </p:tgtEl>
                                        <p:attrNameLst>
                                          <p:attrName>style.visibility</p:attrName>
                                        </p:attrNameLst>
                                      </p:cBhvr>
                                      <p:to>
                                        <p:strVal val="visible"/>
                                      </p:to>
                                    </p:set>
                                    <p:anim calcmode="lin" valueType="num">
                                      <p:cBhvr additive="base">
                                        <p:cTn dur="300"/>
                                        <p:tgtEl>
                                          <p:spTgt spid="95">
                                            <p:txEl>
                                              <p:pRg end="1" st="1"/>
                                            </p:txEl>
                                          </p:spTgt>
                                        </p:tgtEl>
                                        <p:attrNameLst>
                                          <p:attrName>ppt_w</p:attrName>
                                        </p:attrNameLst>
                                      </p:cBhvr>
                                      <p:tavLst>
                                        <p:tav fmla="" tm="0">
                                          <p:val>
                                            <p:strVal val="0"/>
                                          </p:val>
                                        </p:tav>
                                        <p:tav fmla="" tm="100000">
                                          <p:val>
                                            <p:strVal val="#ppt_w"/>
                                          </p:val>
                                        </p:tav>
                                      </p:tavLst>
                                    </p:anim>
                                    <p:anim calcmode="lin" valueType="num">
                                      <p:cBhvr additive="base">
                                        <p:cTn dur="300"/>
                                        <p:tgtEl>
                                          <p:spTgt spid="95">
                                            <p:txEl>
                                              <p:pRg end="1" st="1"/>
                                            </p:txEl>
                                          </p:spTgt>
                                        </p:tgtEl>
                                        <p:attrNameLst>
                                          <p:attrName>ppt_h</p:attrName>
                                        </p:attrNameLst>
                                      </p:cBhvr>
                                      <p:tavLst>
                                        <p:tav fmla="" tm="0">
                                          <p:val>
                                            <p:strVal val="0"/>
                                          </p:val>
                                        </p:tav>
                                        <p:tav fmla="" tm="100000">
                                          <p:val>
                                            <p:strVal val="#ppt_h"/>
                                          </p:val>
                                        </p:tav>
                                      </p:tavLst>
                                    </p:anim>
                                  </p:childTnLst>
                                </p:cTn>
                              </p:par>
                            </p:childTnLst>
                          </p:cTn>
                        </p:par>
                        <p:par>
                          <p:cTn fill="hold">
                            <p:stCondLst>
                              <p:cond delay="5000"/>
                            </p:stCondLst>
                            <p:childTnLst>
                              <p:par>
                                <p:cTn fill="hold" nodeType="afterEffect" presetClass="entr" presetID="23" presetSubtype="16">
                                  <p:stCondLst>
                                    <p:cond delay="0"/>
                                  </p:stCondLst>
                                  <p:childTnLst>
                                    <p:set>
                                      <p:cBhvr>
                                        <p:cTn dur="1" fill="hold">
                                          <p:stCondLst>
                                            <p:cond delay="0"/>
                                          </p:stCondLst>
                                        </p:cTn>
                                        <p:tgtEl>
                                          <p:spTgt spid="95">
                                            <p:txEl>
                                              <p:pRg end="2" st="2"/>
                                            </p:txEl>
                                          </p:spTgt>
                                        </p:tgtEl>
                                        <p:attrNameLst>
                                          <p:attrName>style.visibility</p:attrName>
                                        </p:attrNameLst>
                                      </p:cBhvr>
                                      <p:to>
                                        <p:strVal val="visible"/>
                                      </p:to>
                                    </p:set>
                                    <p:anim calcmode="lin" valueType="num">
                                      <p:cBhvr additive="base">
                                        <p:cTn dur="300"/>
                                        <p:tgtEl>
                                          <p:spTgt spid="95">
                                            <p:txEl>
                                              <p:pRg end="2" st="2"/>
                                            </p:txEl>
                                          </p:spTgt>
                                        </p:tgtEl>
                                        <p:attrNameLst>
                                          <p:attrName>ppt_w</p:attrName>
                                        </p:attrNameLst>
                                      </p:cBhvr>
                                      <p:tavLst>
                                        <p:tav fmla="" tm="0">
                                          <p:val>
                                            <p:strVal val="0"/>
                                          </p:val>
                                        </p:tav>
                                        <p:tav fmla="" tm="100000">
                                          <p:val>
                                            <p:strVal val="#ppt_w"/>
                                          </p:val>
                                        </p:tav>
                                      </p:tavLst>
                                    </p:anim>
                                    <p:anim calcmode="lin" valueType="num">
                                      <p:cBhvr additive="base">
                                        <p:cTn dur="300"/>
                                        <p:tgtEl>
                                          <p:spTgt spid="95">
                                            <p:txEl>
                                              <p:pRg end="2" st="2"/>
                                            </p:txEl>
                                          </p:spTgt>
                                        </p:tgtEl>
                                        <p:attrNameLst>
                                          <p:attrName>ppt_h</p:attrName>
                                        </p:attrNameLst>
                                      </p:cBhvr>
                                      <p:tavLst>
                                        <p:tav fmla="" tm="0">
                                          <p:val>
                                            <p:strVal val="0"/>
                                          </p:val>
                                        </p:tav>
                                        <p:tav fmla="" tm="100000">
                                          <p:val>
                                            <p:strVal val="#ppt_h"/>
                                          </p:val>
                                        </p:tav>
                                      </p:tavLst>
                                    </p:anim>
                                  </p:childTnLst>
                                </p:cTn>
                              </p:par>
                            </p:childTnLst>
                          </p:cTn>
                        </p:par>
                        <p:par>
                          <p:cTn fill="hold">
                            <p:stCondLst>
                              <p:cond delay="5300"/>
                            </p:stCondLst>
                            <p:childTnLst>
                              <p:par>
                                <p:cTn fill="hold" nodeType="afterEffect" presetClass="entr" presetID="23" presetSubtype="16">
                                  <p:stCondLst>
                                    <p:cond delay="0"/>
                                  </p:stCondLst>
                                  <p:childTnLst>
                                    <p:set>
                                      <p:cBhvr>
                                        <p:cTn dur="1" fill="hold">
                                          <p:stCondLst>
                                            <p:cond delay="0"/>
                                          </p:stCondLst>
                                        </p:cTn>
                                        <p:tgtEl>
                                          <p:spTgt spid="95">
                                            <p:txEl>
                                              <p:pRg end="3" st="3"/>
                                            </p:txEl>
                                          </p:spTgt>
                                        </p:tgtEl>
                                        <p:attrNameLst>
                                          <p:attrName>style.visibility</p:attrName>
                                        </p:attrNameLst>
                                      </p:cBhvr>
                                      <p:to>
                                        <p:strVal val="visible"/>
                                      </p:to>
                                    </p:set>
                                    <p:anim calcmode="lin" valueType="num">
                                      <p:cBhvr additive="base">
                                        <p:cTn dur="300"/>
                                        <p:tgtEl>
                                          <p:spTgt spid="95">
                                            <p:txEl>
                                              <p:pRg end="3" st="3"/>
                                            </p:txEl>
                                          </p:spTgt>
                                        </p:tgtEl>
                                        <p:attrNameLst>
                                          <p:attrName>ppt_w</p:attrName>
                                        </p:attrNameLst>
                                      </p:cBhvr>
                                      <p:tavLst>
                                        <p:tav fmla="" tm="0">
                                          <p:val>
                                            <p:strVal val="0"/>
                                          </p:val>
                                        </p:tav>
                                        <p:tav fmla="" tm="100000">
                                          <p:val>
                                            <p:strVal val="#ppt_w"/>
                                          </p:val>
                                        </p:tav>
                                      </p:tavLst>
                                    </p:anim>
                                    <p:anim calcmode="lin" valueType="num">
                                      <p:cBhvr additive="base">
                                        <p:cTn dur="300"/>
                                        <p:tgtEl>
                                          <p:spTgt spid="95">
                                            <p:txEl>
                                              <p:pRg end="3" st="3"/>
                                            </p:txEl>
                                          </p:spTgt>
                                        </p:tgtEl>
                                        <p:attrNameLst>
                                          <p:attrName>ppt_h</p:attrName>
                                        </p:attrNameLst>
                                      </p:cBhvr>
                                      <p:tavLst>
                                        <p:tav fmla="" tm="0">
                                          <p:val>
                                            <p:strVal val="0"/>
                                          </p:val>
                                        </p:tav>
                                        <p:tav fmla="" tm="100000">
                                          <p:val>
                                            <p:strVal val="#ppt_h"/>
                                          </p:val>
                                        </p:tav>
                                      </p:tavLst>
                                    </p:anim>
                                  </p:childTnLst>
                                </p:cTn>
                              </p:par>
                            </p:childTnLst>
                          </p:cTn>
                        </p:par>
                        <p:par>
                          <p:cTn fill="hold">
                            <p:stCondLst>
                              <p:cond delay="5600"/>
                            </p:stCondLst>
                            <p:childTnLst>
                              <p:par>
                                <p:cTn fill="hold" nodeType="afterEffect" presetClass="entr" presetID="23" presetSubtype="16">
                                  <p:stCondLst>
                                    <p:cond delay="0"/>
                                  </p:stCondLst>
                                  <p:childTnLst>
                                    <p:set>
                                      <p:cBhvr>
                                        <p:cTn dur="1" fill="hold">
                                          <p:stCondLst>
                                            <p:cond delay="0"/>
                                          </p:stCondLst>
                                        </p:cTn>
                                        <p:tgtEl>
                                          <p:spTgt spid="95">
                                            <p:txEl>
                                              <p:pRg end="4" st="4"/>
                                            </p:txEl>
                                          </p:spTgt>
                                        </p:tgtEl>
                                        <p:attrNameLst>
                                          <p:attrName>style.visibility</p:attrName>
                                        </p:attrNameLst>
                                      </p:cBhvr>
                                      <p:to>
                                        <p:strVal val="visible"/>
                                      </p:to>
                                    </p:set>
                                    <p:anim calcmode="lin" valueType="num">
                                      <p:cBhvr additive="base">
                                        <p:cTn dur="300"/>
                                        <p:tgtEl>
                                          <p:spTgt spid="95">
                                            <p:txEl>
                                              <p:pRg end="4" st="4"/>
                                            </p:txEl>
                                          </p:spTgt>
                                        </p:tgtEl>
                                        <p:attrNameLst>
                                          <p:attrName>ppt_w</p:attrName>
                                        </p:attrNameLst>
                                      </p:cBhvr>
                                      <p:tavLst>
                                        <p:tav fmla="" tm="0">
                                          <p:val>
                                            <p:strVal val="0"/>
                                          </p:val>
                                        </p:tav>
                                        <p:tav fmla="" tm="100000">
                                          <p:val>
                                            <p:strVal val="#ppt_w"/>
                                          </p:val>
                                        </p:tav>
                                      </p:tavLst>
                                    </p:anim>
                                    <p:anim calcmode="lin" valueType="num">
                                      <p:cBhvr additive="base">
                                        <p:cTn dur="300"/>
                                        <p:tgtEl>
                                          <p:spTgt spid="95">
                                            <p:txEl>
                                              <p:pRg end="4" st="4"/>
                                            </p:txEl>
                                          </p:spTgt>
                                        </p:tgtEl>
                                        <p:attrNameLst>
                                          <p:attrName>ppt_h</p:attrName>
                                        </p:attrNameLst>
                                      </p:cBhvr>
                                      <p:tavLst>
                                        <p:tav fmla="" tm="0">
                                          <p:val>
                                            <p:strVal val="0"/>
                                          </p:val>
                                        </p:tav>
                                        <p:tav fmla="" tm="100000">
                                          <p:val>
                                            <p:strVal val="#ppt_h"/>
                                          </p:val>
                                        </p:tav>
                                      </p:tavLst>
                                    </p:anim>
                                  </p:childTnLst>
                                </p:cTn>
                              </p:par>
                            </p:childTnLst>
                          </p:cTn>
                        </p:par>
                        <p:par>
                          <p:cTn fill="hold">
                            <p:stCondLst>
                              <p:cond delay="5900"/>
                            </p:stCondLst>
                            <p:childTnLst>
                              <p:par>
                                <p:cTn fill="hold" nodeType="afterEffect" presetClass="entr" presetID="23" presetSubtype="16">
                                  <p:stCondLst>
                                    <p:cond delay="0"/>
                                  </p:stCondLst>
                                  <p:childTnLst>
                                    <p:set>
                                      <p:cBhvr>
                                        <p:cTn dur="1" fill="hold">
                                          <p:stCondLst>
                                            <p:cond delay="0"/>
                                          </p:stCondLst>
                                        </p:cTn>
                                        <p:tgtEl>
                                          <p:spTgt spid="95">
                                            <p:txEl>
                                              <p:pRg end="5" st="5"/>
                                            </p:txEl>
                                          </p:spTgt>
                                        </p:tgtEl>
                                        <p:attrNameLst>
                                          <p:attrName>style.visibility</p:attrName>
                                        </p:attrNameLst>
                                      </p:cBhvr>
                                      <p:to>
                                        <p:strVal val="visible"/>
                                      </p:to>
                                    </p:set>
                                    <p:anim calcmode="lin" valueType="num">
                                      <p:cBhvr additive="base">
                                        <p:cTn dur="300"/>
                                        <p:tgtEl>
                                          <p:spTgt spid="95">
                                            <p:txEl>
                                              <p:pRg end="5" st="5"/>
                                            </p:txEl>
                                          </p:spTgt>
                                        </p:tgtEl>
                                        <p:attrNameLst>
                                          <p:attrName>ppt_w</p:attrName>
                                        </p:attrNameLst>
                                      </p:cBhvr>
                                      <p:tavLst>
                                        <p:tav fmla="" tm="0">
                                          <p:val>
                                            <p:strVal val="0"/>
                                          </p:val>
                                        </p:tav>
                                        <p:tav fmla="" tm="100000">
                                          <p:val>
                                            <p:strVal val="#ppt_w"/>
                                          </p:val>
                                        </p:tav>
                                      </p:tavLst>
                                    </p:anim>
                                    <p:anim calcmode="lin" valueType="num">
                                      <p:cBhvr additive="base">
                                        <p:cTn dur="300"/>
                                        <p:tgtEl>
                                          <p:spTgt spid="95">
                                            <p:txEl>
                                              <p:pRg end="5" st="5"/>
                                            </p:txEl>
                                          </p:spTgt>
                                        </p:tgtEl>
                                        <p:attrNameLst>
                                          <p:attrName>ppt_h</p:attrName>
                                        </p:attrNameLst>
                                      </p:cBhvr>
                                      <p:tavLst>
                                        <p:tav fmla="" tm="0">
                                          <p:val>
                                            <p:strVal val="0"/>
                                          </p:val>
                                        </p:tav>
                                        <p:tav fmla="" tm="100000">
                                          <p:val>
                                            <p:strVal val="#ppt_h"/>
                                          </p:val>
                                        </p:tav>
                                      </p:tavLst>
                                    </p:anim>
                                  </p:childTnLst>
                                </p:cTn>
                              </p:par>
                            </p:childTnLst>
                          </p:cTn>
                        </p:par>
                        <p:par>
                          <p:cTn fill="hold">
                            <p:stCondLst>
                              <p:cond delay="6200"/>
                            </p:stCondLst>
                            <p:childTnLst>
                              <p:par>
                                <p:cTn fill="hold" nodeType="afterEffect" presetClass="entr" presetID="23" presetSubtype="16">
                                  <p:stCondLst>
                                    <p:cond delay="0"/>
                                  </p:stCondLst>
                                  <p:childTnLst>
                                    <p:set>
                                      <p:cBhvr>
                                        <p:cTn dur="1" fill="hold">
                                          <p:stCondLst>
                                            <p:cond delay="0"/>
                                          </p:stCondLst>
                                        </p:cTn>
                                        <p:tgtEl>
                                          <p:spTgt spid="95">
                                            <p:txEl>
                                              <p:pRg end="6" st="6"/>
                                            </p:txEl>
                                          </p:spTgt>
                                        </p:tgtEl>
                                        <p:attrNameLst>
                                          <p:attrName>style.visibility</p:attrName>
                                        </p:attrNameLst>
                                      </p:cBhvr>
                                      <p:to>
                                        <p:strVal val="visible"/>
                                      </p:to>
                                    </p:set>
                                    <p:anim calcmode="lin" valueType="num">
                                      <p:cBhvr additive="base">
                                        <p:cTn dur="300"/>
                                        <p:tgtEl>
                                          <p:spTgt spid="95">
                                            <p:txEl>
                                              <p:pRg end="6" st="6"/>
                                            </p:txEl>
                                          </p:spTgt>
                                        </p:tgtEl>
                                        <p:attrNameLst>
                                          <p:attrName>ppt_w</p:attrName>
                                        </p:attrNameLst>
                                      </p:cBhvr>
                                      <p:tavLst>
                                        <p:tav fmla="" tm="0">
                                          <p:val>
                                            <p:strVal val="0"/>
                                          </p:val>
                                        </p:tav>
                                        <p:tav fmla="" tm="100000">
                                          <p:val>
                                            <p:strVal val="#ppt_w"/>
                                          </p:val>
                                        </p:tav>
                                      </p:tavLst>
                                    </p:anim>
                                    <p:anim calcmode="lin" valueType="num">
                                      <p:cBhvr additive="base">
                                        <p:cTn dur="300"/>
                                        <p:tgtEl>
                                          <p:spTgt spid="95">
                                            <p:txEl>
                                              <p:pRg end="6" st="6"/>
                                            </p:txEl>
                                          </p:spTgt>
                                        </p:tgtEl>
                                        <p:attrNameLst>
                                          <p:attrName>ppt_h</p:attrName>
                                        </p:attrNameLst>
                                      </p:cBhvr>
                                      <p:tavLst>
                                        <p:tav fmla="" tm="0">
                                          <p:val>
                                            <p:strVal val="0"/>
                                          </p:val>
                                        </p:tav>
                                        <p:tav fmla="" tm="100000">
                                          <p:val>
                                            <p:strVal val="#ppt_h"/>
                                          </p:val>
                                        </p:tav>
                                      </p:tavLst>
                                    </p:anim>
                                  </p:childTnLst>
                                </p:cTn>
                              </p:par>
                            </p:childTnLst>
                          </p:cTn>
                        </p:par>
                        <p:par>
                          <p:cTn fill="hold">
                            <p:stCondLst>
                              <p:cond delay="6500"/>
                            </p:stCondLst>
                            <p:childTnLst>
                              <p:par>
                                <p:cTn fill="hold" nodeType="afterEffect" presetClass="entr" presetID="23" presetSubtype="16">
                                  <p:stCondLst>
                                    <p:cond delay="0"/>
                                  </p:stCondLst>
                                  <p:childTnLst>
                                    <p:set>
                                      <p:cBhvr>
                                        <p:cTn dur="1" fill="hold">
                                          <p:stCondLst>
                                            <p:cond delay="0"/>
                                          </p:stCondLst>
                                        </p:cTn>
                                        <p:tgtEl>
                                          <p:spTgt spid="95">
                                            <p:txEl>
                                              <p:pRg end="7" st="7"/>
                                            </p:txEl>
                                          </p:spTgt>
                                        </p:tgtEl>
                                        <p:attrNameLst>
                                          <p:attrName>style.visibility</p:attrName>
                                        </p:attrNameLst>
                                      </p:cBhvr>
                                      <p:to>
                                        <p:strVal val="visible"/>
                                      </p:to>
                                    </p:set>
                                    <p:anim calcmode="lin" valueType="num">
                                      <p:cBhvr additive="base">
                                        <p:cTn dur="300"/>
                                        <p:tgtEl>
                                          <p:spTgt spid="95">
                                            <p:txEl>
                                              <p:pRg end="7" st="7"/>
                                            </p:txEl>
                                          </p:spTgt>
                                        </p:tgtEl>
                                        <p:attrNameLst>
                                          <p:attrName>ppt_w</p:attrName>
                                        </p:attrNameLst>
                                      </p:cBhvr>
                                      <p:tavLst>
                                        <p:tav fmla="" tm="0">
                                          <p:val>
                                            <p:strVal val="0"/>
                                          </p:val>
                                        </p:tav>
                                        <p:tav fmla="" tm="100000">
                                          <p:val>
                                            <p:strVal val="#ppt_w"/>
                                          </p:val>
                                        </p:tav>
                                      </p:tavLst>
                                    </p:anim>
                                    <p:anim calcmode="lin" valueType="num">
                                      <p:cBhvr additive="base">
                                        <p:cTn dur="300"/>
                                        <p:tgtEl>
                                          <p:spTgt spid="95">
                                            <p:txEl>
                                              <p:pRg end="7" st="7"/>
                                            </p:txEl>
                                          </p:spTgt>
                                        </p:tgtEl>
                                        <p:attrNameLst>
                                          <p:attrName>ppt_h</p:attrName>
                                        </p:attrNameLst>
                                      </p:cBhvr>
                                      <p:tavLst>
                                        <p:tav fmla="" tm="0">
                                          <p:val>
                                            <p:strVal val="0"/>
                                          </p:val>
                                        </p:tav>
                                        <p:tav fmla="" tm="100000">
                                          <p:val>
                                            <p:strVal val="#ppt_h"/>
                                          </p:val>
                                        </p:tav>
                                      </p:tavLst>
                                    </p:anim>
                                  </p:childTnLst>
                                </p:cTn>
                              </p:par>
                            </p:childTnLst>
                          </p:cTn>
                        </p:par>
                        <p:par>
                          <p:cTn fill="hold">
                            <p:stCondLst>
                              <p:cond delay="6800"/>
                            </p:stCondLst>
                            <p:childTnLst>
                              <p:par>
                                <p:cTn fill="hold" nodeType="afterEffect" presetClass="entr" presetID="23" presetSubtype="16">
                                  <p:stCondLst>
                                    <p:cond delay="0"/>
                                  </p:stCondLst>
                                  <p:childTnLst>
                                    <p:set>
                                      <p:cBhvr>
                                        <p:cTn dur="1" fill="hold">
                                          <p:stCondLst>
                                            <p:cond delay="0"/>
                                          </p:stCondLst>
                                        </p:cTn>
                                        <p:tgtEl>
                                          <p:spTgt spid="95">
                                            <p:txEl>
                                              <p:pRg end="8" st="8"/>
                                            </p:txEl>
                                          </p:spTgt>
                                        </p:tgtEl>
                                        <p:attrNameLst>
                                          <p:attrName>style.visibility</p:attrName>
                                        </p:attrNameLst>
                                      </p:cBhvr>
                                      <p:to>
                                        <p:strVal val="visible"/>
                                      </p:to>
                                    </p:set>
                                    <p:anim calcmode="lin" valueType="num">
                                      <p:cBhvr additive="base">
                                        <p:cTn dur="300"/>
                                        <p:tgtEl>
                                          <p:spTgt spid="95">
                                            <p:txEl>
                                              <p:pRg end="8" st="8"/>
                                            </p:txEl>
                                          </p:spTgt>
                                        </p:tgtEl>
                                        <p:attrNameLst>
                                          <p:attrName>ppt_w</p:attrName>
                                        </p:attrNameLst>
                                      </p:cBhvr>
                                      <p:tavLst>
                                        <p:tav fmla="" tm="0">
                                          <p:val>
                                            <p:strVal val="0"/>
                                          </p:val>
                                        </p:tav>
                                        <p:tav fmla="" tm="100000">
                                          <p:val>
                                            <p:strVal val="#ppt_w"/>
                                          </p:val>
                                        </p:tav>
                                      </p:tavLst>
                                    </p:anim>
                                    <p:anim calcmode="lin" valueType="num">
                                      <p:cBhvr additive="base">
                                        <p:cTn dur="300"/>
                                        <p:tgtEl>
                                          <p:spTgt spid="95">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
                                  </p:stCondLst>
                                  <p:childTnLst>
                                    <p:set>
                                      <p:cBhvr>
                                        <p:cTn dur="1" fill="hold">
                                          <p:stCondLst>
                                            <p:cond delay="0"/>
                                          </p:stCondLst>
                                        </p:cTn>
                                        <p:tgtEl>
                                          <p:spTgt spid="96">
                                            <p:txEl>
                                              <p:pRg end="0" st="0"/>
                                            </p:txEl>
                                          </p:spTgt>
                                        </p:tgtEl>
                                        <p:attrNameLst>
                                          <p:attrName>style.visibility</p:attrName>
                                        </p:attrNameLst>
                                      </p:cBhvr>
                                      <p:to>
                                        <p:strVal val="visible"/>
                                      </p:to>
                                    </p:set>
                                    <p:animEffect filter="fade" transition="in">
                                      <p:cBhvr>
                                        <p:cTn dur="400"/>
                                        <p:tgtEl>
                                          <p:spTgt spid="96">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96">
                                            <p:txEl>
                                              <p:pRg end="1" st="1"/>
                                            </p:txEl>
                                          </p:spTgt>
                                        </p:tgtEl>
                                        <p:attrNameLst>
                                          <p:attrName>style.visibility</p:attrName>
                                        </p:attrNameLst>
                                      </p:cBhvr>
                                      <p:to>
                                        <p:strVal val="visible"/>
                                      </p:to>
                                    </p:set>
                                    <p:animEffect filter="fade" transition="in">
                                      <p:cBhvr>
                                        <p:cTn dur="400"/>
                                        <p:tgtEl>
                                          <p:spTgt spid="96">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96">
                                            <p:txEl>
                                              <p:pRg end="2" st="2"/>
                                            </p:txEl>
                                          </p:spTgt>
                                        </p:tgtEl>
                                        <p:attrNameLst>
                                          <p:attrName>style.visibility</p:attrName>
                                        </p:attrNameLst>
                                      </p:cBhvr>
                                      <p:to>
                                        <p:strVal val="visible"/>
                                      </p:to>
                                    </p:set>
                                    <p:animEffect filter="fade" transition="in">
                                      <p:cBhvr>
                                        <p:cTn dur="400"/>
                                        <p:tgtEl>
                                          <p:spTgt spid="96">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96">
                                            <p:txEl>
                                              <p:pRg end="3" st="3"/>
                                            </p:txEl>
                                          </p:spTgt>
                                        </p:tgtEl>
                                        <p:attrNameLst>
                                          <p:attrName>style.visibility</p:attrName>
                                        </p:attrNameLst>
                                      </p:cBhvr>
                                      <p:to>
                                        <p:strVal val="visible"/>
                                      </p:to>
                                    </p:set>
                                    <p:animEffect filter="fade" transition="in">
                                      <p:cBhvr>
                                        <p:cTn dur="400"/>
                                        <p:tgtEl>
                                          <p:spTgt spid="96">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96">
                                            <p:txEl>
                                              <p:pRg end="4" st="4"/>
                                            </p:txEl>
                                          </p:spTgt>
                                        </p:tgtEl>
                                        <p:attrNameLst>
                                          <p:attrName>style.visibility</p:attrName>
                                        </p:attrNameLst>
                                      </p:cBhvr>
                                      <p:to>
                                        <p:strVal val="visible"/>
                                      </p:to>
                                    </p:set>
                                    <p:animEffect filter="fade" transition="in">
                                      <p:cBhvr>
                                        <p:cTn dur="400"/>
                                        <p:tgtEl>
                                          <p:spTgt spid="96">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96">
                                            <p:txEl>
                                              <p:pRg end="5" st="5"/>
                                            </p:txEl>
                                          </p:spTgt>
                                        </p:tgtEl>
                                        <p:attrNameLst>
                                          <p:attrName>style.visibility</p:attrName>
                                        </p:attrNameLst>
                                      </p:cBhvr>
                                      <p:to>
                                        <p:strVal val="visible"/>
                                      </p:to>
                                    </p:set>
                                    <p:animEffect filter="fade" transition="in">
                                      <p:cBhvr>
                                        <p:cTn dur="400"/>
                                        <p:tgtEl>
                                          <p:spTgt spid="96">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96">
                                            <p:txEl>
                                              <p:pRg end="6" st="6"/>
                                            </p:txEl>
                                          </p:spTgt>
                                        </p:tgtEl>
                                        <p:attrNameLst>
                                          <p:attrName>style.visibility</p:attrName>
                                        </p:attrNameLst>
                                      </p:cBhvr>
                                      <p:to>
                                        <p:strVal val="visible"/>
                                      </p:to>
                                    </p:set>
                                    <p:animEffect filter="fade" transition="in">
                                      <p:cBhvr>
                                        <p:cTn dur="400"/>
                                        <p:tgtEl>
                                          <p:spTgt spid="96">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96">
                                            <p:txEl>
                                              <p:pRg end="7" st="7"/>
                                            </p:txEl>
                                          </p:spTgt>
                                        </p:tgtEl>
                                        <p:attrNameLst>
                                          <p:attrName>style.visibility</p:attrName>
                                        </p:attrNameLst>
                                      </p:cBhvr>
                                      <p:to>
                                        <p:strVal val="visible"/>
                                      </p:to>
                                    </p:set>
                                    <p:animEffect filter="fade" transition="in">
                                      <p:cBhvr>
                                        <p:cTn dur="400"/>
                                        <p:tgtEl>
                                          <p:spTgt spid="96">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96">
                                            <p:txEl>
                                              <p:pRg end="8" st="8"/>
                                            </p:txEl>
                                          </p:spTgt>
                                        </p:tgtEl>
                                        <p:attrNameLst>
                                          <p:attrName>style.visibility</p:attrName>
                                        </p:attrNameLst>
                                      </p:cBhvr>
                                      <p:to>
                                        <p:strVal val="visible"/>
                                      </p:to>
                                    </p:set>
                                    <p:animEffect filter="fade" transition="in">
                                      <p:cBhvr>
                                        <p:cTn dur="400"/>
                                        <p:tgtEl>
                                          <p:spTgt spid="96">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97">
                                            <p:txEl>
                                              <p:pRg end="0" st="0"/>
                                            </p:txEl>
                                          </p:spTgt>
                                        </p:tgtEl>
                                        <p:attrNameLst>
                                          <p:attrName>style.visibility</p:attrName>
                                        </p:attrNameLst>
                                      </p:cBhvr>
                                      <p:to>
                                        <p:strVal val="visible"/>
                                      </p:to>
                                    </p:set>
                                    <p:animEffect filter="fade" transition="in">
                                      <p:cBhvr>
                                        <p:cTn dur="500"/>
                                        <p:tgtEl>
                                          <p:spTgt spid="97">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97">
                                            <p:txEl>
                                              <p:pRg end="1" st="1"/>
                                            </p:txEl>
                                          </p:spTgt>
                                        </p:tgtEl>
                                        <p:attrNameLst>
                                          <p:attrName>style.visibility</p:attrName>
                                        </p:attrNameLst>
                                      </p:cBhvr>
                                      <p:to>
                                        <p:strVal val="visible"/>
                                      </p:to>
                                    </p:set>
                                    <p:animEffect filter="fade" transition="in">
                                      <p:cBhvr>
                                        <p:cTn dur="500"/>
                                        <p:tgtEl>
                                          <p:spTgt spid="97">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97">
                                            <p:txEl>
                                              <p:pRg end="2" st="2"/>
                                            </p:txEl>
                                          </p:spTgt>
                                        </p:tgtEl>
                                        <p:attrNameLst>
                                          <p:attrName>style.visibility</p:attrName>
                                        </p:attrNameLst>
                                      </p:cBhvr>
                                      <p:to>
                                        <p:strVal val="visible"/>
                                      </p:to>
                                    </p:set>
                                    <p:animEffect filter="fade" transition="in">
                                      <p:cBhvr>
                                        <p:cTn dur="500"/>
                                        <p:tgtEl>
                                          <p:spTgt spid="97">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97">
                                            <p:txEl>
                                              <p:pRg end="3" st="3"/>
                                            </p:txEl>
                                          </p:spTgt>
                                        </p:tgtEl>
                                        <p:attrNameLst>
                                          <p:attrName>style.visibility</p:attrName>
                                        </p:attrNameLst>
                                      </p:cBhvr>
                                      <p:to>
                                        <p:strVal val="visible"/>
                                      </p:to>
                                    </p:set>
                                    <p:animEffect filter="fade" transition="in">
                                      <p:cBhvr>
                                        <p:cTn dur="500"/>
                                        <p:tgtEl>
                                          <p:spTgt spid="97">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97">
                                            <p:txEl>
                                              <p:pRg end="4" st="4"/>
                                            </p:txEl>
                                          </p:spTgt>
                                        </p:tgtEl>
                                        <p:attrNameLst>
                                          <p:attrName>style.visibility</p:attrName>
                                        </p:attrNameLst>
                                      </p:cBhvr>
                                      <p:to>
                                        <p:strVal val="visible"/>
                                      </p:to>
                                    </p:set>
                                    <p:animEffect filter="fade" transition="in">
                                      <p:cBhvr>
                                        <p:cTn dur="500"/>
                                        <p:tgtEl>
                                          <p:spTgt spid="97">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97">
                                            <p:txEl>
                                              <p:pRg end="5" st="5"/>
                                            </p:txEl>
                                          </p:spTgt>
                                        </p:tgtEl>
                                        <p:attrNameLst>
                                          <p:attrName>style.visibility</p:attrName>
                                        </p:attrNameLst>
                                      </p:cBhvr>
                                      <p:to>
                                        <p:strVal val="visible"/>
                                      </p:to>
                                    </p:set>
                                    <p:animEffect filter="fade" transition="in">
                                      <p:cBhvr>
                                        <p:cTn dur="500"/>
                                        <p:tgtEl>
                                          <p:spTgt spid="97">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97">
                                            <p:txEl>
                                              <p:pRg end="6" st="6"/>
                                            </p:txEl>
                                          </p:spTgt>
                                        </p:tgtEl>
                                        <p:attrNameLst>
                                          <p:attrName>style.visibility</p:attrName>
                                        </p:attrNameLst>
                                      </p:cBhvr>
                                      <p:to>
                                        <p:strVal val="visible"/>
                                      </p:to>
                                    </p:set>
                                    <p:animEffect filter="fade" transition="in">
                                      <p:cBhvr>
                                        <p:cTn dur="500"/>
                                        <p:tgtEl>
                                          <p:spTgt spid="97">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97">
                                            <p:txEl>
                                              <p:pRg end="7" st="7"/>
                                            </p:txEl>
                                          </p:spTgt>
                                        </p:tgtEl>
                                        <p:attrNameLst>
                                          <p:attrName>style.visibility</p:attrName>
                                        </p:attrNameLst>
                                      </p:cBhvr>
                                      <p:to>
                                        <p:strVal val="visible"/>
                                      </p:to>
                                    </p:set>
                                    <p:animEffect filter="fade" transition="in">
                                      <p:cBhvr>
                                        <p:cTn dur="500"/>
                                        <p:tgtEl>
                                          <p:spTgt spid="97">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97">
                                            <p:txEl>
                                              <p:pRg end="8" st="8"/>
                                            </p:txEl>
                                          </p:spTgt>
                                        </p:tgtEl>
                                        <p:attrNameLst>
                                          <p:attrName>style.visibility</p:attrName>
                                        </p:attrNameLst>
                                      </p:cBhvr>
                                      <p:to>
                                        <p:strVal val="visible"/>
                                      </p:to>
                                    </p:set>
                                    <p:animEffect filter="fade" transition="in">
                                      <p:cBhvr>
                                        <p:cTn dur="500"/>
                                        <p:tgtEl>
                                          <p:spTgt spid="97">
                                            <p:txEl>
                                              <p:pRg end="8" st="8"/>
                                            </p:txEl>
                                          </p:spTgt>
                                        </p:tgtEl>
                                      </p:cBhvr>
                                    </p:animEffect>
                                  </p:childTnLst>
                                </p:cTn>
                              </p:par>
                            </p:childTnLst>
                          </p:cTn>
                        </p:par>
                        <p:par>
                          <p:cTn fill="hold">
                            <p:stCondLst>
                              <p:cond delay="7300"/>
                            </p:stCondLst>
                            <p:childTnLst>
                              <p:par>
                                <p:cTn fill="hold" nodeType="after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500"/>
                                        <p:tgtEl>
                                          <p:spTgt spid="110"/>
                                        </p:tgtEl>
                                      </p:cBhvr>
                                    </p:animEffect>
                                  </p:childTnLst>
                                </p:cTn>
                              </p:par>
                            </p:childTnLst>
                          </p:cTn>
                        </p:par>
                        <p:par>
                          <p:cTn fill="hold">
                            <p:stCondLst>
                              <p:cond delay="7800"/>
                            </p:stCondLst>
                            <p:childTnLst>
                              <p:par>
                                <p:cTn fill="hold" nodeType="afterEffect" presetClass="entr" presetID="23" presetSubtype="16">
                                  <p:stCondLst>
                                    <p:cond delay="0"/>
                                  </p:stCondLst>
                                  <p:childTnLst>
                                    <p:set>
                                      <p:cBhvr>
                                        <p:cTn dur="1" fill="hold">
                                          <p:stCondLst>
                                            <p:cond delay="0"/>
                                          </p:stCondLst>
                                        </p:cTn>
                                        <p:tgtEl>
                                          <p:spTgt spid="98">
                                            <p:txEl>
                                              <p:pRg end="0" st="0"/>
                                            </p:txEl>
                                          </p:spTgt>
                                        </p:tgtEl>
                                        <p:attrNameLst>
                                          <p:attrName>style.visibility</p:attrName>
                                        </p:attrNameLst>
                                      </p:cBhvr>
                                      <p:to>
                                        <p:strVal val="visible"/>
                                      </p:to>
                                    </p:set>
                                    <p:anim calcmode="lin" valueType="num">
                                      <p:cBhvr additive="base">
                                        <p:cTn dur="300"/>
                                        <p:tgtEl>
                                          <p:spTgt spid="98">
                                            <p:txEl>
                                              <p:pRg end="0" st="0"/>
                                            </p:txEl>
                                          </p:spTgt>
                                        </p:tgtEl>
                                        <p:attrNameLst>
                                          <p:attrName>ppt_w</p:attrName>
                                        </p:attrNameLst>
                                      </p:cBhvr>
                                      <p:tavLst>
                                        <p:tav fmla="" tm="0">
                                          <p:val>
                                            <p:strVal val="0"/>
                                          </p:val>
                                        </p:tav>
                                        <p:tav fmla="" tm="100000">
                                          <p:val>
                                            <p:strVal val="#ppt_w"/>
                                          </p:val>
                                        </p:tav>
                                      </p:tavLst>
                                    </p:anim>
                                    <p:anim calcmode="lin" valueType="num">
                                      <p:cBhvr additive="base">
                                        <p:cTn dur="300"/>
                                        <p:tgtEl>
                                          <p:spTgt spid="98">
                                            <p:txEl>
                                              <p:pRg end="0" st="0"/>
                                            </p:txEl>
                                          </p:spTgt>
                                        </p:tgtEl>
                                        <p:attrNameLst>
                                          <p:attrName>ppt_h</p:attrName>
                                        </p:attrNameLst>
                                      </p:cBhvr>
                                      <p:tavLst>
                                        <p:tav fmla="" tm="0">
                                          <p:val>
                                            <p:strVal val="0"/>
                                          </p:val>
                                        </p:tav>
                                        <p:tav fmla="" tm="100000">
                                          <p:val>
                                            <p:strVal val="#ppt_h"/>
                                          </p:val>
                                        </p:tav>
                                      </p:tavLst>
                                    </p:anim>
                                  </p:childTnLst>
                                </p:cTn>
                              </p:par>
                            </p:childTnLst>
                          </p:cTn>
                        </p:par>
                        <p:par>
                          <p:cTn fill="hold">
                            <p:stCondLst>
                              <p:cond delay="8100"/>
                            </p:stCondLst>
                            <p:childTnLst>
                              <p:par>
                                <p:cTn fill="hold" nodeType="afterEffect" presetClass="entr" presetID="23" presetSubtype="16">
                                  <p:stCondLst>
                                    <p:cond delay="0"/>
                                  </p:stCondLst>
                                  <p:childTnLst>
                                    <p:set>
                                      <p:cBhvr>
                                        <p:cTn dur="1" fill="hold">
                                          <p:stCondLst>
                                            <p:cond delay="0"/>
                                          </p:stCondLst>
                                        </p:cTn>
                                        <p:tgtEl>
                                          <p:spTgt spid="98">
                                            <p:txEl>
                                              <p:pRg end="1" st="1"/>
                                            </p:txEl>
                                          </p:spTgt>
                                        </p:tgtEl>
                                        <p:attrNameLst>
                                          <p:attrName>style.visibility</p:attrName>
                                        </p:attrNameLst>
                                      </p:cBhvr>
                                      <p:to>
                                        <p:strVal val="visible"/>
                                      </p:to>
                                    </p:set>
                                    <p:anim calcmode="lin" valueType="num">
                                      <p:cBhvr additive="base">
                                        <p:cTn dur="300"/>
                                        <p:tgtEl>
                                          <p:spTgt spid="98">
                                            <p:txEl>
                                              <p:pRg end="1" st="1"/>
                                            </p:txEl>
                                          </p:spTgt>
                                        </p:tgtEl>
                                        <p:attrNameLst>
                                          <p:attrName>ppt_w</p:attrName>
                                        </p:attrNameLst>
                                      </p:cBhvr>
                                      <p:tavLst>
                                        <p:tav fmla="" tm="0">
                                          <p:val>
                                            <p:strVal val="0"/>
                                          </p:val>
                                        </p:tav>
                                        <p:tav fmla="" tm="100000">
                                          <p:val>
                                            <p:strVal val="#ppt_w"/>
                                          </p:val>
                                        </p:tav>
                                      </p:tavLst>
                                    </p:anim>
                                    <p:anim calcmode="lin" valueType="num">
                                      <p:cBhvr additive="base">
                                        <p:cTn dur="300"/>
                                        <p:tgtEl>
                                          <p:spTgt spid="98">
                                            <p:txEl>
                                              <p:pRg end="1" st="1"/>
                                            </p:txEl>
                                          </p:spTgt>
                                        </p:tgtEl>
                                        <p:attrNameLst>
                                          <p:attrName>ppt_h</p:attrName>
                                        </p:attrNameLst>
                                      </p:cBhvr>
                                      <p:tavLst>
                                        <p:tav fmla="" tm="0">
                                          <p:val>
                                            <p:strVal val="0"/>
                                          </p:val>
                                        </p:tav>
                                        <p:tav fmla="" tm="100000">
                                          <p:val>
                                            <p:strVal val="#ppt_h"/>
                                          </p:val>
                                        </p:tav>
                                      </p:tavLst>
                                    </p:anim>
                                  </p:childTnLst>
                                </p:cTn>
                              </p:par>
                            </p:childTnLst>
                          </p:cTn>
                        </p:par>
                        <p:par>
                          <p:cTn fill="hold">
                            <p:stCondLst>
                              <p:cond delay="8400"/>
                            </p:stCondLst>
                            <p:childTnLst>
                              <p:par>
                                <p:cTn fill="hold" nodeType="afterEffect" presetClass="entr" presetID="23" presetSubtype="16">
                                  <p:stCondLst>
                                    <p:cond delay="0"/>
                                  </p:stCondLst>
                                  <p:childTnLst>
                                    <p:set>
                                      <p:cBhvr>
                                        <p:cTn dur="1" fill="hold">
                                          <p:stCondLst>
                                            <p:cond delay="0"/>
                                          </p:stCondLst>
                                        </p:cTn>
                                        <p:tgtEl>
                                          <p:spTgt spid="98">
                                            <p:txEl>
                                              <p:pRg end="2" st="2"/>
                                            </p:txEl>
                                          </p:spTgt>
                                        </p:tgtEl>
                                        <p:attrNameLst>
                                          <p:attrName>style.visibility</p:attrName>
                                        </p:attrNameLst>
                                      </p:cBhvr>
                                      <p:to>
                                        <p:strVal val="visible"/>
                                      </p:to>
                                    </p:set>
                                    <p:anim calcmode="lin" valueType="num">
                                      <p:cBhvr additive="base">
                                        <p:cTn dur="300"/>
                                        <p:tgtEl>
                                          <p:spTgt spid="98">
                                            <p:txEl>
                                              <p:pRg end="2" st="2"/>
                                            </p:txEl>
                                          </p:spTgt>
                                        </p:tgtEl>
                                        <p:attrNameLst>
                                          <p:attrName>ppt_w</p:attrName>
                                        </p:attrNameLst>
                                      </p:cBhvr>
                                      <p:tavLst>
                                        <p:tav fmla="" tm="0">
                                          <p:val>
                                            <p:strVal val="0"/>
                                          </p:val>
                                        </p:tav>
                                        <p:tav fmla="" tm="100000">
                                          <p:val>
                                            <p:strVal val="#ppt_w"/>
                                          </p:val>
                                        </p:tav>
                                      </p:tavLst>
                                    </p:anim>
                                    <p:anim calcmode="lin" valueType="num">
                                      <p:cBhvr additive="base">
                                        <p:cTn dur="300"/>
                                        <p:tgtEl>
                                          <p:spTgt spid="98">
                                            <p:txEl>
                                              <p:pRg end="2" st="2"/>
                                            </p:txEl>
                                          </p:spTgt>
                                        </p:tgtEl>
                                        <p:attrNameLst>
                                          <p:attrName>ppt_h</p:attrName>
                                        </p:attrNameLst>
                                      </p:cBhvr>
                                      <p:tavLst>
                                        <p:tav fmla="" tm="0">
                                          <p:val>
                                            <p:strVal val="0"/>
                                          </p:val>
                                        </p:tav>
                                        <p:tav fmla="" tm="100000">
                                          <p:val>
                                            <p:strVal val="#ppt_h"/>
                                          </p:val>
                                        </p:tav>
                                      </p:tavLst>
                                    </p:anim>
                                  </p:childTnLst>
                                </p:cTn>
                              </p:par>
                            </p:childTnLst>
                          </p:cTn>
                        </p:par>
                        <p:par>
                          <p:cTn fill="hold">
                            <p:stCondLst>
                              <p:cond delay="8700"/>
                            </p:stCondLst>
                            <p:childTnLst>
                              <p:par>
                                <p:cTn fill="hold" nodeType="afterEffect" presetClass="entr" presetID="23" presetSubtype="16">
                                  <p:stCondLst>
                                    <p:cond delay="0"/>
                                  </p:stCondLst>
                                  <p:childTnLst>
                                    <p:set>
                                      <p:cBhvr>
                                        <p:cTn dur="1" fill="hold">
                                          <p:stCondLst>
                                            <p:cond delay="0"/>
                                          </p:stCondLst>
                                        </p:cTn>
                                        <p:tgtEl>
                                          <p:spTgt spid="98">
                                            <p:txEl>
                                              <p:pRg end="3" st="3"/>
                                            </p:txEl>
                                          </p:spTgt>
                                        </p:tgtEl>
                                        <p:attrNameLst>
                                          <p:attrName>style.visibility</p:attrName>
                                        </p:attrNameLst>
                                      </p:cBhvr>
                                      <p:to>
                                        <p:strVal val="visible"/>
                                      </p:to>
                                    </p:set>
                                    <p:anim calcmode="lin" valueType="num">
                                      <p:cBhvr additive="base">
                                        <p:cTn dur="300"/>
                                        <p:tgtEl>
                                          <p:spTgt spid="98">
                                            <p:txEl>
                                              <p:pRg end="3" st="3"/>
                                            </p:txEl>
                                          </p:spTgt>
                                        </p:tgtEl>
                                        <p:attrNameLst>
                                          <p:attrName>ppt_w</p:attrName>
                                        </p:attrNameLst>
                                      </p:cBhvr>
                                      <p:tavLst>
                                        <p:tav fmla="" tm="0">
                                          <p:val>
                                            <p:strVal val="0"/>
                                          </p:val>
                                        </p:tav>
                                        <p:tav fmla="" tm="100000">
                                          <p:val>
                                            <p:strVal val="#ppt_w"/>
                                          </p:val>
                                        </p:tav>
                                      </p:tavLst>
                                    </p:anim>
                                    <p:anim calcmode="lin" valueType="num">
                                      <p:cBhvr additive="base">
                                        <p:cTn dur="300"/>
                                        <p:tgtEl>
                                          <p:spTgt spid="98">
                                            <p:txEl>
                                              <p:pRg end="3" st="3"/>
                                            </p:txEl>
                                          </p:spTgt>
                                        </p:tgtEl>
                                        <p:attrNameLst>
                                          <p:attrName>ppt_h</p:attrName>
                                        </p:attrNameLst>
                                      </p:cBhvr>
                                      <p:tavLst>
                                        <p:tav fmla="" tm="0">
                                          <p:val>
                                            <p:strVal val="0"/>
                                          </p:val>
                                        </p:tav>
                                        <p:tav fmla="" tm="100000">
                                          <p:val>
                                            <p:strVal val="#ppt_h"/>
                                          </p:val>
                                        </p:tav>
                                      </p:tavLst>
                                    </p:anim>
                                  </p:childTnLst>
                                </p:cTn>
                              </p:par>
                            </p:childTnLst>
                          </p:cTn>
                        </p:par>
                        <p:par>
                          <p:cTn fill="hold">
                            <p:stCondLst>
                              <p:cond delay="9000"/>
                            </p:stCondLst>
                            <p:childTnLst>
                              <p:par>
                                <p:cTn fill="hold" nodeType="afterEffect" presetClass="entr" presetID="23" presetSubtype="16">
                                  <p:stCondLst>
                                    <p:cond delay="0"/>
                                  </p:stCondLst>
                                  <p:childTnLst>
                                    <p:set>
                                      <p:cBhvr>
                                        <p:cTn dur="1" fill="hold">
                                          <p:stCondLst>
                                            <p:cond delay="0"/>
                                          </p:stCondLst>
                                        </p:cTn>
                                        <p:tgtEl>
                                          <p:spTgt spid="98">
                                            <p:txEl>
                                              <p:pRg end="4" st="4"/>
                                            </p:txEl>
                                          </p:spTgt>
                                        </p:tgtEl>
                                        <p:attrNameLst>
                                          <p:attrName>style.visibility</p:attrName>
                                        </p:attrNameLst>
                                      </p:cBhvr>
                                      <p:to>
                                        <p:strVal val="visible"/>
                                      </p:to>
                                    </p:set>
                                    <p:anim calcmode="lin" valueType="num">
                                      <p:cBhvr additive="base">
                                        <p:cTn dur="300"/>
                                        <p:tgtEl>
                                          <p:spTgt spid="98">
                                            <p:txEl>
                                              <p:pRg end="4" st="4"/>
                                            </p:txEl>
                                          </p:spTgt>
                                        </p:tgtEl>
                                        <p:attrNameLst>
                                          <p:attrName>ppt_w</p:attrName>
                                        </p:attrNameLst>
                                      </p:cBhvr>
                                      <p:tavLst>
                                        <p:tav fmla="" tm="0">
                                          <p:val>
                                            <p:strVal val="0"/>
                                          </p:val>
                                        </p:tav>
                                        <p:tav fmla="" tm="100000">
                                          <p:val>
                                            <p:strVal val="#ppt_w"/>
                                          </p:val>
                                        </p:tav>
                                      </p:tavLst>
                                    </p:anim>
                                    <p:anim calcmode="lin" valueType="num">
                                      <p:cBhvr additive="base">
                                        <p:cTn dur="300"/>
                                        <p:tgtEl>
                                          <p:spTgt spid="98">
                                            <p:txEl>
                                              <p:pRg end="4" st="4"/>
                                            </p:txEl>
                                          </p:spTgt>
                                        </p:tgtEl>
                                        <p:attrNameLst>
                                          <p:attrName>ppt_h</p:attrName>
                                        </p:attrNameLst>
                                      </p:cBhvr>
                                      <p:tavLst>
                                        <p:tav fmla="" tm="0">
                                          <p:val>
                                            <p:strVal val="0"/>
                                          </p:val>
                                        </p:tav>
                                        <p:tav fmla="" tm="100000">
                                          <p:val>
                                            <p:strVal val="#ppt_h"/>
                                          </p:val>
                                        </p:tav>
                                      </p:tavLst>
                                    </p:anim>
                                  </p:childTnLst>
                                </p:cTn>
                              </p:par>
                            </p:childTnLst>
                          </p:cTn>
                        </p:par>
                        <p:par>
                          <p:cTn fill="hold">
                            <p:stCondLst>
                              <p:cond delay="9300"/>
                            </p:stCondLst>
                            <p:childTnLst>
                              <p:par>
                                <p:cTn fill="hold" nodeType="afterEffect" presetClass="entr" presetID="23" presetSubtype="16">
                                  <p:stCondLst>
                                    <p:cond delay="0"/>
                                  </p:stCondLst>
                                  <p:childTnLst>
                                    <p:set>
                                      <p:cBhvr>
                                        <p:cTn dur="1" fill="hold">
                                          <p:stCondLst>
                                            <p:cond delay="0"/>
                                          </p:stCondLst>
                                        </p:cTn>
                                        <p:tgtEl>
                                          <p:spTgt spid="98">
                                            <p:txEl>
                                              <p:pRg end="5" st="5"/>
                                            </p:txEl>
                                          </p:spTgt>
                                        </p:tgtEl>
                                        <p:attrNameLst>
                                          <p:attrName>style.visibility</p:attrName>
                                        </p:attrNameLst>
                                      </p:cBhvr>
                                      <p:to>
                                        <p:strVal val="visible"/>
                                      </p:to>
                                    </p:set>
                                    <p:anim calcmode="lin" valueType="num">
                                      <p:cBhvr additive="base">
                                        <p:cTn dur="300"/>
                                        <p:tgtEl>
                                          <p:spTgt spid="98">
                                            <p:txEl>
                                              <p:pRg end="5" st="5"/>
                                            </p:txEl>
                                          </p:spTgt>
                                        </p:tgtEl>
                                        <p:attrNameLst>
                                          <p:attrName>ppt_w</p:attrName>
                                        </p:attrNameLst>
                                      </p:cBhvr>
                                      <p:tavLst>
                                        <p:tav fmla="" tm="0">
                                          <p:val>
                                            <p:strVal val="0"/>
                                          </p:val>
                                        </p:tav>
                                        <p:tav fmla="" tm="100000">
                                          <p:val>
                                            <p:strVal val="#ppt_w"/>
                                          </p:val>
                                        </p:tav>
                                      </p:tavLst>
                                    </p:anim>
                                    <p:anim calcmode="lin" valueType="num">
                                      <p:cBhvr additive="base">
                                        <p:cTn dur="300"/>
                                        <p:tgtEl>
                                          <p:spTgt spid="98">
                                            <p:txEl>
                                              <p:pRg end="5" st="5"/>
                                            </p:txEl>
                                          </p:spTgt>
                                        </p:tgtEl>
                                        <p:attrNameLst>
                                          <p:attrName>ppt_h</p:attrName>
                                        </p:attrNameLst>
                                      </p:cBhvr>
                                      <p:tavLst>
                                        <p:tav fmla="" tm="0">
                                          <p:val>
                                            <p:strVal val="0"/>
                                          </p:val>
                                        </p:tav>
                                        <p:tav fmla="" tm="100000">
                                          <p:val>
                                            <p:strVal val="#ppt_h"/>
                                          </p:val>
                                        </p:tav>
                                      </p:tavLst>
                                    </p:anim>
                                  </p:childTnLst>
                                </p:cTn>
                              </p:par>
                            </p:childTnLst>
                          </p:cTn>
                        </p:par>
                        <p:par>
                          <p:cTn fill="hold">
                            <p:stCondLst>
                              <p:cond delay="9600"/>
                            </p:stCondLst>
                            <p:childTnLst>
                              <p:par>
                                <p:cTn fill="hold" nodeType="afterEffect" presetClass="entr" presetID="23" presetSubtype="16">
                                  <p:stCondLst>
                                    <p:cond delay="0"/>
                                  </p:stCondLst>
                                  <p:childTnLst>
                                    <p:set>
                                      <p:cBhvr>
                                        <p:cTn dur="1" fill="hold">
                                          <p:stCondLst>
                                            <p:cond delay="0"/>
                                          </p:stCondLst>
                                        </p:cTn>
                                        <p:tgtEl>
                                          <p:spTgt spid="98">
                                            <p:txEl>
                                              <p:pRg end="6" st="6"/>
                                            </p:txEl>
                                          </p:spTgt>
                                        </p:tgtEl>
                                        <p:attrNameLst>
                                          <p:attrName>style.visibility</p:attrName>
                                        </p:attrNameLst>
                                      </p:cBhvr>
                                      <p:to>
                                        <p:strVal val="visible"/>
                                      </p:to>
                                    </p:set>
                                    <p:anim calcmode="lin" valueType="num">
                                      <p:cBhvr additive="base">
                                        <p:cTn dur="300"/>
                                        <p:tgtEl>
                                          <p:spTgt spid="98">
                                            <p:txEl>
                                              <p:pRg end="6" st="6"/>
                                            </p:txEl>
                                          </p:spTgt>
                                        </p:tgtEl>
                                        <p:attrNameLst>
                                          <p:attrName>ppt_w</p:attrName>
                                        </p:attrNameLst>
                                      </p:cBhvr>
                                      <p:tavLst>
                                        <p:tav fmla="" tm="0">
                                          <p:val>
                                            <p:strVal val="0"/>
                                          </p:val>
                                        </p:tav>
                                        <p:tav fmla="" tm="100000">
                                          <p:val>
                                            <p:strVal val="#ppt_w"/>
                                          </p:val>
                                        </p:tav>
                                      </p:tavLst>
                                    </p:anim>
                                    <p:anim calcmode="lin" valueType="num">
                                      <p:cBhvr additive="base">
                                        <p:cTn dur="300"/>
                                        <p:tgtEl>
                                          <p:spTgt spid="98">
                                            <p:txEl>
                                              <p:pRg end="6" st="6"/>
                                            </p:txEl>
                                          </p:spTgt>
                                        </p:tgtEl>
                                        <p:attrNameLst>
                                          <p:attrName>ppt_h</p:attrName>
                                        </p:attrNameLst>
                                      </p:cBhvr>
                                      <p:tavLst>
                                        <p:tav fmla="" tm="0">
                                          <p:val>
                                            <p:strVal val="0"/>
                                          </p:val>
                                        </p:tav>
                                        <p:tav fmla="" tm="100000">
                                          <p:val>
                                            <p:strVal val="#ppt_h"/>
                                          </p:val>
                                        </p:tav>
                                      </p:tavLst>
                                    </p:anim>
                                  </p:childTnLst>
                                </p:cTn>
                              </p:par>
                            </p:childTnLst>
                          </p:cTn>
                        </p:par>
                        <p:par>
                          <p:cTn fill="hold">
                            <p:stCondLst>
                              <p:cond delay="9900"/>
                            </p:stCondLst>
                            <p:childTnLst>
                              <p:par>
                                <p:cTn fill="hold" nodeType="afterEffect" presetClass="entr" presetID="23" presetSubtype="16">
                                  <p:stCondLst>
                                    <p:cond delay="0"/>
                                  </p:stCondLst>
                                  <p:childTnLst>
                                    <p:set>
                                      <p:cBhvr>
                                        <p:cTn dur="1" fill="hold">
                                          <p:stCondLst>
                                            <p:cond delay="0"/>
                                          </p:stCondLst>
                                        </p:cTn>
                                        <p:tgtEl>
                                          <p:spTgt spid="98">
                                            <p:txEl>
                                              <p:pRg end="7" st="7"/>
                                            </p:txEl>
                                          </p:spTgt>
                                        </p:tgtEl>
                                        <p:attrNameLst>
                                          <p:attrName>style.visibility</p:attrName>
                                        </p:attrNameLst>
                                      </p:cBhvr>
                                      <p:to>
                                        <p:strVal val="visible"/>
                                      </p:to>
                                    </p:set>
                                    <p:anim calcmode="lin" valueType="num">
                                      <p:cBhvr additive="base">
                                        <p:cTn dur="300"/>
                                        <p:tgtEl>
                                          <p:spTgt spid="98">
                                            <p:txEl>
                                              <p:pRg end="7" st="7"/>
                                            </p:txEl>
                                          </p:spTgt>
                                        </p:tgtEl>
                                        <p:attrNameLst>
                                          <p:attrName>ppt_w</p:attrName>
                                        </p:attrNameLst>
                                      </p:cBhvr>
                                      <p:tavLst>
                                        <p:tav fmla="" tm="0">
                                          <p:val>
                                            <p:strVal val="0"/>
                                          </p:val>
                                        </p:tav>
                                        <p:tav fmla="" tm="100000">
                                          <p:val>
                                            <p:strVal val="#ppt_w"/>
                                          </p:val>
                                        </p:tav>
                                      </p:tavLst>
                                    </p:anim>
                                    <p:anim calcmode="lin" valueType="num">
                                      <p:cBhvr additive="base">
                                        <p:cTn dur="300"/>
                                        <p:tgtEl>
                                          <p:spTgt spid="98">
                                            <p:txEl>
                                              <p:pRg end="7" st="7"/>
                                            </p:txEl>
                                          </p:spTgt>
                                        </p:tgtEl>
                                        <p:attrNameLst>
                                          <p:attrName>ppt_h</p:attrName>
                                        </p:attrNameLst>
                                      </p:cBhvr>
                                      <p:tavLst>
                                        <p:tav fmla="" tm="0">
                                          <p:val>
                                            <p:strVal val="0"/>
                                          </p:val>
                                        </p:tav>
                                        <p:tav fmla="" tm="100000">
                                          <p:val>
                                            <p:strVal val="#ppt_h"/>
                                          </p:val>
                                        </p:tav>
                                      </p:tavLst>
                                    </p:anim>
                                  </p:childTnLst>
                                </p:cTn>
                              </p:par>
                            </p:childTnLst>
                          </p:cTn>
                        </p:par>
                        <p:par>
                          <p:cTn fill="hold">
                            <p:stCondLst>
                              <p:cond delay="10200"/>
                            </p:stCondLst>
                            <p:childTnLst>
                              <p:par>
                                <p:cTn fill="hold" nodeType="afterEffect" presetClass="entr" presetID="23" presetSubtype="16">
                                  <p:stCondLst>
                                    <p:cond delay="0"/>
                                  </p:stCondLst>
                                  <p:childTnLst>
                                    <p:set>
                                      <p:cBhvr>
                                        <p:cTn dur="1" fill="hold">
                                          <p:stCondLst>
                                            <p:cond delay="0"/>
                                          </p:stCondLst>
                                        </p:cTn>
                                        <p:tgtEl>
                                          <p:spTgt spid="98">
                                            <p:txEl>
                                              <p:pRg end="8" st="8"/>
                                            </p:txEl>
                                          </p:spTgt>
                                        </p:tgtEl>
                                        <p:attrNameLst>
                                          <p:attrName>style.visibility</p:attrName>
                                        </p:attrNameLst>
                                      </p:cBhvr>
                                      <p:to>
                                        <p:strVal val="visible"/>
                                      </p:to>
                                    </p:set>
                                    <p:anim calcmode="lin" valueType="num">
                                      <p:cBhvr additive="base">
                                        <p:cTn dur="300"/>
                                        <p:tgtEl>
                                          <p:spTgt spid="98">
                                            <p:txEl>
                                              <p:pRg end="8" st="8"/>
                                            </p:txEl>
                                          </p:spTgt>
                                        </p:tgtEl>
                                        <p:attrNameLst>
                                          <p:attrName>ppt_w</p:attrName>
                                        </p:attrNameLst>
                                      </p:cBhvr>
                                      <p:tavLst>
                                        <p:tav fmla="" tm="0">
                                          <p:val>
                                            <p:strVal val="0"/>
                                          </p:val>
                                        </p:tav>
                                        <p:tav fmla="" tm="100000">
                                          <p:val>
                                            <p:strVal val="#ppt_w"/>
                                          </p:val>
                                        </p:tav>
                                      </p:tavLst>
                                    </p:anim>
                                    <p:anim calcmode="lin" valueType="num">
                                      <p:cBhvr additive="base">
                                        <p:cTn dur="300"/>
                                        <p:tgtEl>
                                          <p:spTgt spid="98">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
                                  </p:stCondLst>
                                  <p:childTnLst>
                                    <p:set>
                                      <p:cBhvr>
                                        <p:cTn dur="1" fill="hold">
                                          <p:stCondLst>
                                            <p:cond delay="0"/>
                                          </p:stCondLst>
                                        </p:cTn>
                                        <p:tgtEl>
                                          <p:spTgt spid="99">
                                            <p:txEl>
                                              <p:pRg end="0" st="0"/>
                                            </p:txEl>
                                          </p:spTgt>
                                        </p:tgtEl>
                                        <p:attrNameLst>
                                          <p:attrName>style.visibility</p:attrName>
                                        </p:attrNameLst>
                                      </p:cBhvr>
                                      <p:to>
                                        <p:strVal val="visible"/>
                                      </p:to>
                                    </p:set>
                                    <p:animEffect filter="fade" transition="in">
                                      <p:cBhvr>
                                        <p:cTn dur="400"/>
                                        <p:tgtEl>
                                          <p:spTgt spid="99">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99">
                                            <p:txEl>
                                              <p:pRg end="1" st="1"/>
                                            </p:txEl>
                                          </p:spTgt>
                                        </p:tgtEl>
                                        <p:attrNameLst>
                                          <p:attrName>style.visibility</p:attrName>
                                        </p:attrNameLst>
                                      </p:cBhvr>
                                      <p:to>
                                        <p:strVal val="visible"/>
                                      </p:to>
                                    </p:set>
                                    <p:animEffect filter="fade" transition="in">
                                      <p:cBhvr>
                                        <p:cTn dur="400"/>
                                        <p:tgtEl>
                                          <p:spTgt spid="99">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99">
                                            <p:txEl>
                                              <p:pRg end="2" st="2"/>
                                            </p:txEl>
                                          </p:spTgt>
                                        </p:tgtEl>
                                        <p:attrNameLst>
                                          <p:attrName>style.visibility</p:attrName>
                                        </p:attrNameLst>
                                      </p:cBhvr>
                                      <p:to>
                                        <p:strVal val="visible"/>
                                      </p:to>
                                    </p:set>
                                    <p:animEffect filter="fade" transition="in">
                                      <p:cBhvr>
                                        <p:cTn dur="400"/>
                                        <p:tgtEl>
                                          <p:spTgt spid="99">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99">
                                            <p:txEl>
                                              <p:pRg end="3" st="3"/>
                                            </p:txEl>
                                          </p:spTgt>
                                        </p:tgtEl>
                                        <p:attrNameLst>
                                          <p:attrName>style.visibility</p:attrName>
                                        </p:attrNameLst>
                                      </p:cBhvr>
                                      <p:to>
                                        <p:strVal val="visible"/>
                                      </p:to>
                                    </p:set>
                                    <p:animEffect filter="fade" transition="in">
                                      <p:cBhvr>
                                        <p:cTn dur="400"/>
                                        <p:tgtEl>
                                          <p:spTgt spid="99">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99">
                                            <p:txEl>
                                              <p:pRg end="4" st="4"/>
                                            </p:txEl>
                                          </p:spTgt>
                                        </p:tgtEl>
                                        <p:attrNameLst>
                                          <p:attrName>style.visibility</p:attrName>
                                        </p:attrNameLst>
                                      </p:cBhvr>
                                      <p:to>
                                        <p:strVal val="visible"/>
                                      </p:to>
                                    </p:set>
                                    <p:animEffect filter="fade" transition="in">
                                      <p:cBhvr>
                                        <p:cTn dur="400"/>
                                        <p:tgtEl>
                                          <p:spTgt spid="99">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99">
                                            <p:txEl>
                                              <p:pRg end="5" st="5"/>
                                            </p:txEl>
                                          </p:spTgt>
                                        </p:tgtEl>
                                        <p:attrNameLst>
                                          <p:attrName>style.visibility</p:attrName>
                                        </p:attrNameLst>
                                      </p:cBhvr>
                                      <p:to>
                                        <p:strVal val="visible"/>
                                      </p:to>
                                    </p:set>
                                    <p:animEffect filter="fade" transition="in">
                                      <p:cBhvr>
                                        <p:cTn dur="400"/>
                                        <p:tgtEl>
                                          <p:spTgt spid="99">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99">
                                            <p:txEl>
                                              <p:pRg end="6" st="6"/>
                                            </p:txEl>
                                          </p:spTgt>
                                        </p:tgtEl>
                                        <p:attrNameLst>
                                          <p:attrName>style.visibility</p:attrName>
                                        </p:attrNameLst>
                                      </p:cBhvr>
                                      <p:to>
                                        <p:strVal val="visible"/>
                                      </p:to>
                                    </p:set>
                                    <p:animEffect filter="fade" transition="in">
                                      <p:cBhvr>
                                        <p:cTn dur="400"/>
                                        <p:tgtEl>
                                          <p:spTgt spid="99">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99">
                                            <p:txEl>
                                              <p:pRg end="7" st="7"/>
                                            </p:txEl>
                                          </p:spTgt>
                                        </p:tgtEl>
                                        <p:attrNameLst>
                                          <p:attrName>style.visibility</p:attrName>
                                        </p:attrNameLst>
                                      </p:cBhvr>
                                      <p:to>
                                        <p:strVal val="visible"/>
                                      </p:to>
                                    </p:set>
                                    <p:animEffect filter="fade" transition="in">
                                      <p:cBhvr>
                                        <p:cTn dur="400"/>
                                        <p:tgtEl>
                                          <p:spTgt spid="99">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99">
                                            <p:txEl>
                                              <p:pRg end="8" st="8"/>
                                            </p:txEl>
                                          </p:spTgt>
                                        </p:tgtEl>
                                        <p:attrNameLst>
                                          <p:attrName>style.visibility</p:attrName>
                                        </p:attrNameLst>
                                      </p:cBhvr>
                                      <p:to>
                                        <p:strVal val="visible"/>
                                      </p:to>
                                    </p:set>
                                    <p:animEffect filter="fade" transition="in">
                                      <p:cBhvr>
                                        <p:cTn dur="400"/>
                                        <p:tgtEl>
                                          <p:spTgt spid="99">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00">
                                            <p:txEl>
                                              <p:pRg end="0" st="0"/>
                                            </p:txEl>
                                          </p:spTgt>
                                        </p:tgtEl>
                                        <p:attrNameLst>
                                          <p:attrName>style.visibility</p:attrName>
                                        </p:attrNameLst>
                                      </p:cBhvr>
                                      <p:to>
                                        <p:strVal val="visible"/>
                                      </p:to>
                                    </p:set>
                                    <p:animEffect filter="fade" transition="in">
                                      <p:cBhvr>
                                        <p:cTn dur="500"/>
                                        <p:tgtEl>
                                          <p:spTgt spid="100">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00">
                                            <p:txEl>
                                              <p:pRg end="1" st="1"/>
                                            </p:txEl>
                                          </p:spTgt>
                                        </p:tgtEl>
                                        <p:attrNameLst>
                                          <p:attrName>style.visibility</p:attrName>
                                        </p:attrNameLst>
                                      </p:cBhvr>
                                      <p:to>
                                        <p:strVal val="visible"/>
                                      </p:to>
                                    </p:set>
                                    <p:animEffect filter="fade" transition="in">
                                      <p:cBhvr>
                                        <p:cTn dur="500"/>
                                        <p:tgtEl>
                                          <p:spTgt spid="100">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00">
                                            <p:txEl>
                                              <p:pRg end="2" st="2"/>
                                            </p:txEl>
                                          </p:spTgt>
                                        </p:tgtEl>
                                        <p:attrNameLst>
                                          <p:attrName>style.visibility</p:attrName>
                                        </p:attrNameLst>
                                      </p:cBhvr>
                                      <p:to>
                                        <p:strVal val="visible"/>
                                      </p:to>
                                    </p:set>
                                    <p:animEffect filter="fade" transition="in">
                                      <p:cBhvr>
                                        <p:cTn dur="500"/>
                                        <p:tgtEl>
                                          <p:spTgt spid="100">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00">
                                            <p:txEl>
                                              <p:pRg end="3" st="3"/>
                                            </p:txEl>
                                          </p:spTgt>
                                        </p:tgtEl>
                                        <p:attrNameLst>
                                          <p:attrName>style.visibility</p:attrName>
                                        </p:attrNameLst>
                                      </p:cBhvr>
                                      <p:to>
                                        <p:strVal val="visible"/>
                                      </p:to>
                                    </p:set>
                                    <p:animEffect filter="fade" transition="in">
                                      <p:cBhvr>
                                        <p:cTn dur="500"/>
                                        <p:tgtEl>
                                          <p:spTgt spid="100">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00">
                                            <p:txEl>
                                              <p:pRg end="4" st="4"/>
                                            </p:txEl>
                                          </p:spTgt>
                                        </p:tgtEl>
                                        <p:attrNameLst>
                                          <p:attrName>style.visibility</p:attrName>
                                        </p:attrNameLst>
                                      </p:cBhvr>
                                      <p:to>
                                        <p:strVal val="visible"/>
                                      </p:to>
                                    </p:set>
                                    <p:animEffect filter="fade" transition="in">
                                      <p:cBhvr>
                                        <p:cTn dur="500"/>
                                        <p:tgtEl>
                                          <p:spTgt spid="100">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00">
                                            <p:txEl>
                                              <p:pRg end="5" st="5"/>
                                            </p:txEl>
                                          </p:spTgt>
                                        </p:tgtEl>
                                        <p:attrNameLst>
                                          <p:attrName>style.visibility</p:attrName>
                                        </p:attrNameLst>
                                      </p:cBhvr>
                                      <p:to>
                                        <p:strVal val="visible"/>
                                      </p:to>
                                    </p:set>
                                    <p:animEffect filter="fade" transition="in">
                                      <p:cBhvr>
                                        <p:cTn dur="500"/>
                                        <p:tgtEl>
                                          <p:spTgt spid="100">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00">
                                            <p:txEl>
                                              <p:pRg end="6" st="6"/>
                                            </p:txEl>
                                          </p:spTgt>
                                        </p:tgtEl>
                                        <p:attrNameLst>
                                          <p:attrName>style.visibility</p:attrName>
                                        </p:attrNameLst>
                                      </p:cBhvr>
                                      <p:to>
                                        <p:strVal val="visible"/>
                                      </p:to>
                                    </p:set>
                                    <p:animEffect filter="fade" transition="in">
                                      <p:cBhvr>
                                        <p:cTn dur="500"/>
                                        <p:tgtEl>
                                          <p:spTgt spid="100">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00">
                                            <p:txEl>
                                              <p:pRg end="7" st="7"/>
                                            </p:txEl>
                                          </p:spTgt>
                                        </p:tgtEl>
                                        <p:attrNameLst>
                                          <p:attrName>style.visibility</p:attrName>
                                        </p:attrNameLst>
                                      </p:cBhvr>
                                      <p:to>
                                        <p:strVal val="visible"/>
                                      </p:to>
                                    </p:set>
                                    <p:animEffect filter="fade" transition="in">
                                      <p:cBhvr>
                                        <p:cTn dur="500"/>
                                        <p:tgtEl>
                                          <p:spTgt spid="100">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00">
                                            <p:txEl>
                                              <p:pRg end="8" st="8"/>
                                            </p:txEl>
                                          </p:spTgt>
                                        </p:tgtEl>
                                        <p:attrNameLst>
                                          <p:attrName>style.visibility</p:attrName>
                                        </p:attrNameLst>
                                      </p:cBhvr>
                                      <p:to>
                                        <p:strVal val="visible"/>
                                      </p:to>
                                    </p:set>
                                    <p:animEffect filter="fade" transition="in">
                                      <p:cBhvr>
                                        <p:cTn dur="500"/>
                                        <p:tgtEl>
                                          <p:spTgt spid="100">
                                            <p:txEl>
                                              <p:pRg end="8" st="8"/>
                                            </p:txEl>
                                          </p:spTgt>
                                        </p:tgtEl>
                                      </p:cBhvr>
                                    </p:animEffect>
                                  </p:childTnLst>
                                </p:cTn>
                              </p:par>
                            </p:childTnLst>
                          </p:cTn>
                        </p:par>
                        <p:par>
                          <p:cTn fill="hold">
                            <p:stCondLst>
                              <p:cond delay="10700"/>
                            </p:stCondLst>
                            <p:childTnLst>
                              <p:par>
                                <p:cTn fill="hold" nodeType="after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500"/>
                                        <p:tgtEl>
                                          <p:spTgt spid="111"/>
                                        </p:tgtEl>
                                      </p:cBhvr>
                                    </p:animEffect>
                                  </p:childTnLst>
                                </p:cTn>
                              </p:par>
                            </p:childTnLst>
                          </p:cTn>
                        </p:par>
                        <p:par>
                          <p:cTn fill="hold">
                            <p:stCondLst>
                              <p:cond delay="11200"/>
                            </p:stCondLst>
                            <p:childTnLst>
                              <p:par>
                                <p:cTn fill="hold" nodeType="afterEffect" presetClass="entr" presetID="23" presetSubtype="16">
                                  <p:stCondLst>
                                    <p:cond delay="0"/>
                                  </p:stCondLst>
                                  <p:childTnLst>
                                    <p:set>
                                      <p:cBhvr>
                                        <p:cTn dur="1" fill="hold">
                                          <p:stCondLst>
                                            <p:cond delay="0"/>
                                          </p:stCondLst>
                                        </p:cTn>
                                        <p:tgtEl>
                                          <p:spTgt spid="101">
                                            <p:txEl>
                                              <p:pRg end="0" st="0"/>
                                            </p:txEl>
                                          </p:spTgt>
                                        </p:tgtEl>
                                        <p:attrNameLst>
                                          <p:attrName>style.visibility</p:attrName>
                                        </p:attrNameLst>
                                      </p:cBhvr>
                                      <p:to>
                                        <p:strVal val="visible"/>
                                      </p:to>
                                    </p:set>
                                    <p:anim calcmode="lin" valueType="num">
                                      <p:cBhvr additive="base">
                                        <p:cTn dur="300"/>
                                        <p:tgtEl>
                                          <p:spTgt spid="101">
                                            <p:txEl>
                                              <p:pRg end="0" st="0"/>
                                            </p:txEl>
                                          </p:spTgt>
                                        </p:tgtEl>
                                        <p:attrNameLst>
                                          <p:attrName>ppt_w</p:attrName>
                                        </p:attrNameLst>
                                      </p:cBhvr>
                                      <p:tavLst>
                                        <p:tav fmla="" tm="0">
                                          <p:val>
                                            <p:strVal val="0"/>
                                          </p:val>
                                        </p:tav>
                                        <p:tav fmla="" tm="100000">
                                          <p:val>
                                            <p:strVal val="#ppt_w"/>
                                          </p:val>
                                        </p:tav>
                                      </p:tavLst>
                                    </p:anim>
                                    <p:anim calcmode="lin" valueType="num">
                                      <p:cBhvr additive="base">
                                        <p:cTn dur="300"/>
                                        <p:tgtEl>
                                          <p:spTgt spid="101">
                                            <p:txEl>
                                              <p:pRg end="0" st="0"/>
                                            </p:txEl>
                                          </p:spTgt>
                                        </p:tgtEl>
                                        <p:attrNameLst>
                                          <p:attrName>ppt_h</p:attrName>
                                        </p:attrNameLst>
                                      </p:cBhvr>
                                      <p:tavLst>
                                        <p:tav fmla="" tm="0">
                                          <p:val>
                                            <p:strVal val="0"/>
                                          </p:val>
                                        </p:tav>
                                        <p:tav fmla="" tm="100000">
                                          <p:val>
                                            <p:strVal val="#ppt_h"/>
                                          </p:val>
                                        </p:tav>
                                      </p:tavLst>
                                    </p:anim>
                                  </p:childTnLst>
                                </p:cTn>
                              </p:par>
                            </p:childTnLst>
                          </p:cTn>
                        </p:par>
                        <p:par>
                          <p:cTn fill="hold">
                            <p:stCondLst>
                              <p:cond delay="11500"/>
                            </p:stCondLst>
                            <p:childTnLst>
                              <p:par>
                                <p:cTn fill="hold" nodeType="afterEffect" presetClass="entr" presetID="23" presetSubtype="16">
                                  <p:stCondLst>
                                    <p:cond delay="0"/>
                                  </p:stCondLst>
                                  <p:childTnLst>
                                    <p:set>
                                      <p:cBhvr>
                                        <p:cTn dur="1" fill="hold">
                                          <p:stCondLst>
                                            <p:cond delay="0"/>
                                          </p:stCondLst>
                                        </p:cTn>
                                        <p:tgtEl>
                                          <p:spTgt spid="101">
                                            <p:txEl>
                                              <p:pRg end="1" st="1"/>
                                            </p:txEl>
                                          </p:spTgt>
                                        </p:tgtEl>
                                        <p:attrNameLst>
                                          <p:attrName>style.visibility</p:attrName>
                                        </p:attrNameLst>
                                      </p:cBhvr>
                                      <p:to>
                                        <p:strVal val="visible"/>
                                      </p:to>
                                    </p:set>
                                    <p:anim calcmode="lin" valueType="num">
                                      <p:cBhvr additive="base">
                                        <p:cTn dur="300"/>
                                        <p:tgtEl>
                                          <p:spTgt spid="101">
                                            <p:txEl>
                                              <p:pRg end="1" st="1"/>
                                            </p:txEl>
                                          </p:spTgt>
                                        </p:tgtEl>
                                        <p:attrNameLst>
                                          <p:attrName>ppt_w</p:attrName>
                                        </p:attrNameLst>
                                      </p:cBhvr>
                                      <p:tavLst>
                                        <p:tav fmla="" tm="0">
                                          <p:val>
                                            <p:strVal val="0"/>
                                          </p:val>
                                        </p:tav>
                                        <p:tav fmla="" tm="100000">
                                          <p:val>
                                            <p:strVal val="#ppt_w"/>
                                          </p:val>
                                        </p:tav>
                                      </p:tavLst>
                                    </p:anim>
                                    <p:anim calcmode="lin" valueType="num">
                                      <p:cBhvr additive="base">
                                        <p:cTn dur="300"/>
                                        <p:tgtEl>
                                          <p:spTgt spid="101">
                                            <p:txEl>
                                              <p:pRg end="1" st="1"/>
                                            </p:txEl>
                                          </p:spTgt>
                                        </p:tgtEl>
                                        <p:attrNameLst>
                                          <p:attrName>ppt_h</p:attrName>
                                        </p:attrNameLst>
                                      </p:cBhvr>
                                      <p:tavLst>
                                        <p:tav fmla="" tm="0">
                                          <p:val>
                                            <p:strVal val="0"/>
                                          </p:val>
                                        </p:tav>
                                        <p:tav fmla="" tm="100000">
                                          <p:val>
                                            <p:strVal val="#ppt_h"/>
                                          </p:val>
                                        </p:tav>
                                      </p:tavLst>
                                    </p:anim>
                                  </p:childTnLst>
                                </p:cTn>
                              </p:par>
                            </p:childTnLst>
                          </p:cTn>
                        </p:par>
                        <p:par>
                          <p:cTn fill="hold">
                            <p:stCondLst>
                              <p:cond delay="11800"/>
                            </p:stCondLst>
                            <p:childTnLst>
                              <p:par>
                                <p:cTn fill="hold" nodeType="afterEffect" presetClass="entr" presetID="23" presetSubtype="16">
                                  <p:stCondLst>
                                    <p:cond delay="0"/>
                                  </p:stCondLst>
                                  <p:childTnLst>
                                    <p:set>
                                      <p:cBhvr>
                                        <p:cTn dur="1" fill="hold">
                                          <p:stCondLst>
                                            <p:cond delay="0"/>
                                          </p:stCondLst>
                                        </p:cTn>
                                        <p:tgtEl>
                                          <p:spTgt spid="101">
                                            <p:txEl>
                                              <p:pRg end="2" st="2"/>
                                            </p:txEl>
                                          </p:spTgt>
                                        </p:tgtEl>
                                        <p:attrNameLst>
                                          <p:attrName>style.visibility</p:attrName>
                                        </p:attrNameLst>
                                      </p:cBhvr>
                                      <p:to>
                                        <p:strVal val="visible"/>
                                      </p:to>
                                    </p:set>
                                    <p:anim calcmode="lin" valueType="num">
                                      <p:cBhvr additive="base">
                                        <p:cTn dur="300"/>
                                        <p:tgtEl>
                                          <p:spTgt spid="101">
                                            <p:txEl>
                                              <p:pRg end="2" st="2"/>
                                            </p:txEl>
                                          </p:spTgt>
                                        </p:tgtEl>
                                        <p:attrNameLst>
                                          <p:attrName>ppt_w</p:attrName>
                                        </p:attrNameLst>
                                      </p:cBhvr>
                                      <p:tavLst>
                                        <p:tav fmla="" tm="0">
                                          <p:val>
                                            <p:strVal val="0"/>
                                          </p:val>
                                        </p:tav>
                                        <p:tav fmla="" tm="100000">
                                          <p:val>
                                            <p:strVal val="#ppt_w"/>
                                          </p:val>
                                        </p:tav>
                                      </p:tavLst>
                                    </p:anim>
                                    <p:anim calcmode="lin" valueType="num">
                                      <p:cBhvr additive="base">
                                        <p:cTn dur="300"/>
                                        <p:tgtEl>
                                          <p:spTgt spid="101">
                                            <p:txEl>
                                              <p:pRg end="2" st="2"/>
                                            </p:txEl>
                                          </p:spTgt>
                                        </p:tgtEl>
                                        <p:attrNameLst>
                                          <p:attrName>ppt_h</p:attrName>
                                        </p:attrNameLst>
                                      </p:cBhvr>
                                      <p:tavLst>
                                        <p:tav fmla="" tm="0">
                                          <p:val>
                                            <p:strVal val="0"/>
                                          </p:val>
                                        </p:tav>
                                        <p:tav fmla="" tm="100000">
                                          <p:val>
                                            <p:strVal val="#ppt_h"/>
                                          </p:val>
                                        </p:tav>
                                      </p:tavLst>
                                    </p:anim>
                                  </p:childTnLst>
                                </p:cTn>
                              </p:par>
                            </p:childTnLst>
                          </p:cTn>
                        </p:par>
                        <p:par>
                          <p:cTn fill="hold">
                            <p:stCondLst>
                              <p:cond delay="12100"/>
                            </p:stCondLst>
                            <p:childTnLst>
                              <p:par>
                                <p:cTn fill="hold" nodeType="afterEffect" presetClass="entr" presetID="23" presetSubtype="16">
                                  <p:stCondLst>
                                    <p:cond delay="0"/>
                                  </p:stCondLst>
                                  <p:childTnLst>
                                    <p:set>
                                      <p:cBhvr>
                                        <p:cTn dur="1" fill="hold">
                                          <p:stCondLst>
                                            <p:cond delay="0"/>
                                          </p:stCondLst>
                                        </p:cTn>
                                        <p:tgtEl>
                                          <p:spTgt spid="101">
                                            <p:txEl>
                                              <p:pRg end="3" st="3"/>
                                            </p:txEl>
                                          </p:spTgt>
                                        </p:tgtEl>
                                        <p:attrNameLst>
                                          <p:attrName>style.visibility</p:attrName>
                                        </p:attrNameLst>
                                      </p:cBhvr>
                                      <p:to>
                                        <p:strVal val="visible"/>
                                      </p:to>
                                    </p:set>
                                    <p:anim calcmode="lin" valueType="num">
                                      <p:cBhvr additive="base">
                                        <p:cTn dur="300"/>
                                        <p:tgtEl>
                                          <p:spTgt spid="101">
                                            <p:txEl>
                                              <p:pRg end="3" st="3"/>
                                            </p:txEl>
                                          </p:spTgt>
                                        </p:tgtEl>
                                        <p:attrNameLst>
                                          <p:attrName>ppt_w</p:attrName>
                                        </p:attrNameLst>
                                      </p:cBhvr>
                                      <p:tavLst>
                                        <p:tav fmla="" tm="0">
                                          <p:val>
                                            <p:strVal val="0"/>
                                          </p:val>
                                        </p:tav>
                                        <p:tav fmla="" tm="100000">
                                          <p:val>
                                            <p:strVal val="#ppt_w"/>
                                          </p:val>
                                        </p:tav>
                                      </p:tavLst>
                                    </p:anim>
                                    <p:anim calcmode="lin" valueType="num">
                                      <p:cBhvr additive="base">
                                        <p:cTn dur="300"/>
                                        <p:tgtEl>
                                          <p:spTgt spid="101">
                                            <p:txEl>
                                              <p:pRg end="3" st="3"/>
                                            </p:txEl>
                                          </p:spTgt>
                                        </p:tgtEl>
                                        <p:attrNameLst>
                                          <p:attrName>ppt_h</p:attrName>
                                        </p:attrNameLst>
                                      </p:cBhvr>
                                      <p:tavLst>
                                        <p:tav fmla="" tm="0">
                                          <p:val>
                                            <p:strVal val="0"/>
                                          </p:val>
                                        </p:tav>
                                        <p:tav fmla="" tm="100000">
                                          <p:val>
                                            <p:strVal val="#ppt_h"/>
                                          </p:val>
                                        </p:tav>
                                      </p:tavLst>
                                    </p:anim>
                                  </p:childTnLst>
                                </p:cTn>
                              </p:par>
                            </p:childTnLst>
                          </p:cTn>
                        </p:par>
                        <p:par>
                          <p:cTn fill="hold">
                            <p:stCondLst>
                              <p:cond delay="12400"/>
                            </p:stCondLst>
                            <p:childTnLst>
                              <p:par>
                                <p:cTn fill="hold" nodeType="afterEffect" presetClass="entr" presetID="23" presetSubtype="16">
                                  <p:stCondLst>
                                    <p:cond delay="0"/>
                                  </p:stCondLst>
                                  <p:childTnLst>
                                    <p:set>
                                      <p:cBhvr>
                                        <p:cTn dur="1" fill="hold">
                                          <p:stCondLst>
                                            <p:cond delay="0"/>
                                          </p:stCondLst>
                                        </p:cTn>
                                        <p:tgtEl>
                                          <p:spTgt spid="101">
                                            <p:txEl>
                                              <p:pRg end="4" st="4"/>
                                            </p:txEl>
                                          </p:spTgt>
                                        </p:tgtEl>
                                        <p:attrNameLst>
                                          <p:attrName>style.visibility</p:attrName>
                                        </p:attrNameLst>
                                      </p:cBhvr>
                                      <p:to>
                                        <p:strVal val="visible"/>
                                      </p:to>
                                    </p:set>
                                    <p:anim calcmode="lin" valueType="num">
                                      <p:cBhvr additive="base">
                                        <p:cTn dur="300"/>
                                        <p:tgtEl>
                                          <p:spTgt spid="101">
                                            <p:txEl>
                                              <p:pRg end="4" st="4"/>
                                            </p:txEl>
                                          </p:spTgt>
                                        </p:tgtEl>
                                        <p:attrNameLst>
                                          <p:attrName>ppt_w</p:attrName>
                                        </p:attrNameLst>
                                      </p:cBhvr>
                                      <p:tavLst>
                                        <p:tav fmla="" tm="0">
                                          <p:val>
                                            <p:strVal val="0"/>
                                          </p:val>
                                        </p:tav>
                                        <p:tav fmla="" tm="100000">
                                          <p:val>
                                            <p:strVal val="#ppt_w"/>
                                          </p:val>
                                        </p:tav>
                                      </p:tavLst>
                                    </p:anim>
                                    <p:anim calcmode="lin" valueType="num">
                                      <p:cBhvr additive="base">
                                        <p:cTn dur="300"/>
                                        <p:tgtEl>
                                          <p:spTgt spid="101">
                                            <p:txEl>
                                              <p:pRg end="4" st="4"/>
                                            </p:txEl>
                                          </p:spTgt>
                                        </p:tgtEl>
                                        <p:attrNameLst>
                                          <p:attrName>ppt_h</p:attrName>
                                        </p:attrNameLst>
                                      </p:cBhvr>
                                      <p:tavLst>
                                        <p:tav fmla="" tm="0">
                                          <p:val>
                                            <p:strVal val="0"/>
                                          </p:val>
                                        </p:tav>
                                        <p:tav fmla="" tm="100000">
                                          <p:val>
                                            <p:strVal val="#ppt_h"/>
                                          </p:val>
                                        </p:tav>
                                      </p:tavLst>
                                    </p:anim>
                                  </p:childTnLst>
                                </p:cTn>
                              </p:par>
                            </p:childTnLst>
                          </p:cTn>
                        </p:par>
                        <p:par>
                          <p:cTn fill="hold">
                            <p:stCondLst>
                              <p:cond delay="12700"/>
                            </p:stCondLst>
                            <p:childTnLst>
                              <p:par>
                                <p:cTn fill="hold" nodeType="afterEffect" presetClass="entr" presetID="23" presetSubtype="16">
                                  <p:stCondLst>
                                    <p:cond delay="0"/>
                                  </p:stCondLst>
                                  <p:childTnLst>
                                    <p:set>
                                      <p:cBhvr>
                                        <p:cTn dur="1" fill="hold">
                                          <p:stCondLst>
                                            <p:cond delay="0"/>
                                          </p:stCondLst>
                                        </p:cTn>
                                        <p:tgtEl>
                                          <p:spTgt spid="101">
                                            <p:txEl>
                                              <p:pRg end="5" st="5"/>
                                            </p:txEl>
                                          </p:spTgt>
                                        </p:tgtEl>
                                        <p:attrNameLst>
                                          <p:attrName>style.visibility</p:attrName>
                                        </p:attrNameLst>
                                      </p:cBhvr>
                                      <p:to>
                                        <p:strVal val="visible"/>
                                      </p:to>
                                    </p:set>
                                    <p:anim calcmode="lin" valueType="num">
                                      <p:cBhvr additive="base">
                                        <p:cTn dur="300"/>
                                        <p:tgtEl>
                                          <p:spTgt spid="101">
                                            <p:txEl>
                                              <p:pRg end="5" st="5"/>
                                            </p:txEl>
                                          </p:spTgt>
                                        </p:tgtEl>
                                        <p:attrNameLst>
                                          <p:attrName>ppt_w</p:attrName>
                                        </p:attrNameLst>
                                      </p:cBhvr>
                                      <p:tavLst>
                                        <p:tav fmla="" tm="0">
                                          <p:val>
                                            <p:strVal val="0"/>
                                          </p:val>
                                        </p:tav>
                                        <p:tav fmla="" tm="100000">
                                          <p:val>
                                            <p:strVal val="#ppt_w"/>
                                          </p:val>
                                        </p:tav>
                                      </p:tavLst>
                                    </p:anim>
                                    <p:anim calcmode="lin" valueType="num">
                                      <p:cBhvr additive="base">
                                        <p:cTn dur="300"/>
                                        <p:tgtEl>
                                          <p:spTgt spid="101">
                                            <p:txEl>
                                              <p:pRg end="5" st="5"/>
                                            </p:txEl>
                                          </p:spTgt>
                                        </p:tgtEl>
                                        <p:attrNameLst>
                                          <p:attrName>ppt_h</p:attrName>
                                        </p:attrNameLst>
                                      </p:cBhvr>
                                      <p:tavLst>
                                        <p:tav fmla="" tm="0">
                                          <p:val>
                                            <p:strVal val="0"/>
                                          </p:val>
                                        </p:tav>
                                        <p:tav fmla="" tm="100000">
                                          <p:val>
                                            <p:strVal val="#ppt_h"/>
                                          </p:val>
                                        </p:tav>
                                      </p:tavLst>
                                    </p:anim>
                                  </p:childTnLst>
                                </p:cTn>
                              </p:par>
                            </p:childTnLst>
                          </p:cTn>
                        </p:par>
                        <p:par>
                          <p:cTn fill="hold">
                            <p:stCondLst>
                              <p:cond delay="13000"/>
                            </p:stCondLst>
                            <p:childTnLst>
                              <p:par>
                                <p:cTn fill="hold" nodeType="afterEffect" presetClass="entr" presetID="23" presetSubtype="16">
                                  <p:stCondLst>
                                    <p:cond delay="0"/>
                                  </p:stCondLst>
                                  <p:childTnLst>
                                    <p:set>
                                      <p:cBhvr>
                                        <p:cTn dur="1" fill="hold">
                                          <p:stCondLst>
                                            <p:cond delay="0"/>
                                          </p:stCondLst>
                                        </p:cTn>
                                        <p:tgtEl>
                                          <p:spTgt spid="101">
                                            <p:txEl>
                                              <p:pRg end="6" st="6"/>
                                            </p:txEl>
                                          </p:spTgt>
                                        </p:tgtEl>
                                        <p:attrNameLst>
                                          <p:attrName>style.visibility</p:attrName>
                                        </p:attrNameLst>
                                      </p:cBhvr>
                                      <p:to>
                                        <p:strVal val="visible"/>
                                      </p:to>
                                    </p:set>
                                    <p:anim calcmode="lin" valueType="num">
                                      <p:cBhvr additive="base">
                                        <p:cTn dur="300"/>
                                        <p:tgtEl>
                                          <p:spTgt spid="101">
                                            <p:txEl>
                                              <p:pRg end="6" st="6"/>
                                            </p:txEl>
                                          </p:spTgt>
                                        </p:tgtEl>
                                        <p:attrNameLst>
                                          <p:attrName>ppt_w</p:attrName>
                                        </p:attrNameLst>
                                      </p:cBhvr>
                                      <p:tavLst>
                                        <p:tav fmla="" tm="0">
                                          <p:val>
                                            <p:strVal val="0"/>
                                          </p:val>
                                        </p:tav>
                                        <p:tav fmla="" tm="100000">
                                          <p:val>
                                            <p:strVal val="#ppt_w"/>
                                          </p:val>
                                        </p:tav>
                                      </p:tavLst>
                                    </p:anim>
                                    <p:anim calcmode="lin" valueType="num">
                                      <p:cBhvr additive="base">
                                        <p:cTn dur="300"/>
                                        <p:tgtEl>
                                          <p:spTgt spid="101">
                                            <p:txEl>
                                              <p:pRg end="6" st="6"/>
                                            </p:txEl>
                                          </p:spTgt>
                                        </p:tgtEl>
                                        <p:attrNameLst>
                                          <p:attrName>ppt_h</p:attrName>
                                        </p:attrNameLst>
                                      </p:cBhvr>
                                      <p:tavLst>
                                        <p:tav fmla="" tm="0">
                                          <p:val>
                                            <p:strVal val="0"/>
                                          </p:val>
                                        </p:tav>
                                        <p:tav fmla="" tm="100000">
                                          <p:val>
                                            <p:strVal val="#ppt_h"/>
                                          </p:val>
                                        </p:tav>
                                      </p:tavLst>
                                    </p:anim>
                                  </p:childTnLst>
                                </p:cTn>
                              </p:par>
                            </p:childTnLst>
                          </p:cTn>
                        </p:par>
                        <p:par>
                          <p:cTn fill="hold">
                            <p:stCondLst>
                              <p:cond delay="13300"/>
                            </p:stCondLst>
                            <p:childTnLst>
                              <p:par>
                                <p:cTn fill="hold" nodeType="afterEffect" presetClass="entr" presetID="23" presetSubtype="16">
                                  <p:stCondLst>
                                    <p:cond delay="0"/>
                                  </p:stCondLst>
                                  <p:childTnLst>
                                    <p:set>
                                      <p:cBhvr>
                                        <p:cTn dur="1" fill="hold">
                                          <p:stCondLst>
                                            <p:cond delay="0"/>
                                          </p:stCondLst>
                                        </p:cTn>
                                        <p:tgtEl>
                                          <p:spTgt spid="101">
                                            <p:txEl>
                                              <p:pRg end="7" st="7"/>
                                            </p:txEl>
                                          </p:spTgt>
                                        </p:tgtEl>
                                        <p:attrNameLst>
                                          <p:attrName>style.visibility</p:attrName>
                                        </p:attrNameLst>
                                      </p:cBhvr>
                                      <p:to>
                                        <p:strVal val="visible"/>
                                      </p:to>
                                    </p:set>
                                    <p:anim calcmode="lin" valueType="num">
                                      <p:cBhvr additive="base">
                                        <p:cTn dur="300"/>
                                        <p:tgtEl>
                                          <p:spTgt spid="101">
                                            <p:txEl>
                                              <p:pRg end="7" st="7"/>
                                            </p:txEl>
                                          </p:spTgt>
                                        </p:tgtEl>
                                        <p:attrNameLst>
                                          <p:attrName>ppt_w</p:attrName>
                                        </p:attrNameLst>
                                      </p:cBhvr>
                                      <p:tavLst>
                                        <p:tav fmla="" tm="0">
                                          <p:val>
                                            <p:strVal val="0"/>
                                          </p:val>
                                        </p:tav>
                                        <p:tav fmla="" tm="100000">
                                          <p:val>
                                            <p:strVal val="#ppt_w"/>
                                          </p:val>
                                        </p:tav>
                                      </p:tavLst>
                                    </p:anim>
                                    <p:anim calcmode="lin" valueType="num">
                                      <p:cBhvr additive="base">
                                        <p:cTn dur="300"/>
                                        <p:tgtEl>
                                          <p:spTgt spid="101">
                                            <p:txEl>
                                              <p:pRg end="7" st="7"/>
                                            </p:txEl>
                                          </p:spTgt>
                                        </p:tgtEl>
                                        <p:attrNameLst>
                                          <p:attrName>ppt_h</p:attrName>
                                        </p:attrNameLst>
                                      </p:cBhvr>
                                      <p:tavLst>
                                        <p:tav fmla="" tm="0">
                                          <p:val>
                                            <p:strVal val="0"/>
                                          </p:val>
                                        </p:tav>
                                        <p:tav fmla="" tm="100000">
                                          <p:val>
                                            <p:strVal val="#ppt_h"/>
                                          </p:val>
                                        </p:tav>
                                      </p:tavLst>
                                    </p:anim>
                                  </p:childTnLst>
                                </p:cTn>
                              </p:par>
                            </p:childTnLst>
                          </p:cTn>
                        </p:par>
                        <p:par>
                          <p:cTn fill="hold">
                            <p:stCondLst>
                              <p:cond delay="13600"/>
                            </p:stCondLst>
                            <p:childTnLst>
                              <p:par>
                                <p:cTn fill="hold" nodeType="afterEffect" presetClass="entr" presetID="23" presetSubtype="16">
                                  <p:stCondLst>
                                    <p:cond delay="0"/>
                                  </p:stCondLst>
                                  <p:childTnLst>
                                    <p:set>
                                      <p:cBhvr>
                                        <p:cTn dur="1" fill="hold">
                                          <p:stCondLst>
                                            <p:cond delay="0"/>
                                          </p:stCondLst>
                                        </p:cTn>
                                        <p:tgtEl>
                                          <p:spTgt spid="101">
                                            <p:txEl>
                                              <p:pRg end="8" st="8"/>
                                            </p:txEl>
                                          </p:spTgt>
                                        </p:tgtEl>
                                        <p:attrNameLst>
                                          <p:attrName>style.visibility</p:attrName>
                                        </p:attrNameLst>
                                      </p:cBhvr>
                                      <p:to>
                                        <p:strVal val="visible"/>
                                      </p:to>
                                    </p:set>
                                    <p:anim calcmode="lin" valueType="num">
                                      <p:cBhvr additive="base">
                                        <p:cTn dur="300"/>
                                        <p:tgtEl>
                                          <p:spTgt spid="101">
                                            <p:txEl>
                                              <p:pRg end="8" st="8"/>
                                            </p:txEl>
                                          </p:spTgt>
                                        </p:tgtEl>
                                        <p:attrNameLst>
                                          <p:attrName>ppt_w</p:attrName>
                                        </p:attrNameLst>
                                      </p:cBhvr>
                                      <p:tavLst>
                                        <p:tav fmla="" tm="0">
                                          <p:val>
                                            <p:strVal val="0"/>
                                          </p:val>
                                        </p:tav>
                                        <p:tav fmla="" tm="100000">
                                          <p:val>
                                            <p:strVal val="#ppt_w"/>
                                          </p:val>
                                        </p:tav>
                                      </p:tavLst>
                                    </p:anim>
                                    <p:anim calcmode="lin" valueType="num">
                                      <p:cBhvr additive="base">
                                        <p:cTn dur="300"/>
                                        <p:tgtEl>
                                          <p:spTgt spid="101">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
                                  </p:stCondLst>
                                  <p:childTnLst>
                                    <p:set>
                                      <p:cBhvr>
                                        <p:cTn dur="1" fill="hold">
                                          <p:stCondLst>
                                            <p:cond delay="0"/>
                                          </p:stCondLst>
                                        </p:cTn>
                                        <p:tgtEl>
                                          <p:spTgt spid="102">
                                            <p:txEl>
                                              <p:pRg end="0" st="0"/>
                                            </p:txEl>
                                          </p:spTgt>
                                        </p:tgtEl>
                                        <p:attrNameLst>
                                          <p:attrName>style.visibility</p:attrName>
                                        </p:attrNameLst>
                                      </p:cBhvr>
                                      <p:to>
                                        <p:strVal val="visible"/>
                                      </p:to>
                                    </p:set>
                                    <p:animEffect filter="fade" transition="in">
                                      <p:cBhvr>
                                        <p:cTn dur="400"/>
                                        <p:tgtEl>
                                          <p:spTgt spid="102">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02">
                                            <p:txEl>
                                              <p:pRg end="1" st="1"/>
                                            </p:txEl>
                                          </p:spTgt>
                                        </p:tgtEl>
                                        <p:attrNameLst>
                                          <p:attrName>style.visibility</p:attrName>
                                        </p:attrNameLst>
                                      </p:cBhvr>
                                      <p:to>
                                        <p:strVal val="visible"/>
                                      </p:to>
                                    </p:set>
                                    <p:animEffect filter="fade" transition="in">
                                      <p:cBhvr>
                                        <p:cTn dur="400"/>
                                        <p:tgtEl>
                                          <p:spTgt spid="102">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02">
                                            <p:txEl>
                                              <p:pRg end="2" st="2"/>
                                            </p:txEl>
                                          </p:spTgt>
                                        </p:tgtEl>
                                        <p:attrNameLst>
                                          <p:attrName>style.visibility</p:attrName>
                                        </p:attrNameLst>
                                      </p:cBhvr>
                                      <p:to>
                                        <p:strVal val="visible"/>
                                      </p:to>
                                    </p:set>
                                    <p:animEffect filter="fade" transition="in">
                                      <p:cBhvr>
                                        <p:cTn dur="400"/>
                                        <p:tgtEl>
                                          <p:spTgt spid="102">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02">
                                            <p:txEl>
                                              <p:pRg end="3" st="3"/>
                                            </p:txEl>
                                          </p:spTgt>
                                        </p:tgtEl>
                                        <p:attrNameLst>
                                          <p:attrName>style.visibility</p:attrName>
                                        </p:attrNameLst>
                                      </p:cBhvr>
                                      <p:to>
                                        <p:strVal val="visible"/>
                                      </p:to>
                                    </p:set>
                                    <p:animEffect filter="fade" transition="in">
                                      <p:cBhvr>
                                        <p:cTn dur="400"/>
                                        <p:tgtEl>
                                          <p:spTgt spid="102">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02">
                                            <p:txEl>
                                              <p:pRg end="4" st="4"/>
                                            </p:txEl>
                                          </p:spTgt>
                                        </p:tgtEl>
                                        <p:attrNameLst>
                                          <p:attrName>style.visibility</p:attrName>
                                        </p:attrNameLst>
                                      </p:cBhvr>
                                      <p:to>
                                        <p:strVal val="visible"/>
                                      </p:to>
                                    </p:set>
                                    <p:animEffect filter="fade" transition="in">
                                      <p:cBhvr>
                                        <p:cTn dur="400"/>
                                        <p:tgtEl>
                                          <p:spTgt spid="102">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02">
                                            <p:txEl>
                                              <p:pRg end="5" st="5"/>
                                            </p:txEl>
                                          </p:spTgt>
                                        </p:tgtEl>
                                        <p:attrNameLst>
                                          <p:attrName>style.visibility</p:attrName>
                                        </p:attrNameLst>
                                      </p:cBhvr>
                                      <p:to>
                                        <p:strVal val="visible"/>
                                      </p:to>
                                    </p:set>
                                    <p:animEffect filter="fade" transition="in">
                                      <p:cBhvr>
                                        <p:cTn dur="400"/>
                                        <p:tgtEl>
                                          <p:spTgt spid="102">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02">
                                            <p:txEl>
                                              <p:pRg end="6" st="6"/>
                                            </p:txEl>
                                          </p:spTgt>
                                        </p:tgtEl>
                                        <p:attrNameLst>
                                          <p:attrName>style.visibility</p:attrName>
                                        </p:attrNameLst>
                                      </p:cBhvr>
                                      <p:to>
                                        <p:strVal val="visible"/>
                                      </p:to>
                                    </p:set>
                                    <p:animEffect filter="fade" transition="in">
                                      <p:cBhvr>
                                        <p:cTn dur="400"/>
                                        <p:tgtEl>
                                          <p:spTgt spid="102">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02">
                                            <p:txEl>
                                              <p:pRg end="7" st="7"/>
                                            </p:txEl>
                                          </p:spTgt>
                                        </p:tgtEl>
                                        <p:attrNameLst>
                                          <p:attrName>style.visibility</p:attrName>
                                        </p:attrNameLst>
                                      </p:cBhvr>
                                      <p:to>
                                        <p:strVal val="visible"/>
                                      </p:to>
                                    </p:set>
                                    <p:animEffect filter="fade" transition="in">
                                      <p:cBhvr>
                                        <p:cTn dur="400"/>
                                        <p:tgtEl>
                                          <p:spTgt spid="102">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02">
                                            <p:txEl>
                                              <p:pRg end="8" st="8"/>
                                            </p:txEl>
                                          </p:spTgt>
                                        </p:tgtEl>
                                        <p:attrNameLst>
                                          <p:attrName>style.visibility</p:attrName>
                                        </p:attrNameLst>
                                      </p:cBhvr>
                                      <p:to>
                                        <p:strVal val="visible"/>
                                      </p:to>
                                    </p:set>
                                    <p:animEffect filter="fade" transition="in">
                                      <p:cBhvr>
                                        <p:cTn dur="400"/>
                                        <p:tgtEl>
                                          <p:spTgt spid="102">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03">
                                            <p:txEl>
                                              <p:pRg end="0" st="0"/>
                                            </p:txEl>
                                          </p:spTgt>
                                        </p:tgtEl>
                                        <p:attrNameLst>
                                          <p:attrName>style.visibility</p:attrName>
                                        </p:attrNameLst>
                                      </p:cBhvr>
                                      <p:to>
                                        <p:strVal val="visible"/>
                                      </p:to>
                                    </p:set>
                                    <p:animEffect filter="fade" transition="in">
                                      <p:cBhvr>
                                        <p:cTn dur="500"/>
                                        <p:tgtEl>
                                          <p:spTgt spid="103">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03">
                                            <p:txEl>
                                              <p:pRg end="1" st="1"/>
                                            </p:txEl>
                                          </p:spTgt>
                                        </p:tgtEl>
                                        <p:attrNameLst>
                                          <p:attrName>style.visibility</p:attrName>
                                        </p:attrNameLst>
                                      </p:cBhvr>
                                      <p:to>
                                        <p:strVal val="visible"/>
                                      </p:to>
                                    </p:set>
                                    <p:animEffect filter="fade" transition="in">
                                      <p:cBhvr>
                                        <p:cTn dur="500"/>
                                        <p:tgtEl>
                                          <p:spTgt spid="103">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03">
                                            <p:txEl>
                                              <p:pRg end="2" st="2"/>
                                            </p:txEl>
                                          </p:spTgt>
                                        </p:tgtEl>
                                        <p:attrNameLst>
                                          <p:attrName>style.visibility</p:attrName>
                                        </p:attrNameLst>
                                      </p:cBhvr>
                                      <p:to>
                                        <p:strVal val="visible"/>
                                      </p:to>
                                    </p:set>
                                    <p:animEffect filter="fade" transition="in">
                                      <p:cBhvr>
                                        <p:cTn dur="500"/>
                                        <p:tgtEl>
                                          <p:spTgt spid="103">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03">
                                            <p:txEl>
                                              <p:pRg end="3" st="3"/>
                                            </p:txEl>
                                          </p:spTgt>
                                        </p:tgtEl>
                                        <p:attrNameLst>
                                          <p:attrName>style.visibility</p:attrName>
                                        </p:attrNameLst>
                                      </p:cBhvr>
                                      <p:to>
                                        <p:strVal val="visible"/>
                                      </p:to>
                                    </p:set>
                                    <p:animEffect filter="fade" transition="in">
                                      <p:cBhvr>
                                        <p:cTn dur="500"/>
                                        <p:tgtEl>
                                          <p:spTgt spid="103">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03">
                                            <p:txEl>
                                              <p:pRg end="4" st="4"/>
                                            </p:txEl>
                                          </p:spTgt>
                                        </p:tgtEl>
                                        <p:attrNameLst>
                                          <p:attrName>style.visibility</p:attrName>
                                        </p:attrNameLst>
                                      </p:cBhvr>
                                      <p:to>
                                        <p:strVal val="visible"/>
                                      </p:to>
                                    </p:set>
                                    <p:animEffect filter="fade" transition="in">
                                      <p:cBhvr>
                                        <p:cTn dur="500"/>
                                        <p:tgtEl>
                                          <p:spTgt spid="103">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03">
                                            <p:txEl>
                                              <p:pRg end="5" st="5"/>
                                            </p:txEl>
                                          </p:spTgt>
                                        </p:tgtEl>
                                        <p:attrNameLst>
                                          <p:attrName>style.visibility</p:attrName>
                                        </p:attrNameLst>
                                      </p:cBhvr>
                                      <p:to>
                                        <p:strVal val="visible"/>
                                      </p:to>
                                    </p:set>
                                    <p:animEffect filter="fade" transition="in">
                                      <p:cBhvr>
                                        <p:cTn dur="500"/>
                                        <p:tgtEl>
                                          <p:spTgt spid="103">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03">
                                            <p:txEl>
                                              <p:pRg end="6" st="6"/>
                                            </p:txEl>
                                          </p:spTgt>
                                        </p:tgtEl>
                                        <p:attrNameLst>
                                          <p:attrName>style.visibility</p:attrName>
                                        </p:attrNameLst>
                                      </p:cBhvr>
                                      <p:to>
                                        <p:strVal val="visible"/>
                                      </p:to>
                                    </p:set>
                                    <p:animEffect filter="fade" transition="in">
                                      <p:cBhvr>
                                        <p:cTn dur="500"/>
                                        <p:tgtEl>
                                          <p:spTgt spid="103">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03">
                                            <p:txEl>
                                              <p:pRg end="7" st="7"/>
                                            </p:txEl>
                                          </p:spTgt>
                                        </p:tgtEl>
                                        <p:attrNameLst>
                                          <p:attrName>style.visibility</p:attrName>
                                        </p:attrNameLst>
                                      </p:cBhvr>
                                      <p:to>
                                        <p:strVal val="visible"/>
                                      </p:to>
                                    </p:set>
                                    <p:animEffect filter="fade" transition="in">
                                      <p:cBhvr>
                                        <p:cTn dur="500"/>
                                        <p:tgtEl>
                                          <p:spTgt spid="103">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03">
                                            <p:txEl>
                                              <p:pRg end="8" st="8"/>
                                            </p:txEl>
                                          </p:spTgt>
                                        </p:tgtEl>
                                        <p:attrNameLst>
                                          <p:attrName>style.visibility</p:attrName>
                                        </p:attrNameLst>
                                      </p:cBhvr>
                                      <p:to>
                                        <p:strVal val="visible"/>
                                      </p:to>
                                    </p:set>
                                    <p:animEffect filter="fade" transition="in">
                                      <p:cBhvr>
                                        <p:cTn dur="500"/>
                                        <p:tgtEl>
                                          <p:spTgt spid="103">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04">
                                            <p:txEl>
                                              <p:pRg end="0" st="0"/>
                                            </p:txEl>
                                          </p:spTgt>
                                        </p:tgtEl>
                                        <p:attrNameLst>
                                          <p:attrName>style.visibility</p:attrName>
                                        </p:attrNameLst>
                                      </p:cBhvr>
                                      <p:to>
                                        <p:strVal val="visible"/>
                                      </p:to>
                                    </p:set>
                                    <p:animEffect filter="fade" transition="in">
                                      <p:cBhvr>
                                        <p:cTn dur="500"/>
                                        <p:tgtEl>
                                          <p:spTgt spid="104">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04">
                                            <p:txEl>
                                              <p:pRg end="1" st="1"/>
                                            </p:txEl>
                                          </p:spTgt>
                                        </p:tgtEl>
                                        <p:attrNameLst>
                                          <p:attrName>style.visibility</p:attrName>
                                        </p:attrNameLst>
                                      </p:cBhvr>
                                      <p:to>
                                        <p:strVal val="visible"/>
                                      </p:to>
                                    </p:set>
                                    <p:animEffect filter="fade" transition="in">
                                      <p:cBhvr>
                                        <p:cTn dur="500"/>
                                        <p:tgtEl>
                                          <p:spTgt spid="104">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04">
                                            <p:txEl>
                                              <p:pRg end="2" st="2"/>
                                            </p:txEl>
                                          </p:spTgt>
                                        </p:tgtEl>
                                        <p:attrNameLst>
                                          <p:attrName>style.visibility</p:attrName>
                                        </p:attrNameLst>
                                      </p:cBhvr>
                                      <p:to>
                                        <p:strVal val="visible"/>
                                      </p:to>
                                    </p:set>
                                    <p:animEffect filter="fade" transition="in">
                                      <p:cBhvr>
                                        <p:cTn dur="500"/>
                                        <p:tgtEl>
                                          <p:spTgt spid="104">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04">
                                            <p:txEl>
                                              <p:pRg end="3" st="3"/>
                                            </p:txEl>
                                          </p:spTgt>
                                        </p:tgtEl>
                                        <p:attrNameLst>
                                          <p:attrName>style.visibility</p:attrName>
                                        </p:attrNameLst>
                                      </p:cBhvr>
                                      <p:to>
                                        <p:strVal val="visible"/>
                                      </p:to>
                                    </p:set>
                                    <p:animEffect filter="fade" transition="in">
                                      <p:cBhvr>
                                        <p:cTn dur="500"/>
                                        <p:tgtEl>
                                          <p:spTgt spid="104">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04">
                                            <p:txEl>
                                              <p:pRg end="4" st="4"/>
                                            </p:txEl>
                                          </p:spTgt>
                                        </p:tgtEl>
                                        <p:attrNameLst>
                                          <p:attrName>style.visibility</p:attrName>
                                        </p:attrNameLst>
                                      </p:cBhvr>
                                      <p:to>
                                        <p:strVal val="visible"/>
                                      </p:to>
                                    </p:set>
                                    <p:animEffect filter="fade" transition="in">
                                      <p:cBhvr>
                                        <p:cTn dur="500"/>
                                        <p:tgtEl>
                                          <p:spTgt spid="104">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04">
                                            <p:txEl>
                                              <p:pRg end="5" st="5"/>
                                            </p:txEl>
                                          </p:spTgt>
                                        </p:tgtEl>
                                        <p:attrNameLst>
                                          <p:attrName>style.visibility</p:attrName>
                                        </p:attrNameLst>
                                      </p:cBhvr>
                                      <p:to>
                                        <p:strVal val="visible"/>
                                      </p:to>
                                    </p:set>
                                    <p:animEffect filter="fade" transition="in">
                                      <p:cBhvr>
                                        <p:cTn dur="500"/>
                                        <p:tgtEl>
                                          <p:spTgt spid="104">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04">
                                            <p:txEl>
                                              <p:pRg end="6" st="6"/>
                                            </p:txEl>
                                          </p:spTgt>
                                        </p:tgtEl>
                                        <p:attrNameLst>
                                          <p:attrName>style.visibility</p:attrName>
                                        </p:attrNameLst>
                                      </p:cBhvr>
                                      <p:to>
                                        <p:strVal val="visible"/>
                                      </p:to>
                                    </p:set>
                                    <p:animEffect filter="fade" transition="in">
                                      <p:cBhvr>
                                        <p:cTn dur="500"/>
                                        <p:tgtEl>
                                          <p:spTgt spid="104">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04">
                                            <p:txEl>
                                              <p:pRg end="7" st="7"/>
                                            </p:txEl>
                                          </p:spTgt>
                                        </p:tgtEl>
                                        <p:attrNameLst>
                                          <p:attrName>style.visibility</p:attrName>
                                        </p:attrNameLst>
                                      </p:cBhvr>
                                      <p:to>
                                        <p:strVal val="visible"/>
                                      </p:to>
                                    </p:set>
                                    <p:animEffect filter="fade" transition="in">
                                      <p:cBhvr>
                                        <p:cTn dur="500"/>
                                        <p:tgtEl>
                                          <p:spTgt spid="104">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104">
                                            <p:txEl>
                                              <p:pRg end="8" st="8"/>
                                            </p:txEl>
                                          </p:spTgt>
                                        </p:tgtEl>
                                        <p:attrNameLst>
                                          <p:attrName>style.visibility</p:attrName>
                                        </p:attrNameLst>
                                      </p:cBhvr>
                                      <p:to>
                                        <p:strVal val="visible"/>
                                      </p:to>
                                    </p:set>
                                    <p:animEffect filter="fade" transition="in">
                                      <p:cBhvr>
                                        <p:cTn dur="500"/>
                                        <p:tgtEl>
                                          <p:spTgt spid="104">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9"/>
          <p:cNvSpPr txBox="1"/>
          <p:nvPr>
            <p:ph type="title"/>
          </p:nvPr>
        </p:nvSpPr>
        <p:spPr>
          <a:xfrm>
            <a:off x="669924" y="1"/>
            <a:ext cx="10850563" cy="1028699"/>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9"/>
          <p:cNvSpPr txBox="1"/>
          <p:nvPr>
            <p:ph idx="1" type="body"/>
          </p:nvPr>
        </p:nvSpPr>
        <p:spPr>
          <a:xfrm>
            <a:off x="669924" y="1123950"/>
            <a:ext cx="10850563" cy="5019675"/>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90000"/>
              </a:lnSpc>
              <a:spcBef>
                <a:spcPts val="10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1pPr>
            <a:lvl2pPr indent="-342900" lvl="1" marL="914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30200" lvl="2" marL="13716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17500" lvl="3" marL="18288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grpSp>
        <p:nvGrpSpPr>
          <p:cNvPr id="12" name="Google Shape;12;p29"/>
          <p:cNvGrpSpPr/>
          <p:nvPr/>
        </p:nvGrpSpPr>
        <p:grpSpPr>
          <a:xfrm>
            <a:off x="695324" y="1016000"/>
            <a:ext cx="10810876" cy="109538"/>
            <a:chOff x="628644" y="0"/>
            <a:chExt cx="27229909" cy="6858000"/>
          </a:xfrm>
        </p:grpSpPr>
        <p:sp>
          <p:nvSpPr>
            <p:cNvPr id="13" name="Google Shape;13;p29"/>
            <p:cNvSpPr/>
            <p:nvPr/>
          </p:nvSpPr>
          <p:spPr>
            <a:xfrm flipH="1">
              <a:off x="628644" y="0"/>
              <a:ext cx="27229909" cy="6858000"/>
            </a:xfrm>
            <a:prstGeom prst="parallelogram">
              <a:avLst>
                <a:gd fmla="val 42371" name="adj"/>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4" name="Google Shape;14;p29"/>
            <p:cNvSpPr/>
            <p:nvPr/>
          </p:nvSpPr>
          <p:spPr>
            <a:xfrm flipH="1">
              <a:off x="876300" y="0"/>
              <a:ext cx="7183962" cy="6858000"/>
            </a:xfrm>
            <a:prstGeom prst="parallelogram">
              <a:avLst>
                <a:gd fmla="val 3876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5" name="Google Shape;15;p29"/>
            <p:cNvSpPr/>
            <p:nvPr/>
          </p:nvSpPr>
          <p:spPr>
            <a:xfrm flipH="1">
              <a:off x="1507597" y="0"/>
              <a:ext cx="6240991" cy="6858000"/>
            </a:xfrm>
            <a:custGeom>
              <a:rect b="b" l="l" r="r" t="t"/>
              <a:pathLst>
                <a:path extrusionOk="0" h="6858000" w="6240991">
                  <a:moveTo>
                    <a:pt x="0" y="6858000"/>
                  </a:moveTo>
                  <a:lnTo>
                    <a:pt x="2886624" y="0"/>
                  </a:lnTo>
                  <a:lnTo>
                    <a:pt x="6240991" y="9525"/>
                  </a:lnTo>
                  <a:lnTo>
                    <a:pt x="3897292" y="6858000"/>
                  </a:lnTo>
                  <a:lnTo>
                    <a:pt x="0" y="6858000"/>
                  </a:lnTo>
                  <a:close/>
                </a:path>
              </a:pathLst>
            </a:cu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Lst>
  <mc:AlternateContent>
    <mc:Choice Requires="p14">
      <p:transition spd="slow" p14:dur="1250">
        <p:push/>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422">
          <p15:clr>
            <a:srgbClr val="F26B43"/>
          </p15:clr>
        </p15:guide>
        <p15:guide id="2" pos="7257">
          <p15:clr>
            <a:srgbClr val="F26B43"/>
          </p15:clr>
        </p15:guide>
        <p15:guide id="3" orient="horz" pos="648">
          <p15:clr>
            <a:srgbClr val="F26B43"/>
          </p15:clr>
        </p15:guide>
        <p15:guide id="4" orient="horz" pos="708">
          <p15:clr>
            <a:srgbClr val="F26B43"/>
          </p15:clr>
        </p15:guide>
        <p15:guide id="5" orient="horz" pos="3931">
          <p15:clr>
            <a:srgbClr val="F26B43"/>
          </p15:clr>
        </p15:guide>
        <p15:guide id="6" orient="horz" pos="387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7" name="Shape 847"/>
        <p:cNvGrpSpPr/>
        <p:nvPr/>
      </p:nvGrpSpPr>
      <p:grpSpPr>
        <a:xfrm>
          <a:off x="0" y="0"/>
          <a:ext cx="0" cy="0"/>
          <a:chOff x="0" y="0"/>
          <a:chExt cx="0" cy="0"/>
        </a:xfrm>
      </p:grpSpPr>
      <p:sp>
        <p:nvSpPr>
          <p:cNvPr id="848" name="Google Shape;848;p1"/>
          <p:cNvSpPr txBox="1"/>
          <p:nvPr>
            <p:ph idx="1" type="subTitle"/>
          </p:nvPr>
        </p:nvSpPr>
        <p:spPr>
          <a:xfrm>
            <a:off x="1794076" y="2965598"/>
            <a:ext cx="8773609" cy="10178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22A35"/>
              </a:buClr>
              <a:buSzPts val="4000"/>
              <a:buNone/>
            </a:pPr>
            <a:r>
              <a:rPr lang="en-US" sz="4000">
                <a:solidFill>
                  <a:srgbClr val="222A35"/>
                </a:solidFill>
                <a:latin typeface="Teko"/>
                <a:ea typeface="Teko"/>
                <a:cs typeface="Teko"/>
                <a:sym typeface="Teko"/>
              </a:rPr>
              <a:t>QUYỀN BÌNH ĐẲNG TRONG </a:t>
            </a:r>
            <a:endParaRPr/>
          </a:p>
          <a:p>
            <a:pPr indent="0" lvl="0" marL="0" rtl="0" algn="ctr">
              <a:lnSpc>
                <a:spcPct val="90000"/>
              </a:lnSpc>
              <a:spcBef>
                <a:spcPts val="1000"/>
              </a:spcBef>
              <a:spcAft>
                <a:spcPts val="0"/>
              </a:spcAft>
              <a:buClr>
                <a:srgbClr val="222A35"/>
              </a:buClr>
              <a:buSzPts val="4000"/>
              <a:buNone/>
            </a:pPr>
            <a:r>
              <a:rPr lang="en-US" sz="4000">
                <a:solidFill>
                  <a:srgbClr val="222A35"/>
                </a:solidFill>
                <a:latin typeface="Teko"/>
                <a:ea typeface="Teko"/>
                <a:cs typeface="Teko"/>
                <a:sym typeface="Teko"/>
              </a:rPr>
              <a:t>MỘT SỐ LĨNH VỰC ĐỜI SỐNG XÃ HỘI</a:t>
            </a:r>
            <a:endParaRPr sz="4000">
              <a:solidFill>
                <a:srgbClr val="222A35"/>
              </a:solidFill>
              <a:latin typeface="Teko"/>
              <a:ea typeface="Teko"/>
              <a:cs typeface="Teko"/>
              <a:sym typeface="Teko"/>
            </a:endParaRPr>
          </a:p>
        </p:txBody>
      </p:sp>
      <p:sp>
        <p:nvSpPr>
          <p:cNvPr id="849" name="Google Shape;849;p1"/>
          <p:cNvSpPr txBox="1"/>
          <p:nvPr/>
        </p:nvSpPr>
        <p:spPr>
          <a:xfrm>
            <a:off x="4552087" y="4303811"/>
            <a:ext cx="2873544"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rgbClr val="222A35"/>
                </a:solidFill>
                <a:latin typeface="Arial"/>
                <a:ea typeface="Arial"/>
                <a:cs typeface="Arial"/>
                <a:sym typeface="Arial"/>
              </a:rPr>
              <a:t>GVTH：TRẦN THỊ MỸ LỆ</a:t>
            </a:r>
            <a:endParaRPr sz="1800">
              <a:solidFill>
                <a:srgbClr val="222A35"/>
              </a:solidFill>
              <a:latin typeface="Arial"/>
              <a:ea typeface="Arial"/>
              <a:cs typeface="Arial"/>
              <a:sym typeface="Arial"/>
            </a:endParaRPr>
          </a:p>
        </p:txBody>
      </p:sp>
    </p:spTree>
  </p:cSld>
  <p:clrMapOvr>
    <a:masterClrMapping/>
  </p:clrMapOvr>
  <mc:AlternateContent>
    <mc:Choice Requires="p14">
      <p:transition spd="slow" p14:dur="125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48">
                                            <p:txEl>
                                              <p:pRg end="0" st="0"/>
                                            </p:txEl>
                                          </p:spTgt>
                                        </p:tgtEl>
                                        <p:attrNameLst>
                                          <p:attrName>style.visibility</p:attrName>
                                        </p:attrNameLst>
                                      </p:cBhvr>
                                      <p:to>
                                        <p:strVal val="visible"/>
                                      </p:to>
                                    </p:set>
                                    <p:animEffect filter="fade" transition="in">
                                      <p:cBhvr>
                                        <p:cTn dur="500"/>
                                        <p:tgtEl>
                                          <p:spTgt spid="848">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848">
                                            <p:txEl>
                                              <p:pRg end="1" st="1"/>
                                            </p:txEl>
                                          </p:spTgt>
                                        </p:tgtEl>
                                        <p:attrNameLst>
                                          <p:attrName>style.visibility</p:attrName>
                                        </p:attrNameLst>
                                      </p:cBhvr>
                                      <p:to>
                                        <p:strVal val="visible"/>
                                      </p:to>
                                    </p:set>
                                    <p:animEffect filter="fade" transition="in">
                                      <p:cBhvr>
                                        <p:cTn dur="500"/>
                                        <p:tgtEl>
                                          <p:spTgt spid="848">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0" name="Shape 970"/>
        <p:cNvGrpSpPr/>
        <p:nvPr/>
      </p:nvGrpSpPr>
      <p:grpSpPr>
        <a:xfrm>
          <a:off x="0" y="0"/>
          <a:ext cx="0" cy="0"/>
          <a:chOff x="0" y="0"/>
          <a:chExt cx="0" cy="0"/>
        </a:xfrm>
      </p:grpSpPr>
      <p:sp>
        <p:nvSpPr>
          <p:cNvPr id="971" name="Google Shape;971;p10"/>
          <p:cNvSpPr/>
          <p:nvPr/>
        </p:nvSpPr>
        <p:spPr>
          <a:xfrm>
            <a:off x="4404541" y="1043153"/>
            <a:ext cx="3472379" cy="855788"/>
          </a:xfrm>
          <a:prstGeom prst="roundRect">
            <a:avLst>
              <a:gd fmla="val 16667" name="adj"/>
            </a:avLst>
          </a:prstGeom>
          <a:solidFill>
            <a:srgbClr val="43516C"/>
          </a:solidFill>
          <a:ln cap="flat" cmpd="sng" w="12700">
            <a:solidFill>
              <a:srgbClr val="2C364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DCE0E9"/>
                </a:solidFill>
                <a:latin typeface="Calibri"/>
                <a:ea typeface="Calibri"/>
                <a:cs typeface="Calibri"/>
                <a:sym typeface="Calibri"/>
              </a:rPr>
              <a:t>B2. BÌNH ĐẲNG GIỮA </a:t>
            </a:r>
            <a:endParaRPr/>
          </a:p>
          <a:p>
            <a:pPr indent="0" lvl="0" marL="0" marR="0" rtl="0" algn="ctr">
              <a:spcBef>
                <a:spcPts val="0"/>
              </a:spcBef>
              <a:spcAft>
                <a:spcPts val="0"/>
              </a:spcAft>
              <a:buNone/>
            </a:pPr>
            <a:r>
              <a:rPr b="1" lang="en-US" sz="2400">
                <a:solidFill>
                  <a:srgbClr val="DCE0E9"/>
                </a:solidFill>
                <a:latin typeface="Calibri"/>
                <a:ea typeface="Calibri"/>
                <a:cs typeface="Calibri"/>
                <a:sym typeface="Calibri"/>
              </a:rPr>
              <a:t>CHA MẸ VÀ CON CÁI</a:t>
            </a:r>
            <a:endParaRPr/>
          </a:p>
        </p:txBody>
      </p:sp>
      <p:sp>
        <p:nvSpPr>
          <p:cNvPr id="972" name="Google Shape;972;p10"/>
          <p:cNvSpPr/>
          <p:nvPr/>
        </p:nvSpPr>
        <p:spPr>
          <a:xfrm>
            <a:off x="404948" y="2553492"/>
            <a:ext cx="5293623" cy="3742805"/>
          </a:xfrm>
          <a:prstGeom prst="roundRect">
            <a:avLst>
              <a:gd fmla="val 16667" name="adj"/>
            </a:avLst>
          </a:prstGeom>
          <a:solidFill>
            <a:srgbClr val="DCE0E9"/>
          </a:solidFill>
          <a:ln cap="flat" cmpd="sng" w="12700">
            <a:solidFill>
              <a:srgbClr val="2C364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lang="en-US" sz="2400">
                <a:solidFill>
                  <a:srgbClr val="2C3648"/>
                </a:solidFill>
                <a:latin typeface="Calibri"/>
                <a:ea typeface="Calibri"/>
                <a:cs typeface="Calibri"/>
                <a:sym typeface="Calibri"/>
              </a:rPr>
              <a:t>- Cha mẹ có quyền và nghĩa vụ ngang nhau đối với con: yêu thương, nuôi dưỡng, chăm sóc, bảo vệ, tôn trọng ý kiến, chăm lo học tập, đại diện trước PL.</a:t>
            </a:r>
            <a:endParaRPr/>
          </a:p>
          <a:p>
            <a:pPr indent="0" lvl="0" marL="0" marR="0" rtl="0" algn="just">
              <a:spcBef>
                <a:spcPts val="0"/>
              </a:spcBef>
              <a:spcAft>
                <a:spcPts val="0"/>
              </a:spcAft>
              <a:buNone/>
            </a:pPr>
            <a:r>
              <a:rPr lang="en-US" sz="2400">
                <a:solidFill>
                  <a:srgbClr val="2C3648"/>
                </a:solidFill>
                <a:latin typeface="Calibri"/>
                <a:ea typeface="Calibri"/>
                <a:cs typeface="Calibri"/>
                <a:sym typeface="Calibri"/>
              </a:rPr>
              <a:t>- Không ngược đãi, hành hạ con; không được phân biệt đối xử giữa các con.</a:t>
            </a:r>
            <a:endParaRPr/>
          </a:p>
        </p:txBody>
      </p:sp>
      <p:sp>
        <p:nvSpPr>
          <p:cNvPr id="973" name="Google Shape;973;p10"/>
          <p:cNvSpPr/>
          <p:nvPr/>
        </p:nvSpPr>
        <p:spPr>
          <a:xfrm>
            <a:off x="6313922" y="2433206"/>
            <a:ext cx="5569132" cy="3863091"/>
          </a:xfrm>
          <a:prstGeom prst="roundRect">
            <a:avLst>
              <a:gd fmla="val 16667" name="adj"/>
            </a:avLst>
          </a:prstGeom>
          <a:solidFill>
            <a:srgbClr val="DCE0E9"/>
          </a:solidFill>
          <a:ln cap="flat" cmpd="sng" w="12700">
            <a:solidFill>
              <a:srgbClr val="2C364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lang="en-US" sz="2400">
                <a:solidFill>
                  <a:srgbClr val="2C3648"/>
                </a:solidFill>
                <a:latin typeface="Calibri"/>
                <a:ea typeface="Calibri"/>
                <a:cs typeface="Calibri"/>
                <a:sym typeface="Calibri"/>
              </a:rPr>
              <a:t>- Con có quyền và nghĩa vụ trong việc: Yêu quý, kính trọng, chăm sóc, nuôi dưỡng cha mẹ khi già yếu.</a:t>
            </a:r>
            <a:endParaRPr/>
          </a:p>
          <a:p>
            <a:pPr indent="0" lvl="0" marL="0" marR="0" rtl="0" algn="just">
              <a:spcBef>
                <a:spcPts val="0"/>
              </a:spcBef>
              <a:spcAft>
                <a:spcPts val="0"/>
              </a:spcAft>
              <a:buNone/>
            </a:pPr>
            <a:r>
              <a:rPr lang="en-US" sz="2400">
                <a:solidFill>
                  <a:srgbClr val="2C3648"/>
                </a:solidFill>
                <a:latin typeface="Calibri"/>
                <a:ea typeface="Calibri"/>
                <a:cs typeface="Calibri"/>
                <a:sym typeface="Calibri"/>
              </a:rPr>
              <a:t>- Con có quyền có tài sản riêng, lựa chọn nghề nghiệp cho riêng mình.</a:t>
            </a:r>
            <a:endParaRPr/>
          </a:p>
        </p:txBody>
      </p:sp>
      <p:sp>
        <p:nvSpPr>
          <p:cNvPr id="974" name="Google Shape;974;p10"/>
          <p:cNvSpPr/>
          <p:nvPr/>
        </p:nvSpPr>
        <p:spPr>
          <a:xfrm>
            <a:off x="1459168" y="2125599"/>
            <a:ext cx="3031386" cy="659600"/>
          </a:xfrm>
          <a:prstGeom prst="roundRect">
            <a:avLst>
              <a:gd fmla="val 16667" name="adj"/>
            </a:avLst>
          </a:prstGeom>
          <a:solidFill>
            <a:srgbClr val="FCDBDC"/>
          </a:solidFill>
          <a:ln cap="flat" cmpd="sng" w="12700">
            <a:solidFill>
              <a:srgbClr val="2C364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rgbClr val="2C3648"/>
                </a:solidFill>
                <a:latin typeface="Calibri"/>
                <a:ea typeface="Calibri"/>
                <a:cs typeface="Calibri"/>
                <a:sym typeface="Calibri"/>
              </a:rPr>
              <a:t>PHÍA CHA MẸ</a:t>
            </a:r>
            <a:endParaRPr/>
          </a:p>
        </p:txBody>
      </p:sp>
      <p:sp>
        <p:nvSpPr>
          <p:cNvPr id="975" name="Google Shape;975;p10"/>
          <p:cNvSpPr/>
          <p:nvPr/>
        </p:nvSpPr>
        <p:spPr>
          <a:xfrm>
            <a:off x="7876920" y="2083077"/>
            <a:ext cx="3031386" cy="659600"/>
          </a:xfrm>
          <a:prstGeom prst="roundRect">
            <a:avLst>
              <a:gd fmla="val 16667" name="adj"/>
            </a:avLst>
          </a:prstGeom>
          <a:solidFill>
            <a:srgbClr val="FCDBDC"/>
          </a:solidFill>
          <a:ln cap="flat" cmpd="sng" w="12700">
            <a:solidFill>
              <a:srgbClr val="2C364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rgbClr val="2C3648"/>
                </a:solidFill>
                <a:latin typeface="Calibri"/>
                <a:ea typeface="Calibri"/>
                <a:cs typeface="Calibri"/>
                <a:sym typeface="Calibri"/>
              </a:rPr>
              <a:t>PHÍA CON CÁI</a:t>
            </a:r>
            <a:endParaRPr/>
          </a:p>
        </p:txBody>
      </p:sp>
      <p:cxnSp>
        <p:nvCxnSpPr>
          <p:cNvPr id="976" name="Google Shape;976;p10"/>
          <p:cNvCxnSpPr>
            <a:stCxn id="971" idx="3"/>
            <a:endCxn id="975" idx="0"/>
          </p:cNvCxnSpPr>
          <p:nvPr/>
        </p:nvCxnSpPr>
        <p:spPr>
          <a:xfrm>
            <a:off x="7876920" y="1471047"/>
            <a:ext cx="1515600" cy="612000"/>
          </a:xfrm>
          <a:prstGeom prst="bentConnector2">
            <a:avLst/>
          </a:prstGeom>
          <a:noFill/>
          <a:ln cap="flat" cmpd="sng" w="19050">
            <a:solidFill>
              <a:srgbClr val="2C3648"/>
            </a:solidFill>
            <a:prstDash val="solid"/>
            <a:miter lim="800000"/>
            <a:headEnd len="sm" w="sm" type="none"/>
            <a:tailEnd len="med" w="med" type="triangle"/>
          </a:ln>
        </p:spPr>
      </p:cxnSp>
      <p:cxnSp>
        <p:nvCxnSpPr>
          <p:cNvPr id="977" name="Google Shape;977;p10"/>
          <p:cNvCxnSpPr>
            <a:stCxn id="971" idx="1"/>
            <a:endCxn id="974" idx="0"/>
          </p:cNvCxnSpPr>
          <p:nvPr/>
        </p:nvCxnSpPr>
        <p:spPr>
          <a:xfrm flipH="1">
            <a:off x="2974741" y="1471047"/>
            <a:ext cx="1429800" cy="654600"/>
          </a:xfrm>
          <a:prstGeom prst="bentConnector2">
            <a:avLst/>
          </a:prstGeom>
          <a:noFill/>
          <a:ln cap="flat" cmpd="sng" w="19050">
            <a:solidFill>
              <a:srgbClr val="2C3648"/>
            </a:solidFill>
            <a:prstDash val="solid"/>
            <a:miter lim="800000"/>
            <a:headEnd len="sm" w="sm" type="none"/>
            <a:tailEnd len="med" w="med" type="triangle"/>
          </a:ln>
        </p:spPr>
      </p:cxnSp>
      <p:sp>
        <p:nvSpPr>
          <p:cNvPr id="978" name="Google Shape;978;p10"/>
          <p:cNvSpPr txBox="1"/>
          <p:nvPr>
            <p:ph type="title"/>
          </p:nvPr>
        </p:nvSpPr>
        <p:spPr>
          <a:xfrm>
            <a:off x="1374104" y="401135"/>
            <a:ext cx="9938329" cy="629141"/>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accent1"/>
              </a:buClr>
              <a:buSzPct val="100000"/>
              <a:buFont typeface="Calibri"/>
              <a:buNone/>
            </a:pPr>
            <a:r>
              <a:rPr b="0" lang="en-US" sz="4400">
                <a:solidFill>
                  <a:schemeClr val="accent1"/>
                </a:solidFill>
                <a:latin typeface="Calibri"/>
                <a:ea typeface="Calibri"/>
                <a:cs typeface="Calibri"/>
                <a:sym typeface="Calibri"/>
              </a:rPr>
              <a:t>b. ND QUYỀN BÌNH ĐẲNG TRONG GIA ĐÌNH</a:t>
            </a:r>
            <a:endParaRPr b="0" sz="4400">
              <a:solidFill>
                <a:schemeClr val="accent1"/>
              </a:solidFill>
              <a:latin typeface="Calibri"/>
              <a:ea typeface="Calibri"/>
              <a:cs typeface="Calibri"/>
              <a:sym typeface="Calibri"/>
            </a:endParaRPr>
          </a:p>
        </p:txBody>
      </p:sp>
    </p:spTree>
  </p:cSld>
  <p:clrMapOvr>
    <a:masterClrMapping/>
  </p:clrMapOvr>
  <mc:AlternateContent>
    <mc:Choice Requires="p14">
      <p:transition spd="slow" p14:dur="125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71"/>
                                        </p:tgtEl>
                                        <p:attrNameLst>
                                          <p:attrName>style.visibility</p:attrName>
                                        </p:attrNameLst>
                                      </p:cBhvr>
                                      <p:to>
                                        <p:strVal val="visible"/>
                                      </p:to>
                                    </p:set>
                                    <p:animEffect filter="fade" transition="in">
                                      <p:cBhvr>
                                        <p:cTn dur="500"/>
                                        <p:tgtEl>
                                          <p:spTgt spid="971"/>
                                        </p:tgtEl>
                                      </p:cBhvr>
                                    </p:animEffect>
                                  </p:childTnLst>
                                </p:cTn>
                              </p:par>
                              <p:par>
                                <p:cTn fill="hold" nodeType="withEffect" presetClass="entr" presetID="10" presetSubtype="0">
                                  <p:stCondLst>
                                    <p:cond delay="0"/>
                                  </p:stCondLst>
                                  <p:childTnLst>
                                    <p:set>
                                      <p:cBhvr>
                                        <p:cTn dur="1" fill="hold">
                                          <p:stCondLst>
                                            <p:cond delay="0"/>
                                          </p:stCondLst>
                                        </p:cTn>
                                        <p:tgtEl>
                                          <p:spTgt spid="972"/>
                                        </p:tgtEl>
                                        <p:attrNameLst>
                                          <p:attrName>style.visibility</p:attrName>
                                        </p:attrNameLst>
                                      </p:cBhvr>
                                      <p:to>
                                        <p:strVal val="visible"/>
                                      </p:to>
                                    </p:set>
                                    <p:animEffect filter="fade" transition="in">
                                      <p:cBhvr>
                                        <p:cTn dur="500"/>
                                        <p:tgtEl>
                                          <p:spTgt spid="972"/>
                                        </p:tgtEl>
                                      </p:cBhvr>
                                    </p:animEffect>
                                  </p:childTnLst>
                                </p:cTn>
                              </p:par>
                              <p:par>
                                <p:cTn fill="hold" nodeType="withEffect" presetClass="entr" presetID="10" presetSubtype="0">
                                  <p:stCondLst>
                                    <p:cond delay="0"/>
                                  </p:stCondLst>
                                  <p:childTnLst>
                                    <p:set>
                                      <p:cBhvr>
                                        <p:cTn dur="1" fill="hold">
                                          <p:stCondLst>
                                            <p:cond delay="0"/>
                                          </p:stCondLst>
                                        </p:cTn>
                                        <p:tgtEl>
                                          <p:spTgt spid="973"/>
                                        </p:tgtEl>
                                        <p:attrNameLst>
                                          <p:attrName>style.visibility</p:attrName>
                                        </p:attrNameLst>
                                      </p:cBhvr>
                                      <p:to>
                                        <p:strVal val="visible"/>
                                      </p:to>
                                    </p:set>
                                    <p:animEffect filter="fade" transition="in">
                                      <p:cBhvr>
                                        <p:cTn dur="500"/>
                                        <p:tgtEl>
                                          <p:spTgt spid="973"/>
                                        </p:tgtEl>
                                      </p:cBhvr>
                                    </p:animEffect>
                                  </p:childTnLst>
                                </p:cTn>
                              </p:par>
                              <p:par>
                                <p:cTn fill="hold" nodeType="withEffect" presetClass="entr" presetID="10" presetSubtype="0">
                                  <p:stCondLst>
                                    <p:cond delay="0"/>
                                  </p:stCondLst>
                                  <p:childTnLst>
                                    <p:set>
                                      <p:cBhvr>
                                        <p:cTn dur="1" fill="hold">
                                          <p:stCondLst>
                                            <p:cond delay="0"/>
                                          </p:stCondLst>
                                        </p:cTn>
                                        <p:tgtEl>
                                          <p:spTgt spid="974"/>
                                        </p:tgtEl>
                                        <p:attrNameLst>
                                          <p:attrName>style.visibility</p:attrName>
                                        </p:attrNameLst>
                                      </p:cBhvr>
                                      <p:to>
                                        <p:strVal val="visible"/>
                                      </p:to>
                                    </p:set>
                                    <p:animEffect filter="fade" transition="in">
                                      <p:cBhvr>
                                        <p:cTn dur="500"/>
                                        <p:tgtEl>
                                          <p:spTgt spid="974"/>
                                        </p:tgtEl>
                                      </p:cBhvr>
                                    </p:animEffect>
                                  </p:childTnLst>
                                </p:cTn>
                              </p:par>
                              <p:par>
                                <p:cTn fill="hold" nodeType="withEffect" presetClass="entr" presetID="10" presetSubtype="0">
                                  <p:stCondLst>
                                    <p:cond delay="0"/>
                                  </p:stCondLst>
                                  <p:childTnLst>
                                    <p:set>
                                      <p:cBhvr>
                                        <p:cTn dur="1" fill="hold">
                                          <p:stCondLst>
                                            <p:cond delay="0"/>
                                          </p:stCondLst>
                                        </p:cTn>
                                        <p:tgtEl>
                                          <p:spTgt spid="975"/>
                                        </p:tgtEl>
                                        <p:attrNameLst>
                                          <p:attrName>style.visibility</p:attrName>
                                        </p:attrNameLst>
                                      </p:cBhvr>
                                      <p:to>
                                        <p:strVal val="visible"/>
                                      </p:to>
                                    </p:set>
                                    <p:animEffect filter="fade" transition="in">
                                      <p:cBhvr>
                                        <p:cTn dur="500"/>
                                        <p:tgtEl>
                                          <p:spTgt spid="97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78"/>
                                        </p:tgtEl>
                                        <p:attrNameLst>
                                          <p:attrName>style.visibility</p:attrName>
                                        </p:attrNameLst>
                                      </p:cBhvr>
                                      <p:to>
                                        <p:strVal val="visible"/>
                                      </p:to>
                                    </p:set>
                                    <p:animEffect filter="fade" transition="in">
                                      <p:cBhvr>
                                        <p:cTn dur="2000"/>
                                        <p:tgtEl>
                                          <p:spTgt spid="9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2" name="Shape 982"/>
        <p:cNvGrpSpPr/>
        <p:nvPr/>
      </p:nvGrpSpPr>
      <p:grpSpPr>
        <a:xfrm>
          <a:off x="0" y="0"/>
          <a:ext cx="0" cy="0"/>
          <a:chOff x="0" y="0"/>
          <a:chExt cx="0" cy="0"/>
        </a:xfrm>
      </p:grpSpPr>
      <p:sp>
        <p:nvSpPr>
          <p:cNvPr id="983" name="Google Shape;983;p11"/>
          <p:cNvSpPr txBox="1"/>
          <p:nvPr>
            <p:ph type="title"/>
          </p:nvPr>
        </p:nvSpPr>
        <p:spPr>
          <a:xfrm>
            <a:off x="722154" y="2066229"/>
            <a:ext cx="10946674" cy="1145893"/>
          </a:xfrm>
          <a:prstGeom prst="rect">
            <a:avLst/>
          </a:prstGeom>
          <a:noFill/>
          <a:ln>
            <a:noFill/>
          </a:ln>
        </p:spPr>
        <p:txBody>
          <a:bodyPr anchorCtr="0" anchor="b" bIns="45700" lIns="91425" spcFirstLastPara="1" rIns="91425" wrap="square" tIns="45700">
            <a:normAutofit/>
          </a:bodyPr>
          <a:lstStyle/>
          <a:p>
            <a:pPr indent="0" lvl="0" marL="0" rtl="0" algn="just">
              <a:lnSpc>
                <a:spcPct val="90000"/>
              </a:lnSpc>
              <a:spcBef>
                <a:spcPts val="0"/>
              </a:spcBef>
              <a:spcAft>
                <a:spcPts val="0"/>
              </a:spcAft>
              <a:buClr>
                <a:schemeClr val="lt2"/>
              </a:buClr>
              <a:buSzPts val="2400"/>
              <a:buFont typeface="Open Sans"/>
              <a:buNone/>
            </a:pPr>
            <a:r>
              <a:rPr b="0" lang="en-US">
                <a:latin typeface="Open Sans"/>
                <a:ea typeface="Open Sans"/>
                <a:cs typeface="Open Sans"/>
                <a:sym typeface="Open Sans"/>
              </a:rPr>
              <a:t>Ông bà ngoại nuôi A từ bé vì bố mẹ A mất sớm, ông bà rất chiều chuộng A. Lớn lên, A chỉ về phụng dưỡng, chăm sóc ông bà ngoại chứ không về chăm sóc ông bà nội do ông bà nội không nuôi nấng, chăm sóc A. </a:t>
            </a:r>
            <a:endParaRPr/>
          </a:p>
        </p:txBody>
      </p:sp>
      <p:sp>
        <p:nvSpPr>
          <p:cNvPr id="984" name="Google Shape;984;p11"/>
          <p:cNvSpPr/>
          <p:nvPr/>
        </p:nvSpPr>
        <p:spPr>
          <a:xfrm>
            <a:off x="2534856" y="392382"/>
            <a:ext cx="1909821" cy="1145893"/>
          </a:xfrm>
          <a:prstGeom prst="rect">
            <a:avLst/>
          </a:prstGeom>
          <a:noFill/>
          <a:ln cap="flat" cmpd="sng" w="5715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85" name="Google Shape;985;p11"/>
          <p:cNvSpPr/>
          <p:nvPr/>
        </p:nvSpPr>
        <p:spPr>
          <a:xfrm>
            <a:off x="3333506" y="652812"/>
            <a:ext cx="2951547" cy="62503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Arial"/>
                <a:ea typeface="Arial"/>
                <a:cs typeface="Arial"/>
                <a:sym typeface="Arial"/>
              </a:rPr>
              <a:t>VÍ DỤ</a:t>
            </a:r>
            <a:endParaRPr sz="2800">
              <a:solidFill>
                <a:schemeClr val="lt1"/>
              </a:solidFill>
              <a:latin typeface="Arial"/>
              <a:ea typeface="Arial"/>
              <a:cs typeface="Arial"/>
              <a:sym typeface="Arial"/>
            </a:endParaRPr>
          </a:p>
        </p:txBody>
      </p:sp>
      <p:sp>
        <p:nvSpPr>
          <p:cNvPr id="986" name="Google Shape;986;p11"/>
          <p:cNvSpPr/>
          <p:nvPr/>
        </p:nvSpPr>
        <p:spPr>
          <a:xfrm>
            <a:off x="738052" y="3319932"/>
            <a:ext cx="10715896" cy="914400"/>
          </a:xfrm>
          <a:prstGeom prst="roundRect">
            <a:avLst>
              <a:gd fmla="val 16667" name="adj"/>
            </a:avLst>
          </a:prstGeom>
          <a:solidFill>
            <a:srgbClr val="E3E6E9"/>
          </a:solid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lang="en-US" sz="2400">
                <a:solidFill>
                  <a:srgbClr val="2C3648"/>
                </a:solidFill>
                <a:latin typeface="Open Sans"/>
                <a:ea typeface="Open Sans"/>
                <a:cs typeface="Open Sans"/>
                <a:sym typeface="Open Sans"/>
              </a:rPr>
              <a:t>Nêu suy nghĩ của cá nhân của em đối với tình huống trên. (Hành động của A)</a:t>
            </a:r>
            <a:endParaRPr/>
          </a:p>
        </p:txBody>
      </p:sp>
      <p:sp>
        <p:nvSpPr>
          <p:cNvPr id="987" name="Google Shape;987;p11"/>
          <p:cNvSpPr/>
          <p:nvPr/>
        </p:nvSpPr>
        <p:spPr>
          <a:xfrm>
            <a:off x="523172" y="4411776"/>
            <a:ext cx="3251987" cy="1566711"/>
          </a:xfrm>
          <a:prstGeom prst="roundRect">
            <a:avLst>
              <a:gd fmla="val 16667" name="adj"/>
            </a:avLst>
          </a:prstGeom>
          <a:solidFill>
            <a:srgbClr val="D5DB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rgbClr val="2C3648"/>
                </a:solidFill>
                <a:latin typeface="Open Sans"/>
                <a:ea typeface="Open Sans"/>
                <a:cs typeface="Open Sans"/>
                <a:sym typeface="Open Sans"/>
              </a:rPr>
              <a:t>Ông bà nội của A: không chăm nom, thiếu trách nhiệm với A.</a:t>
            </a:r>
            <a:endParaRPr/>
          </a:p>
        </p:txBody>
      </p:sp>
      <p:sp>
        <p:nvSpPr>
          <p:cNvPr id="988" name="Google Shape;988;p11"/>
          <p:cNvSpPr/>
          <p:nvPr/>
        </p:nvSpPr>
        <p:spPr>
          <a:xfrm>
            <a:off x="4659059" y="4411776"/>
            <a:ext cx="3251987" cy="1566711"/>
          </a:xfrm>
          <a:prstGeom prst="roundRect">
            <a:avLst>
              <a:gd fmla="val 16667" name="adj"/>
            </a:avLst>
          </a:prstGeom>
          <a:solidFill>
            <a:srgbClr val="D5DB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rgbClr val="2C3648"/>
                </a:solidFill>
                <a:latin typeface="Open Sans"/>
                <a:ea typeface="Open Sans"/>
                <a:cs typeface="Open Sans"/>
                <a:sym typeface="Open Sans"/>
              </a:rPr>
              <a:t>Hành vi A:</a:t>
            </a:r>
            <a:endParaRPr/>
          </a:p>
          <a:p>
            <a:pPr indent="0" lvl="0" marL="0" marR="0" rtl="0" algn="ctr">
              <a:spcBef>
                <a:spcPts val="0"/>
              </a:spcBef>
              <a:spcAft>
                <a:spcPts val="0"/>
              </a:spcAft>
              <a:buNone/>
            </a:pPr>
            <a:r>
              <a:rPr lang="en-US" sz="2400">
                <a:solidFill>
                  <a:srgbClr val="2C3648"/>
                </a:solidFill>
                <a:latin typeface="Open Sans"/>
                <a:ea typeface="Open Sans"/>
                <a:cs typeface="Open Sans"/>
                <a:sym typeface="Open Sans"/>
              </a:rPr>
              <a:t>Không phụng dưỡng ông bà nội.</a:t>
            </a:r>
            <a:endParaRPr/>
          </a:p>
        </p:txBody>
      </p:sp>
      <p:sp>
        <p:nvSpPr>
          <p:cNvPr id="989" name="Google Shape;989;p11"/>
          <p:cNvSpPr/>
          <p:nvPr/>
        </p:nvSpPr>
        <p:spPr>
          <a:xfrm>
            <a:off x="1837640" y="3612626"/>
            <a:ext cx="311525" cy="599817"/>
          </a:xfrm>
          <a:prstGeom prst="downArrow">
            <a:avLst>
              <a:gd fmla="val 50000" name="adj1"/>
              <a:gd fmla="val 50000" name="adj2"/>
            </a:avLst>
          </a:prstGeom>
          <a:solidFill>
            <a:srgbClr val="D5DB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90" name="Google Shape;990;p11"/>
          <p:cNvSpPr/>
          <p:nvPr/>
        </p:nvSpPr>
        <p:spPr>
          <a:xfrm rot="-5400000">
            <a:off x="4064693" y="4704364"/>
            <a:ext cx="311525" cy="599817"/>
          </a:xfrm>
          <a:prstGeom prst="downArrow">
            <a:avLst>
              <a:gd fmla="val 50000" name="adj1"/>
              <a:gd fmla="val 50000" name="adj2"/>
            </a:avLst>
          </a:prstGeom>
          <a:solidFill>
            <a:srgbClr val="D5DB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91" name="Google Shape;991;p11"/>
          <p:cNvSpPr/>
          <p:nvPr/>
        </p:nvSpPr>
        <p:spPr>
          <a:xfrm>
            <a:off x="8768874" y="4411775"/>
            <a:ext cx="2899954" cy="1566711"/>
          </a:xfrm>
          <a:prstGeom prst="roundRect">
            <a:avLst>
              <a:gd fmla="val 16667" name="adj"/>
            </a:avLst>
          </a:prstGeom>
          <a:solidFill>
            <a:schemeClr val="accen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lt1"/>
                </a:solidFill>
                <a:latin typeface="Open Sans"/>
                <a:ea typeface="Open Sans"/>
                <a:cs typeface="Open Sans"/>
                <a:sym typeface="Open Sans"/>
              </a:rPr>
              <a:t>CẢ ÔNG BÀ NỘI CỦA A VÀ A ĐỀU SAI.</a:t>
            </a:r>
            <a:endParaRPr/>
          </a:p>
        </p:txBody>
      </p:sp>
      <p:sp>
        <p:nvSpPr>
          <p:cNvPr id="992" name="Google Shape;992;p11"/>
          <p:cNvSpPr/>
          <p:nvPr/>
        </p:nvSpPr>
        <p:spPr>
          <a:xfrm rot="-5400000">
            <a:off x="8140110" y="4704363"/>
            <a:ext cx="311525" cy="599817"/>
          </a:xfrm>
          <a:prstGeom prst="downArrow">
            <a:avLst>
              <a:gd fmla="val 50000" name="adj1"/>
              <a:gd fmla="val 50000" name="adj2"/>
            </a:avLst>
          </a:prstGeom>
          <a:solidFill>
            <a:srgbClr val="D5DB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93" name="Google Shape;993;p11"/>
          <p:cNvSpPr txBox="1"/>
          <p:nvPr/>
        </p:nvSpPr>
        <p:spPr>
          <a:xfrm>
            <a:off x="4454434" y="4493623"/>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mc:AlternateContent>
    <mc:Choice Requires="p14">
      <p:transition spd="slow" p14:dur="125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3"/>
                                        </p:tgtEl>
                                        <p:attrNameLst>
                                          <p:attrName>style.visibility</p:attrName>
                                        </p:attrNameLst>
                                      </p:cBhvr>
                                      <p:to>
                                        <p:strVal val="visible"/>
                                      </p:to>
                                    </p:set>
                                    <p:animEffect filter="fade" transition="in">
                                      <p:cBhvr>
                                        <p:cTn dur="500"/>
                                        <p:tgtEl>
                                          <p:spTgt spid="983"/>
                                        </p:tgtEl>
                                      </p:cBhvr>
                                    </p:animEffect>
                                  </p:childTnLst>
                                </p:cTn>
                              </p:par>
                              <p:par>
                                <p:cTn fill="hold" nodeType="withEffect" presetClass="entr" presetID="10" presetSubtype="0">
                                  <p:stCondLst>
                                    <p:cond delay="0"/>
                                  </p:stCondLst>
                                  <p:childTnLst>
                                    <p:set>
                                      <p:cBhvr>
                                        <p:cTn dur="1" fill="hold">
                                          <p:stCondLst>
                                            <p:cond delay="0"/>
                                          </p:stCondLst>
                                        </p:cTn>
                                        <p:tgtEl>
                                          <p:spTgt spid="984"/>
                                        </p:tgtEl>
                                        <p:attrNameLst>
                                          <p:attrName>style.visibility</p:attrName>
                                        </p:attrNameLst>
                                      </p:cBhvr>
                                      <p:to>
                                        <p:strVal val="visible"/>
                                      </p:to>
                                    </p:set>
                                    <p:animEffect filter="fade" transition="in">
                                      <p:cBhvr>
                                        <p:cTn dur="500"/>
                                        <p:tgtEl>
                                          <p:spTgt spid="984"/>
                                        </p:tgtEl>
                                      </p:cBhvr>
                                    </p:animEffect>
                                  </p:childTnLst>
                                </p:cTn>
                              </p:par>
                              <p:par>
                                <p:cTn fill="hold" nodeType="withEffect" presetClass="entr" presetID="10" presetSubtype="0">
                                  <p:stCondLst>
                                    <p:cond delay="0"/>
                                  </p:stCondLst>
                                  <p:childTnLst>
                                    <p:set>
                                      <p:cBhvr>
                                        <p:cTn dur="1" fill="hold">
                                          <p:stCondLst>
                                            <p:cond delay="0"/>
                                          </p:stCondLst>
                                        </p:cTn>
                                        <p:tgtEl>
                                          <p:spTgt spid="985"/>
                                        </p:tgtEl>
                                        <p:attrNameLst>
                                          <p:attrName>style.visibility</p:attrName>
                                        </p:attrNameLst>
                                      </p:cBhvr>
                                      <p:to>
                                        <p:strVal val="visible"/>
                                      </p:to>
                                    </p:set>
                                    <p:animEffect filter="fade" transition="in">
                                      <p:cBhvr>
                                        <p:cTn dur="500"/>
                                        <p:tgtEl>
                                          <p:spTgt spid="9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6"/>
                                        </p:tgtEl>
                                        <p:attrNameLst>
                                          <p:attrName>style.visibility</p:attrName>
                                        </p:attrNameLst>
                                      </p:cBhvr>
                                      <p:to>
                                        <p:strVal val="visible"/>
                                      </p:to>
                                    </p:set>
                                    <p:animEffect filter="fade" transition="in">
                                      <p:cBhvr>
                                        <p:cTn dur="500"/>
                                        <p:tgtEl>
                                          <p:spTgt spid="9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986"/>
                                        </p:tgtEl>
                                      </p:cBhvr>
                                    </p:animEffect>
                                    <p:set>
                                      <p:cBhvr>
                                        <p:cTn dur="1" fill="hold">
                                          <p:stCondLst>
                                            <p:cond delay="500"/>
                                          </p:stCondLst>
                                        </p:cTn>
                                        <p:tgtEl>
                                          <p:spTgt spid="98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9"/>
                                        </p:tgtEl>
                                        <p:attrNameLst>
                                          <p:attrName>style.visibility</p:attrName>
                                        </p:attrNameLst>
                                      </p:cBhvr>
                                      <p:to>
                                        <p:strVal val="visible"/>
                                      </p:to>
                                    </p:set>
                                    <p:animEffect filter="fade" transition="in">
                                      <p:cBhvr>
                                        <p:cTn dur="500"/>
                                        <p:tgtEl>
                                          <p:spTgt spid="989"/>
                                        </p:tgtEl>
                                      </p:cBhvr>
                                    </p:animEffect>
                                  </p:childTnLst>
                                </p:cTn>
                              </p:par>
                              <p:par>
                                <p:cTn fill="hold" nodeType="withEffect" presetClass="entr" presetID="10" presetSubtype="0">
                                  <p:stCondLst>
                                    <p:cond delay="0"/>
                                  </p:stCondLst>
                                  <p:childTnLst>
                                    <p:set>
                                      <p:cBhvr>
                                        <p:cTn dur="1" fill="hold">
                                          <p:stCondLst>
                                            <p:cond delay="0"/>
                                          </p:stCondLst>
                                        </p:cTn>
                                        <p:tgtEl>
                                          <p:spTgt spid="987"/>
                                        </p:tgtEl>
                                        <p:attrNameLst>
                                          <p:attrName>style.visibility</p:attrName>
                                        </p:attrNameLst>
                                      </p:cBhvr>
                                      <p:to>
                                        <p:strVal val="visible"/>
                                      </p:to>
                                    </p:set>
                                    <p:animEffect filter="fade" transition="in">
                                      <p:cBhvr>
                                        <p:cTn dur="500"/>
                                        <p:tgtEl>
                                          <p:spTgt spid="9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0"/>
                                        </p:tgtEl>
                                        <p:attrNameLst>
                                          <p:attrName>style.visibility</p:attrName>
                                        </p:attrNameLst>
                                      </p:cBhvr>
                                      <p:to>
                                        <p:strVal val="visible"/>
                                      </p:to>
                                    </p:set>
                                    <p:animEffect filter="fade" transition="in">
                                      <p:cBhvr>
                                        <p:cTn dur="500"/>
                                        <p:tgtEl>
                                          <p:spTgt spid="990"/>
                                        </p:tgtEl>
                                      </p:cBhvr>
                                    </p:animEffect>
                                  </p:childTnLst>
                                </p:cTn>
                              </p:par>
                              <p:par>
                                <p:cTn fill="hold" nodeType="withEffect" presetClass="entr" presetID="10" presetSubtype="0">
                                  <p:stCondLst>
                                    <p:cond delay="0"/>
                                  </p:stCondLst>
                                  <p:childTnLst>
                                    <p:set>
                                      <p:cBhvr>
                                        <p:cTn dur="1" fill="hold">
                                          <p:stCondLst>
                                            <p:cond delay="0"/>
                                          </p:stCondLst>
                                        </p:cTn>
                                        <p:tgtEl>
                                          <p:spTgt spid="988"/>
                                        </p:tgtEl>
                                        <p:attrNameLst>
                                          <p:attrName>style.visibility</p:attrName>
                                        </p:attrNameLst>
                                      </p:cBhvr>
                                      <p:to>
                                        <p:strVal val="visible"/>
                                      </p:to>
                                    </p:set>
                                    <p:animEffect filter="fade" transition="in">
                                      <p:cBhvr>
                                        <p:cTn dur="500"/>
                                        <p:tgtEl>
                                          <p:spTgt spid="9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2"/>
                                        </p:tgtEl>
                                        <p:attrNameLst>
                                          <p:attrName>style.visibility</p:attrName>
                                        </p:attrNameLst>
                                      </p:cBhvr>
                                      <p:to>
                                        <p:strVal val="visible"/>
                                      </p:to>
                                    </p:set>
                                    <p:animEffect filter="fade" transition="in">
                                      <p:cBhvr>
                                        <p:cTn dur="500"/>
                                        <p:tgtEl>
                                          <p:spTgt spid="9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1"/>
                                        </p:tgtEl>
                                        <p:attrNameLst>
                                          <p:attrName>style.visibility</p:attrName>
                                        </p:attrNameLst>
                                      </p:cBhvr>
                                      <p:to>
                                        <p:strVal val="visible"/>
                                      </p:to>
                                    </p:set>
                                    <p:animEffect filter="fade" transition="in">
                                      <p:cBhvr>
                                        <p:cTn dur="500"/>
                                        <p:tgtEl>
                                          <p:spTgt spid="9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8" name="Shape 998"/>
        <p:cNvGrpSpPr/>
        <p:nvPr/>
      </p:nvGrpSpPr>
      <p:grpSpPr>
        <a:xfrm>
          <a:off x="0" y="0"/>
          <a:ext cx="0" cy="0"/>
          <a:chOff x="0" y="0"/>
          <a:chExt cx="0" cy="0"/>
        </a:xfrm>
      </p:grpSpPr>
      <p:sp>
        <p:nvSpPr>
          <p:cNvPr id="999" name="Google Shape;999;p12"/>
          <p:cNvSpPr/>
          <p:nvPr/>
        </p:nvSpPr>
        <p:spPr>
          <a:xfrm>
            <a:off x="4359810" y="1210187"/>
            <a:ext cx="3472379" cy="855788"/>
          </a:xfrm>
          <a:prstGeom prst="roundRect">
            <a:avLst>
              <a:gd fmla="val 16667" name="adj"/>
            </a:avLst>
          </a:prstGeom>
          <a:solidFill>
            <a:srgbClr val="43516C"/>
          </a:solidFill>
          <a:ln cap="flat" cmpd="sng" w="12700">
            <a:solidFill>
              <a:srgbClr val="2C364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DCE0E9"/>
                </a:solidFill>
                <a:latin typeface="Calibri"/>
                <a:ea typeface="Calibri"/>
                <a:cs typeface="Calibri"/>
                <a:sym typeface="Calibri"/>
              </a:rPr>
              <a:t>B3. BÌNH ĐẲNG GIỮA </a:t>
            </a:r>
            <a:endParaRPr/>
          </a:p>
          <a:p>
            <a:pPr indent="0" lvl="0" marL="0" marR="0" rtl="0" algn="ctr">
              <a:spcBef>
                <a:spcPts val="0"/>
              </a:spcBef>
              <a:spcAft>
                <a:spcPts val="0"/>
              </a:spcAft>
              <a:buNone/>
            </a:pPr>
            <a:r>
              <a:rPr b="1" lang="en-US" sz="2400">
                <a:solidFill>
                  <a:srgbClr val="DCE0E9"/>
                </a:solidFill>
                <a:latin typeface="Calibri"/>
                <a:ea typeface="Calibri"/>
                <a:cs typeface="Calibri"/>
                <a:sym typeface="Calibri"/>
              </a:rPr>
              <a:t>ÔNG BÀ VÀ CHÁU</a:t>
            </a:r>
            <a:endParaRPr/>
          </a:p>
        </p:txBody>
      </p:sp>
      <p:sp>
        <p:nvSpPr>
          <p:cNvPr id="1000" name="Google Shape;1000;p12"/>
          <p:cNvSpPr/>
          <p:nvPr/>
        </p:nvSpPr>
        <p:spPr>
          <a:xfrm>
            <a:off x="470262" y="2981386"/>
            <a:ext cx="5303521" cy="2833461"/>
          </a:xfrm>
          <a:prstGeom prst="roundRect">
            <a:avLst>
              <a:gd fmla="val 16667" name="adj"/>
            </a:avLst>
          </a:prstGeom>
          <a:solidFill>
            <a:srgbClr val="DCE0E9"/>
          </a:solidFill>
          <a:ln cap="flat" cmpd="sng" w="12700">
            <a:solidFill>
              <a:srgbClr val="2C364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lang="en-US" sz="2400">
                <a:solidFill>
                  <a:srgbClr val="2C3648"/>
                </a:solidFill>
                <a:latin typeface="Calibri"/>
                <a:ea typeface="Calibri"/>
                <a:cs typeface="Calibri"/>
                <a:sym typeface="Calibri"/>
              </a:rPr>
              <a:t>Ông bà (nội &amp; ngoại) có quyền và nghĩa vụ ngang nhau đối với cháu trong việc: trông nom, chăm sóc, giáo dục, sống mẫu mực, nêu gương tốt cho con cháu.</a:t>
            </a:r>
            <a:endParaRPr/>
          </a:p>
        </p:txBody>
      </p:sp>
      <p:sp>
        <p:nvSpPr>
          <p:cNvPr id="1001" name="Google Shape;1001;p12"/>
          <p:cNvSpPr/>
          <p:nvPr/>
        </p:nvSpPr>
        <p:spPr>
          <a:xfrm>
            <a:off x="6379236" y="2861100"/>
            <a:ext cx="5303521" cy="2953747"/>
          </a:xfrm>
          <a:prstGeom prst="roundRect">
            <a:avLst>
              <a:gd fmla="val 16667" name="adj"/>
            </a:avLst>
          </a:prstGeom>
          <a:solidFill>
            <a:srgbClr val="DCE0E9"/>
          </a:solidFill>
          <a:ln cap="flat" cmpd="sng" w="12700">
            <a:solidFill>
              <a:srgbClr val="2C364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lang="en-US" sz="2400">
                <a:solidFill>
                  <a:srgbClr val="2C3648"/>
                </a:solidFill>
                <a:latin typeface="Calibri"/>
                <a:ea typeface="Calibri"/>
                <a:cs typeface="Calibri"/>
                <a:sym typeface="Calibri"/>
              </a:rPr>
              <a:t>-Cháu có quyền và nghĩa vụ trong việc: kính trọng, phụng dưỡng, yêu thương ông bà nội, ngoại.</a:t>
            </a:r>
            <a:endParaRPr/>
          </a:p>
        </p:txBody>
      </p:sp>
      <p:sp>
        <p:nvSpPr>
          <p:cNvPr id="1002" name="Google Shape;1002;p12"/>
          <p:cNvSpPr/>
          <p:nvPr/>
        </p:nvSpPr>
        <p:spPr>
          <a:xfrm>
            <a:off x="1524482" y="2553493"/>
            <a:ext cx="3031386" cy="659600"/>
          </a:xfrm>
          <a:prstGeom prst="roundRect">
            <a:avLst>
              <a:gd fmla="val 16667" name="adj"/>
            </a:avLst>
          </a:prstGeom>
          <a:solidFill>
            <a:srgbClr val="FCDBDC"/>
          </a:solidFill>
          <a:ln cap="flat" cmpd="sng" w="12700">
            <a:solidFill>
              <a:srgbClr val="2C364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rgbClr val="2C3648"/>
                </a:solidFill>
                <a:latin typeface="Calibri"/>
                <a:ea typeface="Calibri"/>
                <a:cs typeface="Calibri"/>
                <a:sym typeface="Calibri"/>
              </a:rPr>
              <a:t>PHÍA ÔNG BÀ</a:t>
            </a:r>
            <a:endParaRPr/>
          </a:p>
        </p:txBody>
      </p:sp>
      <p:sp>
        <p:nvSpPr>
          <p:cNvPr id="1003" name="Google Shape;1003;p12"/>
          <p:cNvSpPr/>
          <p:nvPr/>
        </p:nvSpPr>
        <p:spPr>
          <a:xfrm>
            <a:off x="7942234" y="2510971"/>
            <a:ext cx="3031386" cy="659600"/>
          </a:xfrm>
          <a:prstGeom prst="roundRect">
            <a:avLst>
              <a:gd fmla="val 16667" name="adj"/>
            </a:avLst>
          </a:prstGeom>
          <a:solidFill>
            <a:srgbClr val="FCDBDC"/>
          </a:solidFill>
          <a:ln cap="flat" cmpd="sng" w="12700">
            <a:solidFill>
              <a:srgbClr val="2C364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rgbClr val="2C3648"/>
                </a:solidFill>
                <a:latin typeface="Calibri"/>
                <a:ea typeface="Calibri"/>
                <a:cs typeface="Calibri"/>
                <a:sym typeface="Calibri"/>
              </a:rPr>
              <a:t>PHÍA CON CHÁU</a:t>
            </a:r>
            <a:endParaRPr/>
          </a:p>
        </p:txBody>
      </p:sp>
      <p:cxnSp>
        <p:nvCxnSpPr>
          <p:cNvPr id="1004" name="Google Shape;1004;p12"/>
          <p:cNvCxnSpPr>
            <a:stCxn id="999" idx="3"/>
            <a:endCxn id="1003" idx="0"/>
          </p:cNvCxnSpPr>
          <p:nvPr/>
        </p:nvCxnSpPr>
        <p:spPr>
          <a:xfrm>
            <a:off x="7832189" y="1638081"/>
            <a:ext cx="1625700" cy="873000"/>
          </a:xfrm>
          <a:prstGeom prst="bentConnector2">
            <a:avLst/>
          </a:prstGeom>
          <a:noFill/>
          <a:ln cap="flat" cmpd="sng" w="19050">
            <a:solidFill>
              <a:srgbClr val="2C3648"/>
            </a:solidFill>
            <a:prstDash val="solid"/>
            <a:miter lim="800000"/>
            <a:headEnd len="sm" w="sm" type="none"/>
            <a:tailEnd len="med" w="med" type="triangle"/>
          </a:ln>
        </p:spPr>
      </p:cxnSp>
      <p:cxnSp>
        <p:nvCxnSpPr>
          <p:cNvPr id="1005" name="Google Shape;1005;p12"/>
          <p:cNvCxnSpPr>
            <a:stCxn id="999" idx="1"/>
            <a:endCxn id="1002" idx="0"/>
          </p:cNvCxnSpPr>
          <p:nvPr/>
        </p:nvCxnSpPr>
        <p:spPr>
          <a:xfrm flipH="1">
            <a:off x="3040110" y="1638081"/>
            <a:ext cx="1319700" cy="915300"/>
          </a:xfrm>
          <a:prstGeom prst="bentConnector2">
            <a:avLst/>
          </a:prstGeom>
          <a:noFill/>
          <a:ln cap="flat" cmpd="sng" w="19050">
            <a:solidFill>
              <a:srgbClr val="2C3648"/>
            </a:solidFill>
            <a:prstDash val="solid"/>
            <a:miter lim="800000"/>
            <a:headEnd len="sm" w="sm" type="none"/>
            <a:tailEnd len="med" w="med" type="triangle"/>
          </a:ln>
        </p:spPr>
      </p:cxnSp>
      <p:sp>
        <p:nvSpPr>
          <p:cNvPr id="1006" name="Google Shape;1006;p12"/>
          <p:cNvSpPr txBox="1"/>
          <p:nvPr>
            <p:ph type="title"/>
          </p:nvPr>
        </p:nvSpPr>
        <p:spPr>
          <a:xfrm>
            <a:off x="1374104" y="401135"/>
            <a:ext cx="9938329" cy="629141"/>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accent1"/>
              </a:buClr>
              <a:buSzPct val="100000"/>
              <a:buFont typeface="Calibri"/>
              <a:buNone/>
            </a:pPr>
            <a:r>
              <a:rPr b="0" lang="en-US" sz="4400">
                <a:solidFill>
                  <a:schemeClr val="accent1"/>
                </a:solidFill>
                <a:latin typeface="Calibri"/>
                <a:ea typeface="Calibri"/>
                <a:cs typeface="Calibri"/>
                <a:sym typeface="Calibri"/>
              </a:rPr>
              <a:t>b. ND QUYỀN BÌNH ĐẲNG TRONG GIA ĐÌNH</a:t>
            </a:r>
            <a:endParaRPr b="0" sz="4400">
              <a:solidFill>
                <a:schemeClr val="accent1"/>
              </a:solidFill>
              <a:latin typeface="Calibri"/>
              <a:ea typeface="Calibri"/>
              <a:cs typeface="Calibri"/>
              <a:sym typeface="Calibri"/>
            </a:endParaRPr>
          </a:p>
        </p:txBody>
      </p:sp>
    </p:spTree>
  </p:cSld>
  <p:clrMapOvr>
    <a:masterClrMapping/>
  </p:clrMapOvr>
  <mc:AlternateContent>
    <mc:Choice Requires="p14">
      <p:transition spd="slow" p14:dur="125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99"/>
                                        </p:tgtEl>
                                        <p:attrNameLst>
                                          <p:attrName>style.visibility</p:attrName>
                                        </p:attrNameLst>
                                      </p:cBhvr>
                                      <p:to>
                                        <p:strVal val="visible"/>
                                      </p:to>
                                    </p:set>
                                    <p:animEffect filter="fade" transition="in">
                                      <p:cBhvr>
                                        <p:cTn dur="500"/>
                                        <p:tgtEl>
                                          <p:spTgt spid="999"/>
                                        </p:tgtEl>
                                      </p:cBhvr>
                                    </p:animEffect>
                                  </p:childTnLst>
                                </p:cTn>
                              </p:par>
                              <p:par>
                                <p:cTn fill="hold" nodeType="withEffect" presetClass="entr" presetID="10" presetSubtype="0">
                                  <p:stCondLst>
                                    <p:cond delay="0"/>
                                  </p:stCondLst>
                                  <p:childTnLst>
                                    <p:set>
                                      <p:cBhvr>
                                        <p:cTn dur="1" fill="hold">
                                          <p:stCondLst>
                                            <p:cond delay="0"/>
                                          </p:stCondLst>
                                        </p:cTn>
                                        <p:tgtEl>
                                          <p:spTgt spid="1000"/>
                                        </p:tgtEl>
                                        <p:attrNameLst>
                                          <p:attrName>style.visibility</p:attrName>
                                        </p:attrNameLst>
                                      </p:cBhvr>
                                      <p:to>
                                        <p:strVal val="visible"/>
                                      </p:to>
                                    </p:set>
                                    <p:animEffect filter="fade" transition="in">
                                      <p:cBhvr>
                                        <p:cTn dur="500"/>
                                        <p:tgtEl>
                                          <p:spTgt spid="1000"/>
                                        </p:tgtEl>
                                      </p:cBhvr>
                                    </p:animEffect>
                                  </p:childTnLst>
                                </p:cTn>
                              </p:par>
                              <p:par>
                                <p:cTn fill="hold" nodeType="withEffect" presetClass="entr" presetID="10" presetSubtype="0">
                                  <p:stCondLst>
                                    <p:cond delay="0"/>
                                  </p:stCondLst>
                                  <p:childTnLst>
                                    <p:set>
                                      <p:cBhvr>
                                        <p:cTn dur="1" fill="hold">
                                          <p:stCondLst>
                                            <p:cond delay="0"/>
                                          </p:stCondLst>
                                        </p:cTn>
                                        <p:tgtEl>
                                          <p:spTgt spid="1001"/>
                                        </p:tgtEl>
                                        <p:attrNameLst>
                                          <p:attrName>style.visibility</p:attrName>
                                        </p:attrNameLst>
                                      </p:cBhvr>
                                      <p:to>
                                        <p:strVal val="visible"/>
                                      </p:to>
                                    </p:set>
                                    <p:animEffect filter="fade" transition="in">
                                      <p:cBhvr>
                                        <p:cTn dur="500"/>
                                        <p:tgtEl>
                                          <p:spTgt spid="1001"/>
                                        </p:tgtEl>
                                      </p:cBhvr>
                                    </p:animEffect>
                                  </p:childTnLst>
                                </p:cTn>
                              </p:par>
                              <p:par>
                                <p:cTn fill="hold" nodeType="withEffect" presetClass="entr" presetID="10" presetSubtype="0">
                                  <p:stCondLst>
                                    <p:cond delay="0"/>
                                  </p:stCondLst>
                                  <p:childTnLst>
                                    <p:set>
                                      <p:cBhvr>
                                        <p:cTn dur="1" fill="hold">
                                          <p:stCondLst>
                                            <p:cond delay="0"/>
                                          </p:stCondLst>
                                        </p:cTn>
                                        <p:tgtEl>
                                          <p:spTgt spid="1002"/>
                                        </p:tgtEl>
                                        <p:attrNameLst>
                                          <p:attrName>style.visibility</p:attrName>
                                        </p:attrNameLst>
                                      </p:cBhvr>
                                      <p:to>
                                        <p:strVal val="visible"/>
                                      </p:to>
                                    </p:set>
                                    <p:animEffect filter="fade" transition="in">
                                      <p:cBhvr>
                                        <p:cTn dur="500"/>
                                        <p:tgtEl>
                                          <p:spTgt spid="1002"/>
                                        </p:tgtEl>
                                      </p:cBhvr>
                                    </p:animEffect>
                                  </p:childTnLst>
                                </p:cTn>
                              </p:par>
                              <p:par>
                                <p:cTn fill="hold" nodeType="withEffect" presetClass="entr" presetID="10" presetSubtype="0">
                                  <p:stCondLst>
                                    <p:cond delay="0"/>
                                  </p:stCondLst>
                                  <p:childTnLst>
                                    <p:set>
                                      <p:cBhvr>
                                        <p:cTn dur="1" fill="hold">
                                          <p:stCondLst>
                                            <p:cond delay="0"/>
                                          </p:stCondLst>
                                        </p:cTn>
                                        <p:tgtEl>
                                          <p:spTgt spid="1003"/>
                                        </p:tgtEl>
                                        <p:attrNameLst>
                                          <p:attrName>style.visibility</p:attrName>
                                        </p:attrNameLst>
                                      </p:cBhvr>
                                      <p:to>
                                        <p:strVal val="visible"/>
                                      </p:to>
                                    </p:set>
                                    <p:animEffect filter="fade" transition="in">
                                      <p:cBhvr>
                                        <p:cTn dur="500"/>
                                        <p:tgtEl>
                                          <p:spTgt spid="100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06"/>
                                        </p:tgtEl>
                                        <p:attrNameLst>
                                          <p:attrName>style.visibility</p:attrName>
                                        </p:attrNameLst>
                                      </p:cBhvr>
                                      <p:to>
                                        <p:strVal val="visible"/>
                                      </p:to>
                                    </p:set>
                                    <p:animEffect filter="fade" transition="in">
                                      <p:cBhvr>
                                        <p:cTn dur="2000"/>
                                        <p:tgtEl>
                                          <p:spTgt spid="10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0" name="Shape 1010"/>
        <p:cNvGrpSpPr/>
        <p:nvPr/>
      </p:nvGrpSpPr>
      <p:grpSpPr>
        <a:xfrm>
          <a:off x="0" y="0"/>
          <a:ext cx="0" cy="0"/>
          <a:chOff x="0" y="0"/>
          <a:chExt cx="0" cy="0"/>
        </a:xfrm>
      </p:grpSpPr>
      <p:sp>
        <p:nvSpPr>
          <p:cNvPr id="1011" name="Google Shape;1011;p13"/>
          <p:cNvSpPr txBox="1"/>
          <p:nvPr>
            <p:ph type="title"/>
          </p:nvPr>
        </p:nvSpPr>
        <p:spPr>
          <a:xfrm>
            <a:off x="722154" y="2066229"/>
            <a:ext cx="10946674" cy="1145893"/>
          </a:xfrm>
          <a:prstGeom prst="rect">
            <a:avLst/>
          </a:prstGeom>
          <a:noFill/>
          <a:ln>
            <a:noFill/>
          </a:ln>
        </p:spPr>
        <p:txBody>
          <a:bodyPr anchorCtr="0" anchor="b" bIns="45700" lIns="91425" spcFirstLastPara="1" rIns="91425" wrap="square" tIns="45700">
            <a:normAutofit fontScale="90000"/>
          </a:bodyPr>
          <a:lstStyle/>
          <a:p>
            <a:pPr indent="0" lvl="0" marL="0" rtl="0" algn="just">
              <a:lnSpc>
                <a:spcPct val="90000"/>
              </a:lnSpc>
              <a:spcBef>
                <a:spcPts val="0"/>
              </a:spcBef>
              <a:spcAft>
                <a:spcPts val="0"/>
              </a:spcAft>
              <a:buClr>
                <a:schemeClr val="lt2"/>
              </a:buClr>
              <a:buSzPct val="100000"/>
              <a:buFont typeface="Open Sans"/>
              <a:buNone/>
            </a:pPr>
            <a:r>
              <a:rPr b="0" lang="en-US">
                <a:latin typeface="Open Sans"/>
                <a:ea typeface="Open Sans"/>
                <a:cs typeface="Open Sans"/>
                <a:sym typeface="Open Sans"/>
              </a:rPr>
              <a:t>A là con trai trưởng trong gia đình nên mọi việc trong gia đình sau khi ba mẹ mất là do A quyết định và mọi tài sản ba mẹ để lại A đều chiếm giữ hết. A cũng cho rằng hai em là B và C là con gái sau này sẽ theo nhà chồng chứ không được hưởng tài sản gì ở đây. </a:t>
            </a:r>
            <a:endParaRPr/>
          </a:p>
        </p:txBody>
      </p:sp>
      <p:sp>
        <p:nvSpPr>
          <p:cNvPr id="1012" name="Google Shape;1012;p13"/>
          <p:cNvSpPr/>
          <p:nvPr/>
        </p:nvSpPr>
        <p:spPr>
          <a:xfrm>
            <a:off x="2534856" y="392382"/>
            <a:ext cx="1909821" cy="1145893"/>
          </a:xfrm>
          <a:prstGeom prst="rect">
            <a:avLst/>
          </a:prstGeom>
          <a:noFill/>
          <a:ln cap="flat" cmpd="sng" w="5715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13" name="Google Shape;1013;p13"/>
          <p:cNvSpPr/>
          <p:nvPr/>
        </p:nvSpPr>
        <p:spPr>
          <a:xfrm>
            <a:off x="3333506" y="652812"/>
            <a:ext cx="2951547" cy="62503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Arial"/>
                <a:ea typeface="Arial"/>
                <a:cs typeface="Arial"/>
                <a:sym typeface="Arial"/>
              </a:rPr>
              <a:t>VÍ DỤ</a:t>
            </a:r>
            <a:endParaRPr sz="2800">
              <a:solidFill>
                <a:schemeClr val="lt1"/>
              </a:solidFill>
              <a:latin typeface="Arial"/>
              <a:ea typeface="Arial"/>
              <a:cs typeface="Arial"/>
              <a:sym typeface="Arial"/>
            </a:endParaRPr>
          </a:p>
        </p:txBody>
      </p:sp>
      <p:sp>
        <p:nvSpPr>
          <p:cNvPr id="1014" name="Google Shape;1014;p13"/>
          <p:cNvSpPr/>
          <p:nvPr/>
        </p:nvSpPr>
        <p:spPr>
          <a:xfrm>
            <a:off x="738052" y="3319932"/>
            <a:ext cx="10715896" cy="914400"/>
          </a:xfrm>
          <a:prstGeom prst="roundRect">
            <a:avLst>
              <a:gd fmla="val 16667" name="adj"/>
            </a:avLst>
          </a:prstGeom>
          <a:solidFill>
            <a:srgbClr val="E3E6E9"/>
          </a:solid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lang="en-US" sz="2400">
                <a:solidFill>
                  <a:srgbClr val="2C3648"/>
                </a:solidFill>
                <a:latin typeface="Open Sans"/>
                <a:ea typeface="Open Sans"/>
                <a:cs typeface="Open Sans"/>
                <a:sym typeface="Open Sans"/>
              </a:rPr>
              <a:t>Nêu suy nghĩ của cá nhân của em đối với tình huống trên. (Hành động của A)</a:t>
            </a:r>
            <a:endParaRPr/>
          </a:p>
        </p:txBody>
      </p:sp>
      <p:sp>
        <p:nvSpPr>
          <p:cNvPr id="1015" name="Google Shape;1015;p13"/>
          <p:cNvSpPr/>
          <p:nvPr/>
        </p:nvSpPr>
        <p:spPr>
          <a:xfrm>
            <a:off x="2040633" y="4252704"/>
            <a:ext cx="3251987" cy="1566711"/>
          </a:xfrm>
          <a:prstGeom prst="roundRect">
            <a:avLst>
              <a:gd fmla="val 16667" name="adj"/>
            </a:avLst>
          </a:prstGeom>
          <a:solidFill>
            <a:srgbClr val="D5DB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rgbClr val="2C3648"/>
                </a:solidFill>
                <a:latin typeface="Open Sans"/>
                <a:ea typeface="Open Sans"/>
                <a:cs typeface="Open Sans"/>
                <a:sym typeface="Open Sans"/>
              </a:rPr>
              <a:t>Hành vi A: Tự ý quyết định mọi việc trong gia đình</a:t>
            </a:r>
            <a:endParaRPr/>
          </a:p>
        </p:txBody>
      </p:sp>
      <p:sp>
        <p:nvSpPr>
          <p:cNvPr id="1016" name="Google Shape;1016;p13"/>
          <p:cNvSpPr/>
          <p:nvPr/>
        </p:nvSpPr>
        <p:spPr>
          <a:xfrm>
            <a:off x="6683805" y="4202768"/>
            <a:ext cx="3251987" cy="1566711"/>
          </a:xfrm>
          <a:prstGeom prst="roundRect">
            <a:avLst>
              <a:gd fmla="val 16667" name="adj"/>
            </a:avLst>
          </a:prstGeom>
          <a:solidFill>
            <a:srgbClr val="D5DB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rgbClr val="2C3648"/>
                </a:solidFill>
                <a:latin typeface="Open Sans"/>
                <a:ea typeface="Open Sans"/>
                <a:cs typeface="Open Sans"/>
                <a:sym typeface="Open Sans"/>
              </a:rPr>
              <a:t>Quan điểm A:</a:t>
            </a:r>
            <a:endParaRPr/>
          </a:p>
          <a:p>
            <a:pPr indent="0" lvl="0" marL="0" marR="0" rtl="0" algn="ctr">
              <a:spcBef>
                <a:spcPts val="0"/>
              </a:spcBef>
              <a:spcAft>
                <a:spcPts val="0"/>
              </a:spcAft>
              <a:buNone/>
            </a:pPr>
            <a:r>
              <a:rPr lang="en-US" sz="2400">
                <a:solidFill>
                  <a:srgbClr val="2C3648"/>
                </a:solidFill>
                <a:latin typeface="Open Sans"/>
                <a:ea typeface="Open Sans"/>
                <a:cs typeface="Open Sans"/>
                <a:sym typeface="Open Sans"/>
              </a:rPr>
              <a:t>Phân biệt đối xử giữa nam - nữ.</a:t>
            </a:r>
            <a:endParaRPr/>
          </a:p>
        </p:txBody>
      </p:sp>
      <p:sp>
        <p:nvSpPr>
          <p:cNvPr id="1017" name="Google Shape;1017;p13"/>
          <p:cNvSpPr/>
          <p:nvPr/>
        </p:nvSpPr>
        <p:spPr>
          <a:xfrm>
            <a:off x="3104740" y="3403618"/>
            <a:ext cx="311525" cy="599817"/>
          </a:xfrm>
          <a:prstGeom prst="downArrow">
            <a:avLst>
              <a:gd fmla="val 50000" name="adj1"/>
              <a:gd fmla="val 50000" name="adj2"/>
            </a:avLst>
          </a:prstGeom>
          <a:solidFill>
            <a:srgbClr val="D5DB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18" name="Google Shape;1018;p13"/>
          <p:cNvSpPr/>
          <p:nvPr/>
        </p:nvSpPr>
        <p:spPr>
          <a:xfrm>
            <a:off x="8064474" y="3403617"/>
            <a:ext cx="311525" cy="599817"/>
          </a:xfrm>
          <a:prstGeom prst="downArrow">
            <a:avLst>
              <a:gd fmla="val 50000" name="adj1"/>
              <a:gd fmla="val 50000" name="adj2"/>
            </a:avLst>
          </a:prstGeom>
          <a:solidFill>
            <a:srgbClr val="D5DB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19" name="Google Shape;1019;p13"/>
          <p:cNvSpPr/>
          <p:nvPr/>
        </p:nvSpPr>
        <p:spPr>
          <a:xfrm>
            <a:off x="4601721" y="2956720"/>
            <a:ext cx="2899954" cy="1566711"/>
          </a:xfrm>
          <a:prstGeom prst="roundRect">
            <a:avLst>
              <a:gd fmla="val 16667" name="adj"/>
            </a:avLst>
          </a:prstGeom>
          <a:solidFill>
            <a:schemeClr val="accen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lt1"/>
                </a:solidFill>
                <a:latin typeface="Open Sans"/>
                <a:ea typeface="Open Sans"/>
                <a:cs typeface="Open Sans"/>
                <a:sym typeface="Open Sans"/>
              </a:rPr>
              <a:t>Trái với Pháp luật</a:t>
            </a:r>
            <a:endParaRPr/>
          </a:p>
        </p:txBody>
      </p:sp>
      <p:sp>
        <p:nvSpPr>
          <p:cNvPr id="1020" name="Google Shape;1020;p13"/>
          <p:cNvSpPr txBox="1"/>
          <p:nvPr/>
        </p:nvSpPr>
        <p:spPr>
          <a:xfrm>
            <a:off x="4454434" y="4493623"/>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mc:AlternateContent>
    <mc:Choice Requires="p14">
      <p:transition spd="slow" p14:dur="125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1"/>
                                        </p:tgtEl>
                                        <p:attrNameLst>
                                          <p:attrName>style.visibility</p:attrName>
                                        </p:attrNameLst>
                                      </p:cBhvr>
                                      <p:to>
                                        <p:strVal val="visible"/>
                                      </p:to>
                                    </p:set>
                                    <p:animEffect filter="fade" transition="in">
                                      <p:cBhvr>
                                        <p:cTn dur="500"/>
                                        <p:tgtEl>
                                          <p:spTgt spid="1011"/>
                                        </p:tgtEl>
                                      </p:cBhvr>
                                    </p:animEffect>
                                  </p:childTnLst>
                                </p:cTn>
                              </p:par>
                              <p:par>
                                <p:cTn fill="hold" nodeType="withEffect" presetClass="entr" presetID="10" presetSubtype="0">
                                  <p:stCondLst>
                                    <p:cond delay="0"/>
                                  </p:stCondLst>
                                  <p:childTnLst>
                                    <p:set>
                                      <p:cBhvr>
                                        <p:cTn dur="1" fill="hold">
                                          <p:stCondLst>
                                            <p:cond delay="0"/>
                                          </p:stCondLst>
                                        </p:cTn>
                                        <p:tgtEl>
                                          <p:spTgt spid="1012"/>
                                        </p:tgtEl>
                                        <p:attrNameLst>
                                          <p:attrName>style.visibility</p:attrName>
                                        </p:attrNameLst>
                                      </p:cBhvr>
                                      <p:to>
                                        <p:strVal val="visible"/>
                                      </p:to>
                                    </p:set>
                                    <p:animEffect filter="fade" transition="in">
                                      <p:cBhvr>
                                        <p:cTn dur="500"/>
                                        <p:tgtEl>
                                          <p:spTgt spid="1012"/>
                                        </p:tgtEl>
                                      </p:cBhvr>
                                    </p:animEffect>
                                  </p:childTnLst>
                                </p:cTn>
                              </p:par>
                              <p:par>
                                <p:cTn fill="hold" nodeType="withEffect" presetClass="entr" presetID="10" presetSubtype="0">
                                  <p:stCondLst>
                                    <p:cond delay="0"/>
                                  </p:stCondLst>
                                  <p:childTnLst>
                                    <p:set>
                                      <p:cBhvr>
                                        <p:cTn dur="1" fill="hold">
                                          <p:stCondLst>
                                            <p:cond delay="0"/>
                                          </p:stCondLst>
                                        </p:cTn>
                                        <p:tgtEl>
                                          <p:spTgt spid="1013"/>
                                        </p:tgtEl>
                                        <p:attrNameLst>
                                          <p:attrName>style.visibility</p:attrName>
                                        </p:attrNameLst>
                                      </p:cBhvr>
                                      <p:to>
                                        <p:strVal val="visible"/>
                                      </p:to>
                                    </p:set>
                                    <p:animEffect filter="fade" transition="in">
                                      <p:cBhvr>
                                        <p:cTn dur="500"/>
                                        <p:tgtEl>
                                          <p:spTgt spid="10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4"/>
                                        </p:tgtEl>
                                        <p:attrNameLst>
                                          <p:attrName>style.visibility</p:attrName>
                                        </p:attrNameLst>
                                      </p:cBhvr>
                                      <p:to>
                                        <p:strVal val="visible"/>
                                      </p:to>
                                    </p:set>
                                    <p:animEffect filter="fade" transition="in">
                                      <p:cBhvr>
                                        <p:cTn dur="500"/>
                                        <p:tgtEl>
                                          <p:spTgt spid="10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014"/>
                                        </p:tgtEl>
                                      </p:cBhvr>
                                    </p:animEffect>
                                    <p:set>
                                      <p:cBhvr>
                                        <p:cTn dur="1" fill="hold">
                                          <p:stCondLst>
                                            <p:cond delay="500"/>
                                          </p:stCondLst>
                                        </p:cTn>
                                        <p:tgtEl>
                                          <p:spTgt spid="101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7"/>
                                        </p:tgtEl>
                                        <p:attrNameLst>
                                          <p:attrName>style.visibility</p:attrName>
                                        </p:attrNameLst>
                                      </p:cBhvr>
                                      <p:to>
                                        <p:strVal val="visible"/>
                                      </p:to>
                                    </p:set>
                                    <p:animEffect filter="fade" transition="in">
                                      <p:cBhvr>
                                        <p:cTn dur="500"/>
                                        <p:tgtEl>
                                          <p:spTgt spid="1017"/>
                                        </p:tgtEl>
                                      </p:cBhvr>
                                    </p:animEffect>
                                  </p:childTnLst>
                                </p:cTn>
                              </p:par>
                              <p:par>
                                <p:cTn fill="hold" nodeType="withEffect" presetClass="entr" presetID="10" presetSubtype="0">
                                  <p:stCondLst>
                                    <p:cond delay="0"/>
                                  </p:stCondLst>
                                  <p:childTnLst>
                                    <p:set>
                                      <p:cBhvr>
                                        <p:cTn dur="1" fill="hold">
                                          <p:stCondLst>
                                            <p:cond delay="0"/>
                                          </p:stCondLst>
                                        </p:cTn>
                                        <p:tgtEl>
                                          <p:spTgt spid="1015"/>
                                        </p:tgtEl>
                                        <p:attrNameLst>
                                          <p:attrName>style.visibility</p:attrName>
                                        </p:attrNameLst>
                                      </p:cBhvr>
                                      <p:to>
                                        <p:strVal val="visible"/>
                                      </p:to>
                                    </p:set>
                                    <p:animEffect filter="fade" transition="in">
                                      <p:cBhvr>
                                        <p:cTn dur="500"/>
                                        <p:tgtEl>
                                          <p:spTgt spid="10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8"/>
                                        </p:tgtEl>
                                        <p:attrNameLst>
                                          <p:attrName>style.visibility</p:attrName>
                                        </p:attrNameLst>
                                      </p:cBhvr>
                                      <p:to>
                                        <p:strVal val="visible"/>
                                      </p:to>
                                    </p:set>
                                    <p:animEffect filter="fade" transition="in">
                                      <p:cBhvr>
                                        <p:cTn dur="500"/>
                                        <p:tgtEl>
                                          <p:spTgt spid="1018"/>
                                        </p:tgtEl>
                                      </p:cBhvr>
                                    </p:animEffect>
                                  </p:childTnLst>
                                </p:cTn>
                              </p:par>
                              <p:par>
                                <p:cTn fill="hold" nodeType="withEffect" presetClass="entr" presetID="10" presetSubtype="0">
                                  <p:stCondLst>
                                    <p:cond delay="0"/>
                                  </p:stCondLst>
                                  <p:childTnLst>
                                    <p:set>
                                      <p:cBhvr>
                                        <p:cTn dur="1" fill="hold">
                                          <p:stCondLst>
                                            <p:cond delay="0"/>
                                          </p:stCondLst>
                                        </p:cTn>
                                        <p:tgtEl>
                                          <p:spTgt spid="1016"/>
                                        </p:tgtEl>
                                        <p:attrNameLst>
                                          <p:attrName>style.visibility</p:attrName>
                                        </p:attrNameLst>
                                      </p:cBhvr>
                                      <p:to>
                                        <p:strVal val="visible"/>
                                      </p:to>
                                    </p:set>
                                    <p:animEffect filter="fade" transition="in">
                                      <p:cBhvr>
                                        <p:cTn dur="500"/>
                                        <p:tgtEl>
                                          <p:spTgt spid="10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9"/>
                                        </p:tgtEl>
                                        <p:attrNameLst>
                                          <p:attrName>style.visibility</p:attrName>
                                        </p:attrNameLst>
                                      </p:cBhvr>
                                      <p:to>
                                        <p:strVal val="visible"/>
                                      </p:to>
                                    </p:set>
                                    <p:animEffect filter="fade" transition="in">
                                      <p:cBhvr>
                                        <p:cTn dur="500"/>
                                        <p:tgtEl>
                                          <p:spTgt spid="10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5" name="Shape 1025"/>
        <p:cNvGrpSpPr/>
        <p:nvPr/>
      </p:nvGrpSpPr>
      <p:grpSpPr>
        <a:xfrm>
          <a:off x="0" y="0"/>
          <a:ext cx="0" cy="0"/>
          <a:chOff x="0" y="0"/>
          <a:chExt cx="0" cy="0"/>
        </a:xfrm>
      </p:grpSpPr>
      <p:sp>
        <p:nvSpPr>
          <p:cNvPr id="1026" name="Google Shape;1026;p14"/>
          <p:cNvSpPr/>
          <p:nvPr/>
        </p:nvSpPr>
        <p:spPr>
          <a:xfrm>
            <a:off x="4359808" y="1406130"/>
            <a:ext cx="3472379" cy="855788"/>
          </a:xfrm>
          <a:prstGeom prst="roundRect">
            <a:avLst>
              <a:gd fmla="val 16667" name="adj"/>
            </a:avLst>
          </a:prstGeom>
          <a:solidFill>
            <a:srgbClr val="43516C"/>
          </a:solidFill>
          <a:ln cap="flat" cmpd="sng" w="12700">
            <a:solidFill>
              <a:srgbClr val="2C364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DCE0E9"/>
                </a:solidFill>
                <a:latin typeface="Calibri"/>
                <a:ea typeface="Calibri"/>
                <a:cs typeface="Calibri"/>
                <a:sym typeface="Calibri"/>
              </a:rPr>
              <a:t>B4. BÌNH ĐẲNG GIỮA </a:t>
            </a:r>
            <a:endParaRPr/>
          </a:p>
          <a:p>
            <a:pPr indent="0" lvl="0" marL="0" marR="0" rtl="0" algn="ctr">
              <a:spcBef>
                <a:spcPts val="0"/>
              </a:spcBef>
              <a:spcAft>
                <a:spcPts val="0"/>
              </a:spcAft>
              <a:buNone/>
            </a:pPr>
            <a:r>
              <a:rPr b="1" lang="en-US" sz="2400">
                <a:solidFill>
                  <a:srgbClr val="DCE0E9"/>
                </a:solidFill>
                <a:latin typeface="Calibri"/>
                <a:ea typeface="Calibri"/>
                <a:cs typeface="Calibri"/>
                <a:sym typeface="Calibri"/>
              </a:rPr>
              <a:t>CÁC ANH CHỊ EM</a:t>
            </a:r>
            <a:endParaRPr/>
          </a:p>
        </p:txBody>
      </p:sp>
      <p:sp>
        <p:nvSpPr>
          <p:cNvPr id="1027" name="Google Shape;1027;p14"/>
          <p:cNvSpPr/>
          <p:nvPr/>
        </p:nvSpPr>
        <p:spPr>
          <a:xfrm>
            <a:off x="3444238" y="2994449"/>
            <a:ext cx="5303521" cy="2833461"/>
          </a:xfrm>
          <a:prstGeom prst="roundRect">
            <a:avLst>
              <a:gd fmla="val 16667" name="adj"/>
            </a:avLst>
          </a:prstGeom>
          <a:solidFill>
            <a:srgbClr val="DCE0E9"/>
          </a:solidFill>
          <a:ln cap="flat" cmpd="sng" w="12700">
            <a:solidFill>
              <a:srgbClr val="2C364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lang="en-US" sz="2400">
                <a:solidFill>
                  <a:srgbClr val="2C3648"/>
                </a:solidFill>
                <a:latin typeface="Calibri"/>
                <a:ea typeface="Calibri"/>
                <a:cs typeface="Calibri"/>
                <a:sym typeface="Calibri"/>
              </a:rPr>
              <a:t>- Anh chị em phải: đùm bọc, nuôi dưỡng, yêu thương, chăm sóc giúp đỡ lẫn nhau khi cha mẹ không còn hoặc cha mẹ không có điều kiện chăm sóc, GD các con.</a:t>
            </a:r>
            <a:endParaRPr/>
          </a:p>
          <a:p>
            <a:pPr indent="0" lvl="0" marL="0" marR="0" rtl="0" algn="just">
              <a:spcBef>
                <a:spcPts val="0"/>
              </a:spcBef>
              <a:spcAft>
                <a:spcPts val="0"/>
              </a:spcAft>
              <a:buNone/>
            </a:pPr>
            <a:r>
              <a:rPr lang="en-US" sz="2400">
                <a:solidFill>
                  <a:srgbClr val="2C3648"/>
                </a:solidFill>
                <a:latin typeface="Calibri"/>
                <a:ea typeface="Calibri"/>
                <a:cs typeface="Calibri"/>
                <a:sym typeface="Calibri"/>
              </a:rPr>
              <a:t>- Anh chị em trong gia đình thì có quyền và nghĩa vụ như nhau.</a:t>
            </a:r>
            <a:endParaRPr/>
          </a:p>
        </p:txBody>
      </p:sp>
      <p:sp>
        <p:nvSpPr>
          <p:cNvPr id="1028" name="Google Shape;1028;p14"/>
          <p:cNvSpPr txBox="1"/>
          <p:nvPr>
            <p:ph type="title"/>
          </p:nvPr>
        </p:nvSpPr>
        <p:spPr>
          <a:xfrm>
            <a:off x="1374104" y="401135"/>
            <a:ext cx="9938329" cy="629141"/>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accent1"/>
              </a:buClr>
              <a:buSzPct val="100000"/>
              <a:buFont typeface="Calibri"/>
              <a:buNone/>
            </a:pPr>
            <a:r>
              <a:rPr b="0" lang="en-US" sz="4400">
                <a:solidFill>
                  <a:schemeClr val="accent1"/>
                </a:solidFill>
                <a:latin typeface="Calibri"/>
                <a:ea typeface="Calibri"/>
                <a:cs typeface="Calibri"/>
                <a:sym typeface="Calibri"/>
              </a:rPr>
              <a:t>b. ND QUYỀN BÌNH ĐẲNG TRONG GIA ĐÌNH</a:t>
            </a:r>
            <a:endParaRPr b="0" sz="4400">
              <a:solidFill>
                <a:schemeClr val="accent1"/>
              </a:solidFill>
              <a:latin typeface="Calibri"/>
              <a:ea typeface="Calibri"/>
              <a:cs typeface="Calibri"/>
              <a:sym typeface="Calibri"/>
            </a:endParaRPr>
          </a:p>
        </p:txBody>
      </p:sp>
      <p:cxnSp>
        <p:nvCxnSpPr>
          <p:cNvPr id="1029" name="Google Shape;1029;p14"/>
          <p:cNvCxnSpPr>
            <a:stCxn id="1026" idx="2"/>
            <a:endCxn id="1027" idx="0"/>
          </p:cNvCxnSpPr>
          <p:nvPr/>
        </p:nvCxnSpPr>
        <p:spPr>
          <a:xfrm>
            <a:off x="6095997" y="2261918"/>
            <a:ext cx="0" cy="732600"/>
          </a:xfrm>
          <a:prstGeom prst="straightConnector1">
            <a:avLst/>
          </a:prstGeom>
          <a:noFill/>
          <a:ln cap="flat" cmpd="sng" w="28575">
            <a:solidFill>
              <a:srgbClr val="2C3648"/>
            </a:solidFill>
            <a:prstDash val="solid"/>
            <a:miter lim="800000"/>
            <a:headEnd len="sm" w="sm" type="none"/>
            <a:tailEnd len="sm" w="sm" type="none"/>
          </a:ln>
        </p:spPr>
      </p:cxnSp>
    </p:spTree>
  </p:cSld>
  <p:clrMapOvr>
    <a:masterClrMapping/>
  </p:clrMapOvr>
  <mc:AlternateContent>
    <mc:Choice Requires="p14">
      <p:transition spd="slow" p14:dur="125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26"/>
                                        </p:tgtEl>
                                        <p:attrNameLst>
                                          <p:attrName>style.visibility</p:attrName>
                                        </p:attrNameLst>
                                      </p:cBhvr>
                                      <p:to>
                                        <p:strVal val="visible"/>
                                      </p:to>
                                    </p:set>
                                    <p:animEffect filter="fade" transition="in">
                                      <p:cBhvr>
                                        <p:cTn dur="500"/>
                                        <p:tgtEl>
                                          <p:spTgt spid="1026"/>
                                        </p:tgtEl>
                                      </p:cBhvr>
                                    </p:animEffect>
                                  </p:childTnLst>
                                </p:cTn>
                              </p:par>
                              <p:par>
                                <p:cTn fill="hold" nodeType="withEffect" presetClass="entr" presetID="10" presetSubtype="0">
                                  <p:stCondLst>
                                    <p:cond delay="0"/>
                                  </p:stCondLst>
                                  <p:childTnLst>
                                    <p:set>
                                      <p:cBhvr>
                                        <p:cTn dur="1" fill="hold">
                                          <p:stCondLst>
                                            <p:cond delay="0"/>
                                          </p:stCondLst>
                                        </p:cTn>
                                        <p:tgtEl>
                                          <p:spTgt spid="1027"/>
                                        </p:tgtEl>
                                        <p:attrNameLst>
                                          <p:attrName>style.visibility</p:attrName>
                                        </p:attrNameLst>
                                      </p:cBhvr>
                                      <p:to>
                                        <p:strVal val="visible"/>
                                      </p:to>
                                    </p:set>
                                    <p:animEffect filter="fade" transition="in">
                                      <p:cBhvr>
                                        <p:cTn dur="500"/>
                                        <p:tgtEl>
                                          <p:spTgt spid="102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28"/>
                                        </p:tgtEl>
                                        <p:attrNameLst>
                                          <p:attrName>style.visibility</p:attrName>
                                        </p:attrNameLst>
                                      </p:cBhvr>
                                      <p:to>
                                        <p:strVal val="visible"/>
                                      </p:to>
                                    </p:set>
                                    <p:animEffect filter="fade" transition="in">
                                      <p:cBhvr>
                                        <p:cTn dur="2000"/>
                                        <p:tgtEl>
                                          <p:spTgt spid="10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4" name="Shape 1034"/>
        <p:cNvGrpSpPr/>
        <p:nvPr/>
      </p:nvGrpSpPr>
      <p:grpSpPr>
        <a:xfrm>
          <a:off x="0" y="0"/>
          <a:ext cx="0" cy="0"/>
          <a:chOff x="0" y="0"/>
          <a:chExt cx="0" cy="0"/>
        </a:xfrm>
      </p:grpSpPr>
      <p:sp>
        <p:nvSpPr>
          <p:cNvPr id="1035" name="Google Shape;1035;p15"/>
          <p:cNvSpPr txBox="1"/>
          <p:nvPr>
            <p:ph type="title"/>
          </p:nvPr>
        </p:nvSpPr>
        <p:spPr>
          <a:xfrm>
            <a:off x="5559349" y="1816689"/>
            <a:ext cx="1867168" cy="211782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2"/>
              </a:buClr>
              <a:buSzPts val="9600"/>
              <a:buFont typeface="Arial"/>
              <a:buNone/>
            </a:pPr>
            <a:r>
              <a:rPr lang="en-US" sz="9600"/>
              <a:t>02</a:t>
            </a:r>
            <a:endParaRPr b="0" sz="9600"/>
          </a:p>
        </p:txBody>
      </p:sp>
      <p:sp>
        <p:nvSpPr>
          <p:cNvPr id="1036" name="Google Shape;1036;p15"/>
          <p:cNvSpPr txBox="1"/>
          <p:nvPr>
            <p:ph idx="1" type="body"/>
          </p:nvPr>
        </p:nvSpPr>
        <p:spPr>
          <a:xfrm>
            <a:off x="2270775" y="3852118"/>
            <a:ext cx="8819909" cy="746661"/>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2"/>
              </a:buClr>
              <a:buSzPts val="4400"/>
              <a:buNone/>
            </a:pPr>
            <a:r>
              <a:rPr lang="en-US" sz="4400">
                <a:latin typeface="Calibri"/>
                <a:ea typeface="Calibri"/>
                <a:cs typeface="Calibri"/>
                <a:sym typeface="Calibri"/>
              </a:rPr>
              <a:t>BÌNH ĐẲNG TRONG LAO ĐỘNG</a:t>
            </a:r>
            <a:endParaRPr sz="4400">
              <a:latin typeface="Calibri"/>
              <a:ea typeface="Calibri"/>
              <a:cs typeface="Calibri"/>
              <a:sym typeface="Calibri"/>
            </a:endParaRPr>
          </a:p>
        </p:txBody>
      </p:sp>
      <p:sp>
        <p:nvSpPr>
          <p:cNvPr id="1037" name="Google Shape;1037;p15"/>
          <p:cNvSpPr/>
          <p:nvPr/>
        </p:nvSpPr>
        <p:spPr>
          <a:xfrm rot="1448200">
            <a:off x="6274303" y="1553028"/>
            <a:ext cx="812855" cy="828481"/>
          </a:xfrm>
          <a:custGeom>
            <a:rect b="b" l="l" r="r" t="t"/>
            <a:pathLst>
              <a:path extrusionOk="0" h="3360" w="3292">
                <a:moveTo>
                  <a:pt x="3201" y="76"/>
                </a:moveTo>
                <a:cubicBezTo>
                  <a:pt x="3132" y="14"/>
                  <a:pt x="3027" y="0"/>
                  <a:pt x="2945" y="42"/>
                </a:cubicBezTo>
                <a:lnTo>
                  <a:pt x="132" y="1499"/>
                </a:lnTo>
                <a:cubicBezTo>
                  <a:pt x="48" y="1543"/>
                  <a:pt x="0" y="1636"/>
                  <a:pt x="13" y="1730"/>
                </a:cubicBezTo>
                <a:cubicBezTo>
                  <a:pt x="27" y="1825"/>
                  <a:pt x="98" y="1901"/>
                  <a:pt x="192" y="1920"/>
                </a:cubicBezTo>
                <a:lnTo>
                  <a:pt x="1322" y="2143"/>
                </a:lnTo>
                <a:lnTo>
                  <a:pt x="1630" y="3198"/>
                </a:lnTo>
                <a:cubicBezTo>
                  <a:pt x="1657" y="3290"/>
                  <a:pt x="1739" y="3355"/>
                  <a:pt x="1836" y="3360"/>
                </a:cubicBezTo>
                <a:lnTo>
                  <a:pt x="1846" y="3360"/>
                </a:lnTo>
                <a:cubicBezTo>
                  <a:pt x="1938" y="3360"/>
                  <a:pt x="2019" y="3306"/>
                  <a:pt x="2054" y="3221"/>
                </a:cubicBezTo>
                <a:lnTo>
                  <a:pt x="3256" y="329"/>
                </a:lnTo>
                <a:cubicBezTo>
                  <a:pt x="3292" y="242"/>
                  <a:pt x="3270" y="140"/>
                  <a:pt x="3201" y="76"/>
                </a:cubicBezTo>
                <a:close/>
                <a:moveTo>
                  <a:pt x="222" y="1766"/>
                </a:moveTo>
                <a:cubicBezTo>
                  <a:pt x="194" y="1761"/>
                  <a:pt x="172" y="1738"/>
                  <a:pt x="168" y="1709"/>
                </a:cubicBezTo>
                <a:cubicBezTo>
                  <a:pt x="164" y="1680"/>
                  <a:pt x="178" y="1651"/>
                  <a:pt x="204" y="1638"/>
                </a:cubicBezTo>
                <a:lnTo>
                  <a:pt x="2984" y="198"/>
                </a:lnTo>
                <a:lnTo>
                  <a:pt x="1355" y="1991"/>
                </a:lnTo>
                <a:lnTo>
                  <a:pt x="222" y="1766"/>
                </a:lnTo>
                <a:close/>
                <a:moveTo>
                  <a:pt x="1910" y="3162"/>
                </a:moveTo>
                <a:cubicBezTo>
                  <a:pt x="1899" y="3187"/>
                  <a:pt x="1874" y="3204"/>
                  <a:pt x="1846" y="3204"/>
                </a:cubicBezTo>
                <a:lnTo>
                  <a:pt x="1843" y="3204"/>
                </a:lnTo>
                <a:cubicBezTo>
                  <a:pt x="1813" y="3202"/>
                  <a:pt x="1788" y="3183"/>
                  <a:pt x="1780" y="3154"/>
                </a:cubicBezTo>
                <a:lnTo>
                  <a:pt x="1471" y="2096"/>
                </a:lnTo>
                <a:lnTo>
                  <a:pt x="3096" y="307"/>
                </a:lnTo>
                <a:lnTo>
                  <a:pt x="1910" y="3162"/>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15"/>
          <p:cNvSpPr/>
          <p:nvPr/>
        </p:nvSpPr>
        <p:spPr>
          <a:xfrm rot="-1294318">
            <a:off x="8188670" y="2570060"/>
            <a:ext cx="1188452" cy="1211298"/>
          </a:xfrm>
          <a:custGeom>
            <a:rect b="b" l="l" r="r" t="t"/>
            <a:pathLst>
              <a:path extrusionOk="0" h="3360" w="3292">
                <a:moveTo>
                  <a:pt x="3201" y="76"/>
                </a:moveTo>
                <a:cubicBezTo>
                  <a:pt x="3132" y="14"/>
                  <a:pt x="3027" y="0"/>
                  <a:pt x="2945" y="42"/>
                </a:cubicBezTo>
                <a:lnTo>
                  <a:pt x="132" y="1499"/>
                </a:lnTo>
                <a:cubicBezTo>
                  <a:pt x="48" y="1543"/>
                  <a:pt x="0" y="1636"/>
                  <a:pt x="13" y="1730"/>
                </a:cubicBezTo>
                <a:cubicBezTo>
                  <a:pt x="27" y="1825"/>
                  <a:pt x="98" y="1901"/>
                  <a:pt x="192" y="1920"/>
                </a:cubicBezTo>
                <a:lnTo>
                  <a:pt x="1322" y="2143"/>
                </a:lnTo>
                <a:lnTo>
                  <a:pt x="1630" y="3198"/>
                </a:lnTo>
                <a:cubicBezTo>
                  <a:pt x="1657" y="3290"/>
                  <a:pt x="1739" y="3355"/>
                  <a:pt x="1836" y="3360"/>
                </a:cubicBezTo>
                <a:lnTo>
                  <a:pt x="1846" y="3360"/>
                </a:lnTo>
                <a:cubicBezTo>
                  <a:pt x="1938" y="3360"/>
                  <a:pt x="2019" y="3306"/>
                  <a:pt x="2054" y="3221"/>
                </a:cubicBezTo>
                <a:lnTo>
                  <a:pt x="3256" y="329"/>
                </a:lnTo>
                <a:cubicBezTo>
                  <a:pt x="3292" y="242"/>
                  <a:pt x="3270" y="140"/>
                  <a:pt x="3201" y="76"/>
                </a:cubicBezTo>
                <a:close/>
                <a:moveTo>
                  <a:pt x="222" y="1766"/>
                </a:moveTo>
                <a:cubicBezTo>
                  <a:pt x="194" y="1761"/>
                  <a:pt x="172" y="1738"/>
                  <a:pt x="168" y="1709"/>
                </a:cubicBezTo>
                <a:cubicBezTo>
                  <a:pt x="164" y="1680"/>
                  <a:pt x="178" y="1651"/>
                  <a:pt x="204" y="1638"/>
                </a:cubicBezTo>
                <a:lnTo>
                  <a:pt x="2984" y="198"/>
                </a:lnTo>
                <a:lnTo>
                  <a:pt x="1355" y="1991"/>
                </a:lnTo>
                <a:lnTo>
                  <a:pt x="222" y="1766"/>
                </a:lnTo>
                <a:close/>
                <a:moveTo>
                  <a:pt x="1910" y="3162"/>
                </a:moveTo>
                <a:cubicBezTo>
                  <a:pt x="1899" y="3187"/>
                  <a:pt x="1874" y="3204"/>
                  <a:pt x="1846" y="3204"/>
                </a:cubicBezTo>
                <a:lnTo>
                  <a:pt x="1843" y="3204"/>
                </a:lnTo>
                <a:cubicBezTo>
                  <a:pt x="1813" y="3202"/>
                  <a:pt x="1788" y="3183"/>
                  <a:pt x="1780" y="3154"/>
                </a:cubicBezTo>
                <a:lnTo>
                  <a:pt x="1471" y="2096"/>
                </a:lnTo>
                <a:lnTo>
                  <a:pt x="3096" y="307"/>
                </a:lnTo>
                <a:lnTo>
                  <a:pt x="1910" y="3162"/>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15"/>
          <p:cNvSpPr/>
          <p:nvPr/>
        </p:nvSpPr>
        <p:spPr>
          <a:xfrm>
            <a:off x="4058462" y="5403633"/>
            <a:ext cx="1188452" cy="1211298"/>
          </a:xfrm>
          <a:custGeom>
            <a:rect b="b" l="l" r="r" t="t"/>
            <a:pathLst>
              <a:path extrusionOk="0" h="3360" w="3292">
                <a:moveTo>
                  <a:pt x="3201" y="76"/>
                </a:moveTo>
                <a:cubicBezTo>
                  <a:pt x="3132" y="14"/>
                  <a:pt x="3027" y="0"/>
                  <a:pt x="2945" y="42"/>
                </a:cubicBezTo>
                <a:lnTo>
                  <a:pt x="132" y="1499"/>
                </a:lnTo>
                <a:cubicBezTo>
                  <a:pt x="48" y="1543"/>
                  <a:pt x="0" y="1636"/>
                  <a:pt x="13" y="1730"/>
                </a:cubicBezTo>
                <a:cubicBezTo>
                  <a:pt x="27" y="1825"/>
                  <a:pt x="98" y="1901"/>
                  <a:pt x="192" y="1920"/>
                </a:cubicBezTo>
                <a:lnTo>
                  <a:pt x="1322" y="2143"/>
                </a:lnTo>
                <a:lnTo>
                  <a:pt x="1630" y="3198"/>
                </a:lnTo>
                <a:cubicBezTo>
                  <a:pt x="1657" y="3290"/>
                  <a:pt x="1739" y="3355"/>
                  <a:pt x="1836" y="3360"/>
                </a:cubicBezTo>
                <a:lnTo>
                  <a:pt x="1846" y="3360"/>
                </a:lnTo>
                <a:cubicBezTo>
                  <a:pt x="1938" y="3360"/>
                  <a:pt x="2019" y="3306"/>
                  <a:pt x="2054" y="3221"/>
                </a:cubicBezTo>
                <a:lnTo>
                  <a:pt x="3256" y="329"/>
                </a:lnTo>
                <a:cubicBezTo>
                  <a:pt x="3292" y="242"/>
                  <a:pt x="3270" y="140"/>
                  <a:pt x="3201" y="76"/>
                </a:cubicBezTo>
                <a:close/>
                <a:moveTo>
                  <a:pt x="222" y="1766"/>
                </a:moveTo>
                <a:cubicBezTo>
                  <a:pt x="194" y="1761"/>
                  <a:pt x="172" y="1738"/>
                  <a:pt x="168" y="1709"/>
                </a:cubicBezTo>
                <a:cubicBezTo>
                  <a:pt x="164" y="1680"/>
                  <a:pt x="178" y="1651"/>
                  <a:pt x="204" y="1638"/>
                </a:cubicBezTo>
                <a:lnTo>
                  <a:pt x="2984" y="198"/>
                </a:lnTo>
                <a:lnTo>
                  <a:pt x="1355" y="1991"/>
                </a:lnTo>
                <a:lnTo>
                  <a:pt x="222" y="1766"/>
                </a:lnTo>
                <a:close/>
                <a:moveTo>
                  <a:pt x="1910" y="3162"/>
                </a:moveTo>
                <a:cubicBezTo>
                  <a:pt x="1899" y="3187"/>
                  <a:pt x="1874" y="3204"/>
                  <a:pt x="1846" y="3204"/>
                </a:cubicBezTo>
                <a:lnTo>
                  <a:pt x="1843" y="3204"/>
                </a:lnTo>
                <a:cubicBezTo>
                  <a:pt x="1813" y="3202"/>
                  <a:pt x="1788" y="3183"/>
                  <a:pt x="1780" y="3154"/>
                </a:cubicBezTo>
                <a:lnTo>
                  <a:pt x="1471" y="2096"/>
                </a:lnTo>
                <a:lnTo>
                  <a:pt x="3096" y="307"/>
                </a:lnTo>
                <a:lnTo>
                  <a:pt x="1910" y="3162"/>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mc:AlternateContent>
    <mc:Choice Requires="p14">
      <p:transition spd="slow" p14:dur="125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35"/>
                                        </p:tgtEl>
                                        <p:attrNameLst>
                                          <p:attrName>style.visibility</p:attrName>
                                        </p:attrNameLst>
                                      </p:cBhvr>
                                      <p:to>
                                        <p:strVal val="visible"/>
                                      </p:to>
                                    </p:set>
                                    <p:animEffect filter="fade" transition="in">
                                      <p:cBhvr>
                                        <p:cTn dur="1000"/>
                                        <p:tgtEl>
                                          <p:spTgt spid="1035"/>
                                        </p:tgtEl>
                                      </p:cBhvr>
                                    </p:animEffect>
                                  </p:childTnLst>
                                </p:cTn>
                              </p:par>
                              <p:par>
                                <p:cTn fill="hold" nodeType="withEffect" presetClass="entr" presetID="10" presetSubtype="0">
                                  <p:stCondLst>
                                    <p:cond delay="0"/>
                                  </p:stCondLst>
                                  <p:childTnLst>
                                    <p:set>
                                      <p:cBhvr>
                                        <p:cTn dur="1" fill="hold">
                                          <p:stCondLst>
                                            <p:cond delay="0"/>
                                          </p:stCondLst>
                                        </p:cTn>
                                        <p:tgtEl>
                                          <p:spTgt spid="1036">
                                            <p:txEl>
                                              <p:pRg end="0" st="0"/>
                                            </p:txEl>
                                          </p:spTgt>
                                        </p:tgtEl>
                                        <p:attrNameLst>
                                          <p:attrName>style.visibility</p:attrName>
                                        </p:attrNameLst>
                                      </p:cBhvr>
                                      <p:to>
                                        <p:strVal val="visible"/>
                                      </p:to>
                                    </p:set>
                                    <p:animEffect filter="fade" transition="in">
                                      <p:cBhvr>
                                        <p:cTn dur="1000"/>
                                        <p:tgtEl>
                                          <p:spTgt spid="1036">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3" name="Shape 1043"/>
        <p:cNvGrpSpPr/>
        <p:nvPr/>
      </p:nvGrpSpPr>
      <p:grpSpPr>
        <a:xfrm>
          <a:off x="0" y="0"/>
          <a:ext cx="0" cy="0"/>
          <a:chOff x="0" y="0"/>
          <a:chExt cx="0" cy="0"/>
        </a:xfrm>
      </p:grpSpPr>
      <p:sp>
        <p:nvSpPr>
          <p:cNvPr id="1044" name="Google Shape;1044;p16"/>
          <p:cNvSpPr txBox="1"/>
          <p:nvPr>
            <p:ph type="title"/>
          </p:nvPr>
        </p:nvSpPr>
        <p:spPr>
          <a:xfrm>
            <a:off x="532435" y="3865943"/>
            <a:ext cx="11250592" cy="616605"/>
          </a:xfrm>
          <a:prstGeom prst="rect">
            <a:avLst/>
          </a:prstGeom>
          <a:noFill/>
          <a:ln>
            <a:noFill/>
          </a:ln>
        </p:spPr>
        <p:txBody>
          <a:bodyPr anchorCtr="0" anchor="b" bIns="45700" lIns="91425" spcFirstLastPara="1" rIns="91425" wrap="square" tIns="45700">
            <a:noAutofit/>
          </a:bodyPr>
          <a:lstStyle/>
          <a:p>
            <a:pPr indent="0" lvl="0" marL="0" rtl="0" algn="just">
              <a:lnSpc>
                <a:spcPct val="90000"/>
              </a:lnSpc>
              <a:spcBef>
                <a:spcPts val="0"/>
              </a:spcBef>
              <a:spcAft>
                <a:spcPts val="0"/>
              </a:spcAft>
              <a:buClr>
                <a:srgbClr val="FCDBDC"/>
              </a:buClr>
              <a:buSzPts val="2800"/>
              <a:buFont typeface="Calibri"/>
              <a:buNone/>
            </a:pPr>
            <a:r>
              <a:rPr b="0" lang="en-US" sz="2800">
                <a:solidFill>
                  <a:srgbClr val="FCDBDC"/>
                </a:solidFill>
                <a:latin typeface="Calibri"/>
                <a:ea typeface="Calibri"/>
                <a:cs typeface="Calibri"/>
                <a:sym typeface="Calibri"/>
              </a:rPr>
              <a:t>	Bình đẳng trong lao động được hiểu là bình đẳng giữa mọi công dân trong thực hiện quyền lao động thông qua tìm việc làm; bình đẳng giữa người được sử dụng lao động và người lao động thông qua hợp đồng lao động; bình đẳng giữa lao động nam và lao động nữ trong từng cơ quan, doanh nghiệp và phạm vi cả nước.</a:t>
            </a:r>
            <a:endParaRPr b="0" sz="2800">
              <a:solidFill>
                <a:srgbClr val="FCDBDC"/>
              </a:solidFill>
              <a:latin typeface="Calibri"/>
              <a:ea typeface="Calibri"/>
              <a:cs typeface="Calibri"/>
              <a:sym typeface="Calibri"/>
            </a:endParaRPr>
          </a:p>
        </p:txBody>
      </p:sp>
      <p:sp>
        <p:nvSpPr>
          <p:cNvPr id="1045" name="Google Shape;1045;p16"/>
          <p:cNvSpPr/>
          <p:nvPr/>
        </p:nvSpPr>
        <p:spPr>
          <a:xfrm>
            <a:off x="2534856" y="300941"/>
            <a:ext cx="1909821" cy="1145893"/>
          </a:xfrm>
          <a:prstGeom prst="rect">
            <a:avLst/>
          </a:prstGeom>
          <a:noFill/>
          <a:ln cap="flat" cmpd="sng" w="5715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46" name="Google Shape;1046;p16"/>
          <p:cNvSpPr/>
          <p:nvPr/>
        </p:nvSpPr>
        <p:spPr>
          <a:xfrm>
            <a:off x="3333506" y="561371"/>
            <a:ext cx="2951547" cy="62503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Arial"/>
                <a:ea typeface="Arial"/>
                <a:cs typeface="Arial"/>
                <a:sym typeface="Arial"/>
              </a:rPr>
              <a:t>a. KHÁI NIỆM</a:t>
            </a:r>
            <a:endParaRPr sz="2800">
              <a:solidFill>
                <a:schemeClr val="lt1"/>
              </a:solidFill>
              <a:latin typeface="Arial"/>
              <a:ea typeface="Arial"/>
              <a:cs typeface="Arial"/>
              <a:sym typeface="Arial"/>
            </a:endParaRPr>
          </a:p>
        </p:txBody>
      </p:sp>
    </p:spTree>
  </p:cSld>
  <p:clrMapOvr>
    <a:masterClrMapping/>
  </p:clrMapOvr>
  <mc:AlternateContent>
    <mc:Choice Requires="p14">
      <p:transition spd="slow" p14:dur="1250">
        <p:push/>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1" name="Shape 1051"/>
        <p:cNvGrpSpPr/>
        <p:nvPr/>
      </p:nvGrpSpPr>
      <p:grpSpPr>
        <a:xfrm>
          <a:off x="0" y="0"/>
          <a:ext cx="0" cy="0"/>
          <a:chOff x="0" y="0"/>
          <a:chExt cx="0" cy="0"/>
        </a:xfrm>
      </p:grpSpPr>
      <p:grpSp>
        <p:nvGrpSpPr>
          <p:cNvPr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id="1052" name="Google Shape;1052;p17" title="iSlide™ 版权声明  COPYRIGHT NOTICE"/>
          <p:cNvGrpSpPr/>
          <p:nvPr/>
        </p:nvGrpSpPr>
        <p:grpSpPr>
          <a:xfrm>
            <a:off x="1753806" y="4577"/>
            <a:ext cx="4898491" cy="4686169"/>
            <a:chOff x="1958354" y="-611860"/>
            <a:chExt cx="4898491" cy="4686169"/>
          </a:xfrm>
        </p:grpSpPr>
        <p:sp>
          <p:nvSpPr>
            <p:cNvPr id="1053" name="Google Shape;1053;p17"/>
            <p:cNvSpPr/>
            <p:nvPr/>
          </p:nvSpPr>
          <p:spPr>
            <a:xfrm>
              <a:off x="1958354" y="-611860"/>
              <a:ext cx="2160240" cy="1325160"/>
            </a:xfrm>
            <a:prstGeom prst="frame">
              <a:avLst>
                <a:gd fmla="val 3747" name="adj1"/>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dk1"/>
                </a:solidFill>
                <a:latin typeface="Calibri"/>
                <a:ea typeface="Calibri"/>
                <a:cs typeface="Calibri"/>
                <a:sym typeface="Calibri"/>
              </a:endParaRPr>
            </a:p>
          </p:txBody>
        </p:sp>
        <p:grpSp>
          <p:nvGrpSpPr>
            <p:cNvPr id="1054" name="Google Shape;1054;p17"/>
            <p:cNvGrpSpPr/>
            <p:nvPr/>
          </p:nvGrpSpPr>
          <p:grpSpPr>
            <a:xfrm>
              <a:off x="2541135" y="2128776"/>
              <a:ext cx="4315710" cy="1945533"/>
              <a:chOff x="2541135" y="2128776"/>
              <a:chExt cx="4315710" cy="1945533"/>
            </a:xfrm>
          </p:grpSpPr>
          <p:sp>
            <p:nvSpPr>
              <p:cNvPr id="1055" name="Google Shape;1055;p17"/>
              <p:cNvSpPr/>
              <p:nvPr/>
            </p:nvSpPr>
            <p:spPr>
              <a:xfrm>
                <a:off x="2541135" y="3449960"/>
                <a:ext cx="624349" cy="624349"/>
              </a:xfrm>
              <a:prstGeom prst="diamond">
                <a:avLst/>
              </a:prstGeom>
              <a:solidFill>
                <a:schemeClr val="accent3"/>
              </a:solidFill>
              <a:ln>
                <a:noFill/>
              </a:ln>
            </p:spPr>
            <p:txBody>
              <a:bodyPr anchorCtr="0" anchor="ctr" bIns="0" lIns="0" spcFirstLastPara="1" rIns="0" wrap="square" tIns="0">
                <a:normAutofit/>
              </a:bodyPr>
              <a:lstStyle/>
              <a:p>
                <a:pPr indent="0" lvl="0" marL="0" marR="0" rtl="0" algn="ctr">
                  <a:lnSpc>
                    <a:spcPct val="90000"/>
                  </a:lnSpc>
                  <a:spcBef>
                    <a:spcPts val="0"/>
                  </a:spcBef>
                  <a:spcAft>
                    <a:spcPts val="0"/>
                  </a:spcAft>
                  <a:buNone/>
                </a:pPr>
                <a:r>
                  <a:rPr lang="en-US" sz="2220">
                    <a:solidFill>
                      <a:schemeClr val="lt1"/>
                    </a:solidFill>
                    <a:latin typeface="Calibri"/>
                    <a:ea typeface="Calibri"/>
                    <a:cs typeface="Calibri"/>
                    <a:sym typeface="Calibri"/>
                  </a:rPr>
                  <a:t>03</a:t>
                </a:r>
                <a:endParaRPr/>
              </a:p>
            </p:txBody>
          </p:sp>
          <p:sp>
            <p:nvSpPr>
              <p:cNvPr id="1056" name="Google Shape;1056;p17"/>
              <p:cNvSpPr txBox="1"/>
              <p:nvPr/>
            </p:nvSpPr>
            <p:spPr>
              <a:xfrm>
                <a:off x="2894271" y="3666372"/>
                <a:ext cx="3962574" cy="242864"/>
              </a:xfrm>
              <a:prstGeom prst="rect">
                <a:avLst/>
              </a:prstGeom>
              <a:noFill/>
              <a:ln>
                <a:noFill/>
              </a:ln>
            </p:spPr>
            <p:txBody>
              <a:bodyPr anchorCtr="0" anchor="b" bIns="0" lIns="360000" spcFirstLastPara="1" rIns="0" wrap="square" tIns="0">
                <a:noAutofit/>
              </a:bodyPr>
              <a:lstStyle/>
              <a:p>
                <a:pPr indent="0" lvl="0" marL="0" marR="0" rtl="0" algn="l">
                  <a:spcBef>
                    <a:spcPts val="0"/>
                  </a:spcBef>
                  <a:spcAft>
                    <a:spcPts val="0"/>
                  </a:spcAft>
                  <a:buNone/>
                </a:pPr>
                <a:r>
                  <a:rPr b="1" lang="en-US" sz="2400">
                    <a:solidFill>
                      <a:srgbClr val="596C90"/>
                    </a:solidFill>
                    <a:latin typeface="Calibri"/>
                    <a:ea typeface="Calibri"/>
                    <a:cs typeface="Calibri"/>
                    <a:sym typeface="Calibri"/>
                  </a:rPr>
                  <a:t>BÌNH ĐẲNG GIỮA LAO ĐỘNG NAM VÀ LAO ĐỘNG NỮ</a:t>
                </a:r>
                <a:endParaRPr b="1" sz="2400">
                  <a:solidFill>
                    <a:srgbClr val="596C90"/>
                  </a:solidFill>
                  <a:latin typeface="Calibri"/>
                  <a:ea typeface="Calibri"/>
                  <a:cs typeface="Calibri"/>
                  <a:sym typeface="Calibri"/>
                </a:endParaRPr>
              </a:p>
            </p:txBody>
          </p:sp>
          <p:sp>
            <p:nvSpPr>
              <p:cNvPr id="1057" name="Google Shape;1057;p17"/>
              <p:cNvSpPr/>
              <p:nvPr/>
            </p:nvSpPr>
            <p:spPr>
              <a:xfrm>
                <a:off x="2541136" y="2774609"/>
                <a:ext cx="624349" cy="624349"/>
              </a:xfrm>
              <a:prstGeom prst="diamond">
                <a:avLst/>
              </a:prstGeom>
              <a:solidFill>
                <a:srgbClr val="323F4F"/>
              </a:solidFill>
              <a:ln>
                <a:noFill/>
              </a:ln>
            </p:spPr>
            <p:txBody>
              <a:bodyPr anchorCtr="0" anchor="ctr" bIns="0" lIns="0" spcFirstLastPara="1" rIns="0" wrap="square" tIns="0">
                <a:normAutofit/>
              </a:bodyPr>
              <a:lstStyle/>
              <a:p>
                <a:pPr indent="0" lvl="0" marL="0" marR="0" rtl="0" algn="ctr">
                  <a:lnSpc>
                    <a:spcPct val="90000"/>
                  </a:lnSpc>
                  <a:spcBef>
                    <a:spcPts val="0"/>
                  </a:spcBef>
                  <a:spcAft>
                    <a:spcPts val="0"/>
                  </a:spcAft>
                  <a:buNone/>
                </a:pPr>
                <a:r>
                  <a:rPr lang="en-US" sz="2220">
                    <a:solidFill>
                      <a:schemeClr val="lt1"/>
                    </a:solidFill>
                    <a:latin typeface="Calibri"/>
                    <a:ea typeface="Calibri"/>
                    <a:cs typeface="Calibri"/>
                    <a:sym typeface="Calibri"/>
                  </a:rPr>
                  <a:t>02</a:t>
                </a:r>
                <a:endParaRPr/>
              </a:p>
            </p:txBody>
          </p:sp>
          <p:sp>
            <p:nvSpPr>
              <p:cNvPr id="1058" name="Google Shape;1058;p17"/>
              <p:cNvSpPr txBox="1"/>
              <p:nvPr/>
            </p:nvSpPr>
            <p:spPr>
              <a:xfrm>
                <a:off x="2894271" y="2987943"/>
                <a:ext cx="3962574" cy="242864"/>
              </a:xfrm>
              <a:prstGeom prst="rect">
                <a:avLst/>
              </a:prstGeom>
              <a:noFill/>
              <a:ln>
                <a:noFill/>
              </a:ln>
            </p:spPr>
            <p:txBody>
              <a:bodyPr anchorCtr="0" anchor="b" bIns="0" lIns="360000" spcFirstLastPara="1" rIns="0" wrap="square" tIns="0">
                <a:noAutofit/>
              </a:bodyPr>
              <a:lstStyle/>
              <a:p>
                <a:pPr indent="0" lvl="0" marL="0" marR="0" rtl="0" algn="l">
                  <a:spcBef>
                    <a:spcPts val="0"/>
                  </a:spcBef>
                  <a:spcAft>
                    <a:spcPts val="0"/>
                  </a:spcAft>
                  <a:buNone/>
                </a:pPr>
                <a:r>
                  <a:rPr b="1" lang="en-US" sz="2400">
                    <a:solidFill>
                      <a:srgbClr val="323F4F"/>
                    </a:solidFill>
                    <a:latin typeface="Calibri"/>
                    <a:ea typeface="Calibri"/>
                    <a:cs typeface="Calibri"/>
                    <a:sym typeface="Calibri"/>
                  </a:rPr>
                  <a:t>BÌNH ĐẲNG TRONG GIAO KẾT HỢP ĐỒNG LAO ĐỘNG</a:t>
                </a:r>
                <a:endParaRPr b="1" sz="2400">
                  <a:solidFill>
                    <a:srgbClr val="323F4F"/>
                  </a:solidFill>
                  <a:latin typeface="Calibri"/>
                  <a:ea typeface="Calibri"/>
                  <a:cs typeface="Calibri"/>
                  <a:sym typeface="Calibri"/>
                </a:endParaRPr>
              </a:p>
            </p:txBody>
          </p:sp>
          <p:sp>
            <p:nvSpPr>
              <p:cNvPr id="1059" name="Google Shape;1059;p17"/>
              <p:cNvSpPr/>
              <p:nvPr/>
            </p:nvSpPr>
            <p:spPr>
              <a:xfrm>
                <a:off x="2541137" y="2128776"/>
                <a:ext cx="624349" cy="624349"/>
              </a:xfrm>
              <a:prstGeom prst="diamond">
                <a:avLst/>
              </a:prstGeom>
              <a:solidFill>
                <a:schemeClr val="accent1"/>
              </a:solidFill>
              <a:ln>
                <a:noFill/>
              </a:ln>
            </p:spPr>
            <p:txBody>
              <a:bodyPr anchorCtr="0" anchor="ctr" bIns="0" lIns="0" spcFirstLastPara="1" rIns="0" wrap="square" tIns="0">
                <a:normAutofit/>
              </a:bodyPr>
              <a:lstStyle/>
              <a:p>
                <a:pPr indent="0" lvl="0" marL="0" marR="0" rtl="0" algn="ctr">
                  <a:lnSpc>
                    <a:spcPct val="90000"/>
                  </a:lnSpc>
                  <a:spcBef>
                    <a:spcPts val="0"/>
                  </a:spcBef>
                  <a:spcAft>
                    <a:spcPts val="0"/>
                  </a:spcAft>
                  <a:buNone/>
                </a:pPr>
                <a:r>
                  <a:rPr lang="en-US" sz="2220">
                    <a:solidFill>
                      <a:schemeClr val="lt1"/>
                    </a:solidFill>
                    <a:latin typeface="Calibri"/>
                    <a:ea typeface="Calibri"/>
                    <a:cs typeface="Calibri"/>
                    <a:sym typeface="Calibri"/>
                  </a:rPr>
                  <a:t>01</a:t>
                </a:r>
                <a:endParaRPr/>
              </a:p>
            </p:txBody>
          </p:sp>
          <p:sp>
            <p:nvSpPr>
              <p:cNvPr id="1060" name="Google Shape;1060;p17"/>
              <p:cNvSpPr txBox="1"/>
              <p:nvPr/>
            </p:nvSpPr>
            <p:spPr>
              <a:xfrm>
                <a:off x="2894271" y="2386397"/>
                <a:ext cx="3962574" cy="242864"/>
              </a:xfrm>
              <a:prstGeom prst="rect">
                <a:avLst/>
              </a:prstGeom>
              <a:noFill/>
              <a:ln>
                <a:noFill/>
              </a:ln>
            </p:spPr>
            <p:txBody>
              <a:bodyPr anchorCtr="0" anchor="b" bIns="0" lIns="360000" spcFirstLastPara="1" rIns="0" wrap="square" tIns="0">
                <a:noAutofit/>
              </a:bodyPr>
              <a:lstStyle/>
              <a:p>
                <a:pPr indent="0" lvl="0" marL="0" marR="0" rtl="0" algn="l">
                  <a:spcBef>
                    <a:spcPts val="0"/>
                  </a:spcBef>
                  <a:spcAft>
                    <a:spcPts val="0"/>
                  </a:spcAft>
                  <a:buNone/>
                </a:pPr>
                <a:r>
                  <a:rPr b="1" lang="en-US" sz="2400">
                    <a:solidFill>
                      <a:schemeClr val="accent1"/>
                    </a:solidFill>
                    <a:latin typeface="Calibri"/>
                    <a:ea typeface="Calibri"/>
                    <a:cs typeface="Calibri"/>
                    <a:sym typeface="Calibri"/>
                  </a:rPr>
                  <a:t>BÌNH ĐẲNG TRONG THỰC HIỆN QUYỀN LAO ĐỘNG</a:t>
                </a:r>
                <a:endParaRPr b="1" sz="2400">
                  <a:solidFill>
                    <a:schemeClr val="accent1"/>
                  </a:solidFill>
                  <a:latin typeface="Calibri"/>
                  <a:ea typeface="Calibri"/>
                  <a:cs typeface="Calibri"/>
                  <a:sym typeface="Calibri"/>
                </a:endParaRPr>
              </a:p>
            </p:txBody>
          </p:sp>
        </p:grpSp>
      </p:grpSp>
      <p:sp>
        <p:nvSpPr>
          <p:cNvPr id="1061" name="Google Shape;1061;p17"/>
          <p:cNvSpPr/>
          <p:nvPr/>
        </p:nvSpPr>
        <p:spPr>
          <a:xfrm rot="-5400000">
            <a:off x="8867874" y="2972927"/>
            <a:ext cx="3231530" cy="3468420"/>
          </a:xfrm>
          <a:custGeom>
            <a:rect b="b" l="l" r="r" t="t"/>
            <a:pathLst>
              <a:path extrusionOk="0" h="608556" w="566993">
                <a:moveTo>
                  <a:pt x="495074" y="418382"/>
                </a:moveTo>
                <a:cubicBezTo>
                  <a:pt x="515462" y="427345"/>
                  <a:pt x="534541" y="440041"/>
                  <a:pt x="549504" y="458247"/>
                </a:cubicBezTo>
                <a:cubicBezTo>
                  <a:pt x="556518" y="466649"/>
                  <a:pt x="562223" y="473371"/>
                  <a:pt x="566993" y="479346"/>
                </a:cubicBezTo>
                <a:lnTo>
                  <a:pt x="566993" y="512302"/>
                </a:lnTo>
                <a:cubicBezTo>
                  <a:pt x="561943" y="606876"/>
                  <a:pt x="348523" y="608556"/>
                  <a:pt x="348523" y="608556"/>
                </a:cubicBezTo>
                <a:lnTo>
                  <a:pt x="441579" y="503993"/>
                </a:lnTo>
                <a:lnTo>
                  <a:pt x="348523" y="445923"/>
                </a:lnTo>
                <a:cubicBezTo>
                  <a:pt x="415860" y="444056"/>
                  <a:pt x="462621" y="432573"/>
                  <a:pt x="495074" y="418382"/>
                </a:cubicBezTo>
                <a:close/>
                <a:moveTo>
                  <a:pt x="0" y="144589"/>
                </a:moveTo>
                <a:cubicBezTo>
                  <a:pt x="2993" y="148230"/>
                  <a:pt x="6266" y="152152"/>
                  <a:pt x="9913" y="156634"/>
                </a:cubicBezTo>
                <a:cubicBezTo>
                  <a:pt x="24127" y="173908"/>
                  <a:pt x="41522" y="186513"/>
                  <a:pt x="60131" y="195850"/>
                </a:cubicBezTo>
                <a:cubicBezTo>
                  <a:pt x="82388" y="206868"/>
                  <a:pt x="106329" y="213124"/>
                  <a:pt x="128492" y="216485"/>
                </a:cubicBezTo>
                <a:cubicBezTo>
                  <a:pt x="167021" y="224795"/>
                  <a:pt x="217146" y="230024"/>
                  <a:pt x="282421" y="229651"/>
                </a:cubicBezTo>
                <a:cubicBezTo>
                  <a:pt x="300470" y="229277"/>
                  <a:pt x="562130" y="225075"/>
                  <a:pt x="566993" y="316393"/>
                </a:cubicBezTo>
                <a:lnTo>
                  <a:pt x="566993" y="352901"/>
                </a:lnTo>
                <a:lnTo>
                  <a:pt x="566993" y="463827"/>
                </a:lnTo>
                <a:cubicBezTo>
                  <a:pt x="563907" y="460185"/>
                  <a:pt x="560634" y="456264"/>
                  <a:pt x="557080" y="451969"/>
                </a:cubicBezTo>
                <a:cubicBezTo>
                  <a:pt x="542866" y="434695"/>
                  <a:pt x="525472" y="422090"/>
                  <a:pt x="506862" y="412753"/>
                </a:cubicBezTo>
                <a:cubicBezTo>
                  <a:pt x="484698" y="401735"/>
                  <a:pt x="460945" y="395572"/>
                  <a:pt x="438781" y="392117"/>
                </a:cubicBezTo>
                <a:cubicBezTo>
                  <a:pt x="400159" y="383807"/>
                  <a:pt x="349940" y="378485"/>
                  <a:pt x="284572" y="378859"/>
                </a:cubicBezTo>
                <a:cubicBezTo>
                  <a:pt x="266523" y="379326"/>
                  <a:pt x="4863" y="383527"/>
                  <a:pt x="0" y="292210"/>
                </a:cubicBezTo>
                <a:lnTo>
                  <a:pt x="0" y="255701"/>
                </a:lnTo>
                <a:close/>
                <a:moveTo>
                  <a:pt x="218470" y="0"/>
                </a:moveTo>
                <a:lnTo>
                  <a:pt x="125321" y="104602"/>
                </a:lnTo>
                <a:lnTo>
                  <a:pt x="218470" y="162693"/>
                </a:lnTo>
                <a:cubicBezTo>
                  <a:pt x="151133" y="164561"/>
                  <a:pt x="104278" y="176048"/>
                  <a:pt x="71826" y="190244"/>
                </a:cubicBezTo>
                <a:cubicBezTo>
                  <a:pt x="51531" y="181278"/>
                  <a:pt x="32359" y="168577"/>
                  <a:pt x="17395" y="150365"/>
                </a:cubicBezTo>
                <a:cubicBezTo>
                  <a:pt x="10007" y="141399"/>
                  <a:pt x="4302" y="134581"/>
                  <a:pt x="0" y="128697"/>
                </a:cubicBezTo>
                <a:lnTo>
                  <a:pt x="0" y="96289"/>
                </a:lnTo>
                <a:cubicBezTo>
                  <a:pt x="4957" y="1681"/>
                  <a:pt x="218470" y="0"/>
                  <a:pt x="21847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17"/>
          <p:cNvSpPr txBox="1"/>
          <p:nvPr>
            <p:ph type="title"/>
          </p:nvPr>
        </p:nvSpPr>
        <p:spPr>
          <a:xfrm>
            <a:off x="1957670" y="187204"/>
            <a:ext cx="8919850" cy="794595"/>
          </a:xfrm>
          <a:prstGeom prst="rect">
            <a:avLst/>
          </a:prstGeom>
          <a:solidFill>
            <a:srgbClr val="FCDBDC"/>
          </a:solid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alibri"/>
              <a:buNone/>
            </a:pPr>
            <a:r>
              <a:rPr b="0" lang="en-US" sz="4000">
                <a:solidFill>
                  <a:schemeClr val="accent1"/>
                </a:solidFill>
                <a:latin typeface="Calibri"/>
                <a:ea typeface="Calibri"/>
                <a:cs typeface="Calibri"/>
                <a:sym typeface="Calibri"/>
              </a:rPr>
              <a:t>b. QUYỀN BÌNH ĐẲNG TRONG LAO ĐỘNG</a:t>
            </a:r>
            <a:endParaRPr b="0" sz="4000">
              <a:solidFill>
                <a:schemeClr val="accent1"/>
              </a:solidFill>
              <a:latin typeface="Calibri"/>
              <a:ea typeface="Calibri"/>
              <a:cs typeface="Calibri"/>
              <a:sym typeface="Calibri"/>
            </a:endParaRPr>
          </a:p>
        </p:txBody>
      </p:sp>
    </p:spTree>
  </p:cSld>
  <p:clrMapOvr>
    <a:masterClrMapping/>
  </p:clrMapOvr>
  <mc:AlternateContent>
    <mc:Choice Requires="p14">
      <p:transition spd="slow" p14:dur="125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052"/>
                                        </p:tgtEl>
                                        <p:attrNameLst>
                                          <p:attrName>style.visibility</p:attrName>
                                        </p:attrNameLst>
                                      </p:cBhvr>
                                      <p:to>
                                        <p:strVal val="visible"/>
                                      </p:to>
                                    </p:set>
                                    <p:anim calcmode="lin" valueType="num">
                                      <p:cBhvr additive="base">
                                        <p:cTn dur="500"/>
                                        <p:tgtEl>
                                          <p:spTgt spid="1052"/>
                                        </p:tgtEl>
                                        <p:attrNameLst>
                                          <p:attrName>ppt_w</p:attrName>
                                        </p:attrNameLst>
                                      </p:cBhvr>
                                      <p:tavLst>
                                        <p:tav fmla="" tm="0">
                                          <p:val>
                                            <p:strVal val="0"/>
                                          </p:val>
                                        </p:tav>
                                        <p:tav fmla="" tm="100000">
                                          <p:val>
                                            <p:strVal val="#ppt_w"/>
                                          </p:val>
                                        </p:tav>
                                      </p:tavLst>
                                    </p:anim>
                                    <p:anim calcmode="lin" valueType="num">
                                      <p:cBhvr additive="base">
                                        <p:cTn dur="500"/>
                                        <p:tgtEl>
                                          <p:spTgt spid="1052"/>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1061"/>
                                        </p:tgtEl>
                                        <p:attrNameLst>
                                          <p:attrName>style.visibility</p:attrName>
                                        </p:attrNameLst>
                                      </p:cBhvr>
                                      <p:to>
                                        <p:strVal val="visible"/>
                                      </p:to>
                                    </p:set>
                                    <p:anim calcmode="lin" valueType="num">
                                      <p:cBhvr additive="base">
                                        <p:cTn dur="500"/>
                                        <p:tgtEl>
                                          <p:spTgt spid="1061"/>
                                        </p:tgtEl>
                                        <p:attrNameLst>
                                          <p:attrName>ppt_w</p:attrName>
                                        </p:attrNameLst>
                                      </p:cBhvr>
                                      <p:tavLst>
                                        <p:tav fmla="" tm="0">
                                          <p:val>
                                            <p:strVal val="0"/>
                                          </p:val>
                                        </p:tav>
                                        <p:tav fmla="" tm="100000">
                                          <p:val>
                                            <p:strVal val="#ppt_w"/>
                                          </p:val>
                                        </p:tav>
                                      </p:tavLst>
                                    </p:anim>
                                    <p:anim calcmode="lin" valueType="num">
                                      <p:cBhvr additive="base">
                                        <p:cTn dur="500"/>
                                        <p:tgtEl>
                                          <p:spTgt spid="1061"/>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062"/>
                                        </p:tgtEl>
                                        <p:attrNameLst>
                                          <p:attrName>style.visibility</p:attrName>
                                        </p:attrNameLst>
                                      </p:cBhvr>
                                      <p:to>
                                        <p:strVal val="visible"/>
                                      </p:to>
                                    </p:set>
                                    <p:animEffect filter="fade" transition="in">
                                      <p:cBhvr>
                                        <p:cTn dur="2000"/>
                                        <p:tgtEl>
                                          <p:spTgt spid="10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7" name="Shape 1067"/>
        <p:cNvGrpSpPr/>
        <p:nvPr/>
      </p:nvGrpSpPr>
      <p:grpSpPr>
        <a:xfrm>
          <a:off x="0" y="0"/>
          <a:ext cx="0" cy="0"/>
          <a:chOff x="0" y="0"/>
          <a:chExt cx="0" cy="0"/>
        </a:xfrm>
      </p:grpSpPr>
      <p:grpSp>
        <p:nvGrpSpPr>
          <p:cNvPr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id="1068" name="Google Shape;1068;p18" title="iSlide™ 版权声明  COPYRIGHT NOTICE"/>
          <p:cNvGrpSpPr/>
          <p:nvPr/>
        </p:nvGrpSpPr>
        <p:grpSpPr>
          <a:xfrm>
            <a:off x="226564" y="1541417"/>
            <a:ext cx="11601832" cy="5042672"/>
            <a:chOff x="149078" y="1976315"/>
            <a:chExt cx="11601832" cy="5042672"/>
          </a:xfrm>
        </p:grpSpPr>
        <p:grpSp>
          <p:nvGrpSpPr>
            <p:cNvPr id="1069" name="Google Shape;1069;p18"/>
            <p:cNvGrpSpPr/>
            <p:nvPr/>
          </p:nvGrpSpPr>
          <p:grpSpPr>
            <a:xfrm>
              <a:off x="5496828" y="2533907"/>
              <a:ext cx="2432204" cy="2432204"/>
              <a:chOff x="14382606" y="3858443"/>
              <a:chExt cx="4864408" cy="4864408"/>
            </a:xfrm>
          </p:grpSpPr>
          <p:sp>
            <p:nvSpPr>
              <p:cNvPr id="1070" name="Google Shape;1070;p18"/>
              <p:cNvSpPr/>
              <p:nvPr/>
            </p:nvSpPr>
            <p:spPr>
              <a:xfrm>
                <a:off x="14791898" y="4248047"/>
                <a:ext cx="4144194" cy="4144194"/>
              </a:xfrm>
              <a:prstGeom prst="ellipse">
                <a:avLst/>
              </a:prstGeom>
              <a:solidFill>
                <a:schemeClr val="accent2">
                  <a:alpha val="80000"/>
                </a:schemeClr>
              </a:solidFill>
              <a:ln>
                <a:noFill/>
              </a:ln>
              <a:effectLst>
                <a:outerShdw blurRad="38100" rotWithShape="0" algn="ctr" dist="38100">
                  <a:srgbClr val="000000">
                    <a:alpha val="2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71" name="Google Shape;1071;p18"/>
              <p:cNvSpPr/>
              <p:nvPr/>
            </p:nvSpPr>
            <p:spPr>
              <a:xfrm>
                <a:off x="14382606" y="3858443"/>
                <a:ext cx="4864408" cy="4864408"/>
              </a:xfrm>
              <a:prstGeom prst="ellipse">
                <a:avLst/>
              </a:prstGeom>
              <a:noFill/>
              <a:ln cap="flat" cmpd="sng" w="12700">
                <a:solidFill>
                  <a:schemeClr val="accent1">
                    <a:alpha val="49803"/>
                  </a:schemeClr>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1072" name="Google Shape;1072;p18"/>
            <p:cNvGrpSpPr/>
            <p:nvPr/>
          </p:nvGrpSpPr>
          <p:grpSpPr>
            <a:xfrm>
              <a:off x="5205875" y="3921302"/>
              <a:ext cx="1475152" cy="1475152"/>
              <a:chOff x="13800702" y="6633228"/>
              <a:chExt cx="2950304" cy="2950304"/>
            </a:xfrm>
          </p:grpSpPr>
          <p:sp>
            <p:nvSpPr>
              <p:cNvPr id="1073" name="Google Shape;1073;p18"/>
              <p:cNvSpPr/>
              <p:nvPr/>
            </p:nvSpPr>
            <p:spPr>
              <a:xfrm>
                <a:off x="14047153" y="6850109"/>
                <a:ext cx="2513488" cy="2513488"/>
              </a:xfrm>
              <a:prstGeom prst="ellipse">
                <a:avLst/>
              </a:prstGeom>
              <a:solidFill>
                <a:schemeClr val="accent3">
                  <a:alpha val="80000"/>
                </a:schemeClr>
              </a:solidFill>
              <a:ln>
                <a:noFill/>
              </a:ln>
              <a:effectLst>
                <a:outerShdw blurRad="38100" rotWithShape="0" algn="ctr" dist="38100">
                  <a:srgbClr val="000000">
                    <a:alpha val="2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74" name="Google Shape;1074;p18"/>
              <p:cNvSpPr/>
              <p:nvPr/>
            </p:nvSpPr>
            <p:spPr>
              <a:xfrm>
                <a:off x="13800702" y="6633228"/>
                <a:ext cx="2950304" cy="2950304"/>
              </a:xfrm>
              <a:prstGeom prst="ellipse">
                <a:avLst/>
              </a:prstGeom>
              <a:noFill/>
              <a:ln cap="flat" cmpd="sng" w="12700">
                <a:solidFill>
                  <a:schemeClr val="accent1">
                    <a:alpha val="49803"/>
                  </a:schemeClr>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1075" name="Google Shape;1075;p18"/>
            <p:cNvGrpSpPr/>
            <p:nvPr/>
          </p:nvGrpSpPr>
          <p:grpSpPr>
            <a:xfrm>
              <a:off x="4326581" y="2949820"/>
              <a:ext cx="2045469" cy="2045469"/>
              <a:chOff x="12042112" y="4690267"/>
              <a:chExt cx="4090937" cy="4090937"/>
            </a:xfrm>
          </p:grpSpPr>
          <p:sp>
            <p:nvSpPr>
              <p:cNvPr id="1076" name="Google Shape;1076;p18"/>
              <p:cNvSpPr/>
              <p:nvPr/>
            </p:nvSpPr>
            <p:spPr>
              <a:xfrm>
                <a:off x="12384220" y="4995355"/>
                <a:ext cx="3485242" cy="3485242"/>
              </a:xfrm>
              <a:prstGeom prst="ellipse">
                <a:avLst/>
              </a:prstGeom>
              <a:solidFill>
                <a:srgbClr val="ACB8C2">
                  <a:alpha val="80000"/>
                </a:srgbClr>
              </a:solidFill>
              <a:ln>
                <a:noFill/>
              </a:ln>
              <a:effectLst>
                <a:outerShdw blurRad="38100" rotWithShape="0" algn="ctr" dist="38100">
                  <a:srgbClr val="000000">
                    <a:alpha val="2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77" name="Google Shape;1077;p18"/>
              <p:cNvSpPr/>
              <p:nvPr/>
            </p:nvSpPr>
            <p:spPr>
              <a:xfrm>
                <a:off x="12042112" y="4690267"/>
                <a:ext cx="4090937" cy="4090937"/>
              </a:xfrm>
              <a:prstGeom prst="ellipse">
                <a:avLst/>
              </a:prstGeom>
              <a:noFill/>
              <a:ln cap="flat" cmpd="sng" w="12700">
                <a:solidFill>
                  <a:schemeClr val="accent1">
                    <a:alpha val="49803"/>
                  </a:schemeClr>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cxnSp>
          <p:nvCxnSpPr>
            <p:cNvPr id="1078" name="Google Shape;1078;p18"/>
            <p:cNvCxnSpPr/>
            <p:nvPr/>
          </p:nvCxnSpPr>
          <p:spPr>
            <a:xfrm flipH="1">
              <a:off x="6826941" y="2408336"/>
              <a:ext cx="583563" cy="1171813"/>
            </a:xfrm>
            <a:prstGeom prst="straightConnector1">
              <a:avLst/>
            </a:prstGeom>
            <a:noFill/>
            <a:ln cap="flat" cmpd="sng" w="12700">
              <a:solidFill>
                <a:schemeClr val="accent2"/>
              </a:solidFill>
              <a:prstDash val="solid"/>
              <a:miter lim="800000"/>
              <a:headEnd len="sm" w="sm" type="none"/>
              <a:tailEnd len="sm" w="sm" type="none"/>
            </a:ln>
          </p:spPr>
        </p:cxnSp>
        <p:sp>
          <p:nvSpPr>
            <p:cNvPr id="1079" name="Google Shape;1079;p18"/>
            <p:cNvSpPr/>
            <p:nvPr/>
          </p:nvSpPr>
          <p:spPr>
            <a:xfrm>
              <a:off x="7362536" y="2385007"/>
              <a:ext cx="95935" cy="95935"/>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80" name="Google Shape;1080;p18"/>
            <p:cNvSpPr txBox="1"/>
            <p:nvPr/>
          </p:nvSpPr>
          <p:spPr>
            <a:xfrm>
              <a:off x="7570369" y="2112106"/>
              <a:ext cx="4180541" cy="1408732"/>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b="1" lang="en-US" sz="2400">
                  <a:solidFill>
                    <a:schemeClr val="accent2"/>
                  </a:solidFill>
                  <a:latin typeface="Calibri"/>
                  <a:ea typeface="Calibri"/>
                  <a:cs typeface="Calibri"/>
                  <a:sym typeface="Calibri"/>
                </a:rPr>
                <a:t>KHÔNG BỊ PHÂN BIỆT ĐỐI XỬ</a:t>
              </a:r>
              <a:endParaRPr/>
            </a:p>
          </p:txBody>
        </p:sp>
        <p:cxnSp>
          <p:nvCxnSpPr>
            <p:cNvPr id="1081" name="Google Shape;1081;p18"/>
            <p:cNvCxnSpPr/>
            <p:nvPr/>
          </p:nvCxnSpPr>
          <p:spPr>
            <a:xfrm>
              <a:off x="4498858" y="2815836"/>
              <a:ext cx="738213" cy="964285"/>
            </a:xfrm>
            <a:prstGeom prst="straightConnector1">
              <a:avLst/>
            </a:prstGeom>
            <a:noFill/>
            <a:ln cap="flat" cmpd="sng" w="9525">
              <a:solidFill>
                <a:srgbClr val="BAC3D4"/>
              </a:solidFill>
              <a:prstDash val="solid"/>
              <a:miter lim="800000"/>
              <a:headEnd len="sm" w="sm" type="none"/>
              <a:tailEnd len="sm" w="sm" type="none"/>
            </a:ln>
          </p:spPr>
        </p:cxnSp>
        <p:sp>
          <p:nvSpPr>
            <p:cNvPr id="1082" name="Google Shape;1082;p18"/>
            <p:cNvSpPr/>
            <p:nvPr/>
          </p:nvSpPr>
          <p:spPr>
            <a:xfrm>
              <a:off x="4442928" y="2746720"/>
              <a:ext cx="95935" cy="95935"/>
            </a:xfrm>
            <a:prstGeom prst="ellipse">
              <a:avLst/>
            </a:prstGeom>
            <a:solidFill>
              <a:srgbClr val="ACB8C2"/>
            </a:solidFill>
            <a:ln cap="flat" cmpd="sng" w="12700">
              <a:solidFill>
                <a:srgbClr val="BAC3D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83" name="Google Shape;1083;p18"/>
            <p:cNvSpPr txBox="1"/>
            <p:nvPr/>
          </p:nvSpPr>
          <p:spPr>
            <a:xfrm>
              <a:off x="149078" y="1976315"/>
              <a:ext cx="4209987" cy="2273604"/>
            </a:xfrm>
            <a:prstGeom prst="rect">
              <a:avLst/>
            </a:prstGeom>
            <a:noFill/>
            <a:ln>
              <a:noFill/>
            </a:ln>
          </p:spPr>
          <p:txBody>
            <a:bodyPr anchorCtr="0" anchor="t" bIns="45700" lIns="91425" spcFirstLastPara="1" rIns="91425" wrap="square" tIns="45700">
              <a:normAutofit/>
            </a:bodyPr>
            <a:lstStyle/>
            <a:p>
              <a:pPr indent="0" lvl="0" marL="0" marR="0" rtl="0" algn="just">
                <a:spcBef>
                  <a:spcPts val="0"/>
                </a:spcBef>
                <a:spcAft>
                  <a:spcPts val="0"/>
                </a:spcAft>
                <a:buNone/>
              </a:pPr>
              <a:r>
                <a:rPr b="1" lang="en-US" sz="2400">
                  <a:solidFill>
                    <a:srgbClr val="99A4BE"/>
                  </a:solidFill>
                  <a:latin typeface="Calibri"/>
                  <a:ea typeface="Calibri"/>
                  <a:cs typeface="Calibri"/>
                  <a:sym typeface="Calibri"/>
                </a:rPr>
                <a:t>MỌI CD ĐỀU CÓ QUYỀN LÀM VIỆC, TỰ DO LỰA CHỌN VIỆC LÀM VÀ NGHỀ NGHIỆP</a:t>
              </a:r>
              <a:endParaRPr/>
            </a:p>
          </p:txBody>
        </p:sp>
        <p:cxnSp>
          <p:nvCxnSpPr>
            <p:cNvPr id="1084" name="Google Shape;1084;p18"/>
            <p:cNvCxnSpPr/>
            <p:nvPr/>
          </p:nvCxnSpPr>
          <p:spPr>
            <a:xfrm>
              <a:off x="6035036" y="4824898"/>
              <a:ext cx="738213" cy="964285"/>
            </a:xfrm>
            <a:prstGeom prst="straightConnector1">
              <a:avLst/>
            </a:prstGeom>
            <a:noFill/>
            <a:ln cap="flat" cmpd="sng" w="12700">
              <a:solidFill>
                <a:srgbClr val="596C90"/>
              </a:solidFill>
              <a:prstDash val="solid"/>
              <a:miter lim="800000"/>
              <a:headEnd len="sm" w="sm" type="none"/>
              <a:tailEnd len="sm" w="sm" type="none"/>
            </a:ln>
          </p:spPr>
        </p:cxnSp>
        <p:sp>
          <p:nvSpPr>
            <p:cNvPr id="1085" name="Google Shape;1085;p18"/>
            <p:cNvSpPr/>
            <p:nvPr/>
          </p:nvSpPr>
          <p:spPr>
            <a:xfrm>
              <a:off x="6730874" y="5741218"/>
              <a:ext cx="95935" cy="95935"/>
            </a:xfrm>
            <a:prstGeom prst="ellipse">
              <a:avLst/>
            </a:prstGeom>
            <a:solidFill>
              <a:srgbClr val="596C9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86" name="Google Shape;1086;p18"/>
            <p:cNvSpPr txBox="1"/>
            <p:nvPr/>
          </p:nvSpPr>
          <p:spPr>
            <a:xfrm>
              <a:off x="6879340" y="5396454"/>
              <a:ext cx="4790254" cy="1622533"/>
            </a:xfrm>
            <a:prstGeom prst="rect">
              <a:avLst/>
            </a:prstGeom>
            <a:noFill/>
            <a:ln>
              <a:noFill/>
            </a:ln>
          </p:spPr>
          <p:txBody>
            <a:bodyPr anchorCtr="0" anchor="t" bIns="45700" lIns="91425" spcFirstLastPara="1" rIns="91425" wrap="square" tIns="45700">
              <a:normAutofit/>
            </a:bodyPr>
            <a:lstStyle/>
            <a:p>
              <a:pPr indent="0" lvl="0" marL="0" marR="0" rtl="0" algn="just">
                <a:spcBef>
                  <a:spcPts val="0"/>
                </a:spcBef>
                <a:spcAft>
                  <a:spcPts val="0"/>
                </a:spcAft>
                <a:buNone/>
              </a:pPr>
              <a:r>
                <a:rPr b="1" lang="en-US" sz="2400">
                  <a:solidFill>
                    <a:srgbClr val="596C90"/>
                  </a:solidFill>
                  <a:latin typeface="Calibri"/>
                  <a:ea typeface="Calibri"/>
                  <a:cs typeface="Calibri"/>
                  <a:sym typeface="Calibri"/>
                </a:rPr>
                <a:t>NGƯỜI LAO ĐỘNG CÓ TRÌNH ĐỘ CHUYÊN MÔN KĨ THUẬT CAO ĐƯỢC ƯU ĐÃI, TẠO ĐIỀU KIỆN</a:t>
              </a:r>
              <a:endParaRPr/>
            </a:p>
          </p:txBody>
        </p:sp>
        <p:sp>
          <p:nvSpPr>
            <p:cNvPr id="1087" name="Google Shape;1087;p18"/>
            <p:cNvSpPr/>
            <p:nvPr/>
          </p:nvSpPr>
          <p:spPr>
            <a:xfrm>
              <a:off x="6414105" y="3406432"/>
              <a:ext cx="689794" cy="689794"/>
            </a:xfrm>
            <a:prstGeom prst="ellipse">
              <a:avLst/>
            </a:prstGeom>
            <a:solidFill>
              <a:schemeClr val="lt1"/>
            </a:solidFill>
            <a:ln>
              <a:noFill/>
            </a:ln>
          </p:spPr>
          <p:txBody>
            <a:bodyPr anchorCtr="0" anchor="ctr" bIns="45700" lIns="91425" spcFirstLastPara="1" rIns="91425" wrap="square" tIns="45700">
              <a:normAutofit/>
            </a:bodyPr>
            <a:lstStyle/>
            <a:p>
              <a:pPr indent="0" lvl="0" marL="0" marR="0" rtl="0" algn="ctr">
                <a:spcBef>
                  <a:spcPts val="0"/>
                </a:spcBef>
                <a:spcAft>
                  <a:spcPts val="0"/>
                </a:spcAft>
                <a:buNone/>
              </a:pPr>
              <a:r>
                <a:rPr lang="en-US" sz="1501">
                  <a:solidFill>
                    <a:schemeClr val="accent1"/>
                  </a:solidFill>
                  <a:latin typeface="Impact"/>
                  <a:ea typeface="Impact"/>
                  <a:cs typeface="Impact"/>
                  <a:sym typeface="Impact"/>
                </a:rPr>
                <a:t>2</a:t>
              </a:r>
              <a:endParaRPr/>
            </a:p>
          </p:txBody>
        </p:sp>
        <p:sp>
          <p:nvSpPr>
            <p:cNvPr id="1088" name="Google Shape;1088;p18"/>
            <p:cNvSpPr/>
            <p:nvPr/>
          </p:nvSpPr>
          <p:spPr>
            <a:xfrm>
              <a:off x="4987362" y="3582388"/>
              <a:ext cx="689794" cy="689794"/>
            </a:xfrm>
            <a:prstGeom prst="ellipse">
              <a:avLst/>
            </a:prstGeom>
            <a:solidFill>
              <a:schemeClr val="lt1"/>
            </a:solidFill>
            <a:ln>
              <a:noFill/>
            </a:ln>
          </p:spPr>
          <p:txBody>
            <a:bodyPr anchorCtr="0" anchor="ctr" bIns="45700" lIns="91425" spcFirstLastPara="1" rIns="91425" wrap="square" tIns="45700">
              <a:normAutofit/>
            </a:bodyPr>
            <a:lstStyle/>
            <a:p>
              <a:pPr indent="0" lvl="0" marL="0" marR="0" rtl="0" algn="ctr">
                <a:spcBef>
                  <a:spcPts val="0"/>
                </a:spcBef>
                <a:spcAft>
                  <a:spcPts val="0"/>
                </a:spcAft>
                <a:buNone/>
              </a:pPr>
              <a:r>
                <a:rPr lang="en-US" sz="1501">
                  <a:solidFill>
                    <a:schemeClr val="accent1"/>
                  </a:solidFill>
                  <a:latin typeface="Impact"/>
                  <a:ea typeface="Impact"/>
                  <a:cs typeface="Impact"/>
                  <a:sym typeface="Impact"/>
                </a:rPr>
                <a:t>1</a:t>
              </a:r>
              <a:endParaRPr/>
            </a:p>
          </p:txBody>
        </p:sp>
        <p:sp>
          <p:nvSpPr>
            <p:cNvPr id="1089" name="Google Shape;1089;p18"/>
            <p:cNvSpPr/>
            <p:nvPr/>
          </p:nvSpPr>
          <p:spPr>
            <a:xfrm>
              <a:off x="5621485" y="4368127"/>
              <a:ext cx="689794" cy="689794"/>
            </a:xfrm>
            <a:prstGeom prst="ellipse">
              <a:avLst/>
            </a:prstGeom>
            <a:solidFill>
              <a:schemeClr val="lt1"/>
            </a:solidFill>
            <a:ln>
              <a:noFill/>
            </a:ln>
          </p:spPr>
          <p:txBody>
            <a:bodyPr anchorCtr="0" anchor="ctr" bIns="45700" lIns="91425" spcFirstLastPara="1" rIns="91425" wrap="square" tIns="45700">
              <a:normAutofit/>
            </a:bodyPr>
            <a:lstStyle/>
            <a:p>
              <a:pPr indent="0" lvl="0" marL="0" marR="0" rtl="0" algn="ctr">
                <a:spcBef>
                  <a:spcPts val="0"/>
                </a:spcBef>
                <a:spcAft>
                  <a:spcPts val="0"/>
                </a:spcAft>
                <a:buNone/>
              </a:pPr>
              <a:r>
                <a:rPr lang="en-US" sz="1501">
                  <a:solidFill>
                    <a:schemeClr val="accent1"/>
                  </a:solidFill>
                  <a:latin typeface="Impact"/>
                  <a:ea typeface="Impact"/>
                  <a:cs typeface="Impact"/>
                  <a:sym typeface="Impact"/>
                </a:rPr>
                <a:t>3</a:t>
              </a:r>
              <a:endParaRPr/>
            </a:p>
          </p:txBody>
        </p:sp>
      </p:grpSp>
      <p:sp>
        <p:nvSpPr>
          <p:cNvPr id="1090" name="Google Shape;1090;p18"/>
          <p:cNvSpPr txBox="1"/>
          <p:nvPr/>
        </p:nvSpPr>
        <p:spPr>
          <a:xfrm>
            <a:off x="1724297" y="353493"/>
            <a:ext cx="9124393" cy="525248"/>
          </a:xfrm>
          <a:prstGeom prst="rect">
            <a:avLst/>
          </a:prstGeom>
          <a:solidFill>
            <a:srgbClr val="ACB8C2"/>
          </a:solidFill>
          <a:ln cap="flat" cmpd="sng" w="9525">
            <a:solidFill>
              <a:srgbClr val="BAC3D4"/>
            </a:solidFill>
            <a:prstDash val="solid"/>
            <a:round/>
            <a:headEnd len="sm" w="sm" type="none"/>
            <a:tailEnd len="sm" w="sm" type="none"/>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rgbClr val="2C3648"/>
              </a:buClr>
              <a:buSzPts val="2800"/>
              <a:buFont typeface="Calibri"/>
              <a:buNone/>
            </a:pPr>
            <a:r>
              <a:rPr b="1" lang="en-US" sz="2800">
                <a:solidFill>
                  <a:srgbClr val="2C3648"/>
                </a:solidFill>
                <a:latin typeface="Calibri"/>
                <a:ea typeface="Calibri"/>
                <a:cs typeface="Calibri"/>
                <a:sym typeface="Calibri"/>
              </a:rPr>
              <a:t>B1. BÌNH ĐẲNG TRONG THỰC HIỆN QUYỀN LAO ĐỘNG</a:t>
            </a:r>
            <a:endParaRPr b="1" sz="2800">
              <a:solidFill>
                <a:srgbClr val="2C3648"/>
              </a:solidFill>
              <a:latin typeface="Calibri"/>
              <a:ea typeface="Calibri"/>
              <a:cs typeface="Calibri"/>
              <a:sym typeface="Calibri"/>
            </a:endParaRPr>
          </a:p>
        </p:txBody>
      </p:sp>
    </p:spTree>
  </p:cSld>
  <p:clrMapOvr>
    <a:masterClrMapping/>
  </p:clrMapOvr>
  <mc:AlternateContent>
    <mc:Choice Requires="p14">
      <p:transition spd="slow" p14:dur="125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68"/>
                                        </p:tgtEl>
                                        <p:attrNameLst>
                                          <p:attrName>style.visibility</p:attrName>
                                        </p:attrNameLst>
                                      </p:cBhvr>
                                      <p:to>
                                        <p:strVal val="visible"/>
                                      </p:to>
                                    </p:set>
                                    <p:animEffect filter="fade" transition="in">
                                      <p:cBhvr>
                                        <p:cTn dur="500"/>
                                        <p:tgtEl>
                                          <p:spTgt spid="106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90"/>
                                        </p:tgtEl>
                                        <p:attrNameLst>
                                          <p:attrName>style.visibility</p:attrName>
                                        </p:attrNameLst>
                                      </p:cBhvr>
                                      <p:to>
                                        <p:strVal val="visible"/>
                                      </p:to>
                                    </p:set>
                                    <p:animEffect filter="fade" transition="in">
                                      <p:cBhvr>
                                        <p:cTn dur="2000"/>
                                        <p:tgtEl>
                                          <p:spTgt spid="10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4" name="Shape 1094"/>
        <p:cNvGrpSpPr/>
        <p:nvPr/>
      </p:nvGrpSpPr>
      <p:grpSpPr>
        <a:xfrm>
          <a:off x="0" y="0"/>
          <a:ext cx="0" cy="0"/>
          <a:chOff x="0" y="0"/>
          <a:chExt cx="0" cy="0"/>
        </a:xfrm>
      </p:grpSpPr>
      <p:sp>
        <p:nvSpPr>
          <p:cNvPr id="1095" name="Google Shape;1095;p19"/>
          <p:cNvSpPr/>
          <p:nvPr/>
        </p:nvSpPr>
        <p:spPr>
          <a:xfrm>
            <a:off x="887174" y="1355634"/>
            <a:ext cx="5399319" cy="2538906"/>
          </a:xfrm>
          <a:prstGeom prst="roundRect">
            <a:avLst>
              <a:gd fmla="val 16667" name="adj"/>
            </a:avLst>
          </a:prstGeom>
          <a:solidFill>
            <a:srgbClr val="E3E6E9"/>
          </a:solidFill>
          <a:ln cap="flat" cmpd="sng" w="12700">
            <a:solidFill>
              <a:srgbClr val="2C364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lang="en-US" sz="2400">
                <a:solidFill>
                  <a:srgbClr val="2C3648"/>
                </a:solidFill>
                <a:latin typeface="Open Sans"/>
                <a:ea typeface="Open Sans"/>
                <a:cs typeface="Open Sans"/>
                <a:sym typeface="Open Sans"/>
              </a:rPr>
              <a:t>- Nam, nữ bình đẳng về tiêu chuẩn, độ tuổi khi tuyển dụng, được đối xử bình đẳng tại nơi làm việc về việc làm, tiền công, tiền thưởng, BHXH, điều kiện LĐ và các điều kiện làm việc khác. </a:t>
            </a:r>
            <a:endParaRPr/>
          </a:p>
        </p:txBody>
      </p:sp>
      <p:pic>
        <p:nvPicPr>
          <p:cNvPr descr="A picture containing text&#10;&#10;Description automatically generated" id="1096" name="Google Shape;1096;p19"/>
          <p:cNvPicPr preferRelativeResize="0"/>
          <p:nvPr/>
        </p:nvPicPr>
        <p:blipFill rotWithShape="1">
          <a:blip r:embed="rId3">
            <a:alphaModFix/>
          </a:blip>
          <a:srcRect b="0" l="0" r="0" t="0"/>
          <a:stretch/>
        </p:blipFill>
        <p:spPr>
          <a:xfrm>
            <a:off x="6306636" y="2256175"/>
            <a:ext cx="5504151" cy="3282476"/>
          </a:xfrm>
          <a:prstGeom prst="rect">
            <a:avLst/>
          </a:prstGeom>
          <a:noFill/>
          <a:ln>
            <a:noFill/>
          </a:ln>
        </p:spPr>
      </p:pic>
      <p:sp>
        <p:nvSpPr>
          <p:cNvPr id="1097" name="Google Shape;1097;p19"/>
          <p:cNvSpPr txBox="1"/>
          <p:nvPr/>
        </p:nvSpPr>
        <p:spPr>
          <a:xfrm>
            <a:off x="1724297" y="353493"/>
            <a:ext cx="9124393" cy="525248"/>
          </a:xfrm>
          <a:prstGeom prst="rect">
            <a:avLst/>
          </a:prstGeom>
          <a:solidFill>
            <a:srgbClr val="ACB8C2"/>
          </a:solidFill>
          <a:ln cap="flat" cmpd="sng" w="9525">
            <a:solidFill>
              <a:srgbClr val="BAC3D4"/>
            </a:solidFill>
            <a:prstDash val="solid"/>
            <a:round/>
            <a:headEnd len="sm" w="sm" type="none"/>
            <a:tailEnd len="sm" w="sm" type="none"/>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rgbClr val="2C3648"/>
              </a:buClr>
              <a:buSzPts val="2800"/>
              <a:buFont typeface="Calibri"/>
              <a:buNone/>
            </a:pPr>
            <a:r>
              <a:rPr b="1" lang="en-US" sz="2800">
                <a:solidFill>
                  <a:srgbClr val="2C3648"/>
                </a:solidFill>
                <a:latin typeface="Calibri"/>
                <a:ea typeface="Calibri"/>
                <a:cs typeface="Calibri"/>
                <a:sym typeface="Calibri"/>
              </a:rPr>
              <a:t>B1. BÌNH ĐẲNG TRONG THỰC HIỆN QUYỀN LAO ĐỘNG</a:t>
            </a:r>
            <a:endParaRPr b="1" sz="2800">
              <a:solidFill>
                <a:srgbClr val="2C3648"/>
              </a:solidFill>
              <a:latin typeface="Calibri"/>
              <a:ea typeface="Calibri"/>
              <a:cs typeface="Calibri"/>
              <a:sym typeface="Calibri"/>
            </a:endParaRPr>
          </a:p>
        </p:txBody>
      </p:sp>
      <p:sp>
        <p:nvSpPr>
          <p:cNvPr id="1098" name="Google Shape;1098;p19"/>
          <p:cNvSpPr/>
          <p:nvPr/>
        </p:nvSpPr>
        <p:spPr>
          <a:xfrm>
            <a:off x="867030" y="4053400"/>
            <a:ext cx="5439606" cy="2312126"/>
          </a:xfrm>
          <a:prstGeom prst="roundRect">
            <a:avLst>
              <a:gd fmla="val 16667" name="adj"/>
            </a:avLst>
          </a:prstGeom>
          <a:solidFill>
            <a:srgbClr val="E3E6E9"/>
          </a:solidFill>
          <a:ln cap="flat" cmpd="sng" w="12700">
            <a:solidFill>
              <a:srgbClr val="2C364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lang="en-US" sz="2400">
                <a:solidFill>
                  <a:srgbClr val="2C3648"/>
                </a:solidFill>
                <a:latin typeface="Open Sans"/>
                <a:ea typeface="Open Sans"/>
                <a:cs typeface="Open Sans"/>
                <a:sym typeface="Open Sans"/>
              </a:rPr>
              <a:t>- Tuy nhiên LĐ nữ được quan tâm đến đặc điểm về cơ thể, sinh lí và chức năng làm mẹ trong LĐ để có điều kiện thực hiện tốt quyền và nghĩa vụ LĐ.</a:t>
            </a:r>
            <a:endParaRPr sz="2400">
              <a:solidFill>
                <a:srgbClr val="2C3648"/>
              </a:solidFill>
              <a:latin typeface="Open Sans"/>
              <a:ea typeface="Open Sans"/>
              <a:cs typeface="Open Sans"/>
              <a:sym typeface="Open Sans"/>
            </a:endParaRPr>
          </a:p>
        </p:txBody>
      </p:sp>
    </p:spTree>
  </p:cSld>
  <p:clrMapOvr>
    <a:masterClrMapping/>
  </p:clrMapOvr>
  <mc:AlternateContent>
    <mc:Choice Requires="p14">
      <p:transition spd="slow" p14:dur="125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97"/>
                                        </p:tgtEl>
                                        <p:attrNameLst>
                                          <p:attrName>style.visibility</p:attrName>
                                        </p:attrNameLst>
                                      </p:cBhvr>
                                      <p:to>
                                        <p:strVal val="visible"/>
                                      </p:to>
                                    </p:set>
                                    <p:animEffect filter="fade" transition="in">
                                      <p:cBhvr>
                                        <p:cTn dur="2000"/>
                                        <p:tgtEl>
                                          <p:spTgt spid="10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4" name="Shape 854"/>
        <p:cNvGrpSpPr/>
        <p:nvPr/>
      </p:nvGrpSpPr>
      <p:grpSpPr>
        <a:xfrm>
          <a:off x="0" y="0"/>
          <a:ext cx="0" cy="0"/>
          <a:chOff x="0" y="0"/>
          <a:chExt cx="0" cy="0"/>
        </a:xfrm>
      </p:grpSpPr>
      <p:sp>
        <p:nvSpPr>
          <p:cNvPr id="855" name="Google Shape;855;p2"/>
          <p:cNvSpPr txBox="1"/>
          <p:nvPr>
            <p:ph type="title"/>
          </p:nvPr>
        </p:nvSpPr>
        <p:spPr>
          <a:xfrm>
            <a:off x="5559349" y="1607681"/>
            <a:ext cx="1867168" cy="211782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2"/>
              </a:buClr>
              <a:buSzPts val="9600"/>
              <a:buFont typeface="Arial"/>
              <a:buNone/>
            </a:pPr>
            <a:r>
              <a:rPr lang="en-US" sz="9600"/>
              <a:t>01</a:t>
            </a:r>
            <a:endParaRPr b="0" sz="9600"/>
          </a:p>
        </p:txBody>
      </p:sp>
      <p:sp>
        <p:nvSpPr>
          <p:cNvPr id="856" name="Google Shape;856;p2"/>
          <p:cNvSpPr txBox="1"/>
          <p:nvPr>
            <p:ph idx="1" type="body"/>
          </p:nvPr>
        </p:nvSpPr>
        <p:spPr>
          <a:xfrm>
            <a:off x="1064871" y="3552518"/>
            <a:ext cx="10336192" cy="74666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2"/>
              </a:buClr>
              <a:buSzPts val="4400"/>
              <a:buNone/>
            </a:pPr>
            <a:r>
              <a:rPr b="1" lang="en-US" sz="4400">
                <a:latin typeface="Calibri"/>
                <a:ea typeface="Calibri"/>
                <a:cs typeface="Calibri"/>
                <a:sym typeface="Calibri"/>
              </a:rPr>
              <a:t>QUYỀN BÌNH ĐẲNG </a:t>
            </a:r>
            <a:endParaRPr/>
          </a:p>
          <a:p>
            <a:pPr indent="0" lvl="0" marL="0" rtl="0" algn="ctr">
              <a:lnSpc>
                <a:spcPct val="90000"/>
              </a:lnSpc>
              <a:spcBef>
                <a:spcPts val="1000"/>
              </a:spcBef>
              <a:spcAft>
                <a:spcPts val="0"/>
              </a:spcAft>
              <a:buClr>
                <a:schemeClr val="lt2"/>
              </a:buClr>
              <a:buSzPts val="4400"/>
              <a:buNone/>
            </a:pPr>
            <a:r>
              <a:rPr b="1" lang="en-US" sz="4400">
                <a:latin typeface="Calibri"/>
                <a:ea typeface="Calibri"/>
                <a:cs typeface="Calibri"/>
                <a:sym typeface="Calibri"/>
              </a:rPr>
              <a:t>TRONG HÔN NHÂN VÀ GIA ĐÌNH</a:t>
            </a:r>
            <a:endParaRPr b="1" sz="4400">
              <a:latin typeface="Calibri"/>
              <a:ea typeface="Calibri"/>
              <a:cs typeface="Calibri"/>
              <a:sym typeface="Calibri"/>
            </a:endParaRPr>
          </a:p>
        </p:txBody>
      </p:sp>
      <p:sp>
        <p:nvSpPr>
          <p:cNvPr id="857" name="Google Shape;857;p2"/>
          <p:cNvSpPr/>
          <p:nvPr/>
        </p:nvSpPr>
        <p:spPr>
          <a:xfrm rot="1448200">
            <a:off x="6274303" y="1553028"/>
            <a:ext cx="812855" cy="828481"/>
          </a:xfrm>
          <a:custGeom>
            <a:rect b="b" l="l" r="r" t="t"/>
            <a:pathLst>
              <a:path extrusionOk="0" h="3360" w="3292">
                <a:moveTo>
                  <a:pt x="3201" y="76"/>
                </a:moveTo>
                <a:cubicBezTo>
                  <a:pt x="3132" y="14"/>
                  <a:pt x="3027" y="0"/>
                  <a:pt x="2945" y="42"/>
                </a:cubicBezTo>
                <a:lnTo>
                  <a:pt x="132" y="1499"/>
                </a:lnTo>
                <a:cubicBezTo>
                  <a:pt x="48" y="1543"/>
                  <a:pt x="0" y="1636"/>
                  <a:pt x="13" y="1730"/>
                </a:cubicBezTo>
                <a:cubicBezTo>
                  <a:pt x="27" y="1825"/>
                  <a:pt x="98" y="1901"/>
                  <a:pt x="192" y="1920"/>
                </a:cubicBezTo>
                <a:lnTo>
                  <a:pt x="1322" y="2143"/>
                </a:lnTo>
                <a:lnTo>
                  <a:pt x="1630" y="3198"/>
                </a:lnTo>
                <a:cubicBezTo>
                  <a:pt x="1657" y="3290"/>
                  <a:pt x="1739" y="3355"/>
                  <a:pt x="1836" y="3360"/>
                </a:cubicBezTo>
                <a:lnTo>
                  <a:pt x="1846" y="3360"/>
                </a:lnTo>
                <a:cubicBezTo>
                  <a:pt x="1938" y="3360"/>
                  <a:pt x="2019" y="3306"/>
                  <a:pt x="2054" y="3221"/>
                </a:cubicBezTo>
                <a:lnTo>
                  <a:pt x="3256" y="329"/>
                </a:lnTo>
                <a:cubicBezTo>
                  <a:pt x="3292" y="242"/>
                  <a:pt x="3270" y="140"/>
                  <a:pt x="3201" y="76"/>
                </a:cubicBezTo>
                <a:close/>
                <a:moveTo>
                  <a:pt x="222" y="1766"/>
                </a:moveTo>
                <a:cubicBezTo>
                  <a:pt x="194" y="1761"/>
                  <a:pt x="172" y="1738"/>
                  <a:pt x="168" y="1709"/>
                </a:cubicBezTo>
                <a:cubicBezTo>
                  <a:pt x="164" y="1680"/>
                  <a:pt x="178" y="1651"/>
                  <a:pt x="204" y="1638"/>
                </a:cubicBezTo>
                <a:lnTo>
                  <a:pt x="2984" y="198"/>
                </a:lnTo>
                <a:lnTo>
                  <a:pt x="1355" y="1991"/>
                </a:lnTo>
                <a:lnTo>
                  <a:pt x="222" y="1766"/>
                </a:lnTo>
                <a:close/>
                <a:moveTo>
                  <a:pt x="1910" y="3162"/>
                </a:moveTo>
                <a:cubicBezTo>
                  <a:pt x="1899" y="3187"/>
                  <a:pt x="1874" y="3204"/>
                  <a:pt x="1846" y="3204"/>
                </a:cubicBezTo>
                <a:lnTo>
                  <a:pt x="1843" y="3204"/>
                </a:lnTo>
                <a:cubicBezTo>
                  <a:pt x="1813" y="3202"/>
                  <a:pt x="1788" y="3183"/>
                  <a:pt x="1780" y="3154"/>
                </a:cubicBezTo>
                <a:lnTo>
                  <a:pt x="1471" y="2096"/>
                </a:lnTo>
                <a:lnTo>
                  <a:pt x="3096" y="307"/>
                </a:lnTo>
                <a:lnTo>
                  <a:pt x="1910" y="3162"/>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2"/>
          <p:cNvSpPr/>
          <p:nvPr/>
        </p:nvSpPr>
        <p:spPr>
          <a:xfrm rot="-1294318">
            <a:off x="9709314" y="2587986"/>
            <a:ext cx="1188452" cy="1211298"/>
          </a:xfrm>
          <a:custGeom>
            <a:rect b="b" l="l" r="r" t="t"/>
            <a:pathLst>
              <a:path extrusionOk="0" h="3360" w="3292">
                <a:moveTo>
                  <a:pt x="3201" y="76"/>
                </a:moveTo>
                <a:cubicBezTo>
                  <a:pt x="3132" y="14"/>
                  <a:pt x="3027" y="0"/>
                  <a:pt x="2945" y="42"/>
                </a:cubicBezTo>
                <a:lnTo>
                  <a:pt x="132" y="1499"/>
                </a:lnTo>
                <a:cubicBezTo>
                  <a:pt x="48" y="1543"/>
                  <a:pt x="0" y="1636"/>
                  <a:pt x="13" y="1730"/>
                </a:cubicBezTo>
                <a:cubicBezTo>
                  <a:pt x="27" y="1825"/>
                  <a:pt x="98" y="1901"/>
                  <a:pt x="192" y="1920"/>
                </a:cubicBezTo>
                <a:lnTo>
                  <a:pt x="1322" y="2143"/>
                </a:lnTo>
                <a:lnTo>
                  <a:pt x="1630" y="3198"/>
                </a:lnTo>
                <a:cubicBezTo>
                  <a:pt x="1657" y="3290"/>
                  <a:pt x="1739" y="3355"/>
                  <a:pt x="1836" y="3360"/>
                </a:cubicBezTo>
                <a:lnTo>
                  <a:pt x="1846" y="3360"/>
                </a:lnTo>
                <a:cubicBezTo>
                  <a:pt x="1938" y="3360"/>
                  <a:pt x="2019" y="3306"/>
                  <a:pt x="2054" y="3221"/>
                </a:cubicBezTo>
                <a:lnTo>
                  <a:pt x="3256" y="329"/>
                </a:lnTo>
                <a:cubicBezTo>
                  <a:pt x="3292" y="242"/>
                  <a:pt x="3270" y="140"/>
                  <a:pt x="3201" y="76"/>
                </a:cubicBezTo>
                <a:close/>
                <a:moveTo>
                  <a:pt x="222" y="1766"/>
                </a:moveTo>
                <a:cubicBezTo>
                  <a:pt x="194" y="1761"/>
                  <a:pt x="172" y="1738"/>
                  <a:pt x="168" y="1709"/>
                </a:cubicBezTo>
                <a:cubicBezTo>
                  <a:pt x="164" y="1680"/>
                  <a:pt x="178" y="1651"/>
                  <a:pt x="204" y="1638"/>
                </a:cubicBezTo>
                <a:lnTo>
                  <a:pt x="2984" y="198"/>
                </a:lnTo>
                <a:lnTo>
                  <a:pt x="1355" y="1991"/>
                </a:lnTo>
                <a:lnTo>
                  <a:pt x="222" y="1766"/>
                </a:lnTo>
                <a:close/>
                <a:moveTo>
                  <a:pt x="1910" y="3162"/>
                </a:moveTo>
                <a:cubicBezTo>
                  <a:pt x="1899" y="3187"/>
                  <a:pt x="1874" y="3204"/>
                  <a:pt x="1846" y="3204"/>
                </a:cubicBezTo>
                <a:lnTo>
                  <a:pt x="1843" y="3204"/>
                </a:lnTo>
                <a:cubicBezTo>
                  <a:pt x="1813" y="3202"/>
                  <a:pt x="1788" y="3183"/>
                  <a:pt x="1780" y="3154"/>
                </a:cubicBezTo>
                <a:lnTo>
                  <a:pt x="1471" y="2096"/>
                </a:lnTo>
                <a:lnTo>
                  <a:pt x="3096" y="307"/>
                </a:lnTo>
                <a:lnTo>
                  <a:pt x="1910" y="3162"/>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2"/>
          <p:cNvSpPr/>
          <p:nvPr/>
        </p:nvSpPr>
        <p:spPr>
          <a:xfrm>
            <a:off x="3572325" y="5056392"/>
            <a:ext cx="1188452" cy="1211298"/>
          </a:xfrm>
          <a:custGeom>
            <a:rect b="b" l="l" r="r" t="t"/>
            <a:pathLst>
              <a:path extrusionOk="0" h="3360" w="3292">
                <a:moveTo>
                  <a:pt x="3201" y="76"/>
                </a:moveTo>
                <a:cubicBezTo>
                  <a:pt x="3132" y="14"/>
                  <a:pt x="3027" y="0"/>
                  <a:pt x="2945" y="42"/>
                </a:cubicBezTo>
                <a:lnTo>
                  <a:pt x="132" y="1499"/>
                </a:lnTo>
                <a:cubicBezTo>
                  <a:pt x="48" y="1543"/>
                  <a:pt x="0" y="1636"/>
                  <a:pt x="13" y="1730"/>
                </a:cubicBezTo>
                <a:cubicBezTo>
                  <a:pt x="27" y="1825"/>
                  <a:pt x="98" y="1901"/>
                  <a:pt x="192" y="1920"/>
                </a:cubicBezTo>
                <a:lnTo>
                  <a:pt x="1322" y="2143"/>
                </a:lnTo>
                <a:lnTo>
                  <a:pt x="1630" y="3198"/>
                </a:lnTo>
                <a:cubicBezTo>
                  <a:pt x="1657" y="3290"/>
                  <a:pt x="1739" y="3355"/>
                  <a:pt x="1836" y="3360"/>
                </a:cubicBezTo>
                <a:lnTo>
                  <a:pt x="1846" y="3360"/>
                </a:lnTo>
                <a:cubicBezTo>
                  <a:pt x="1938" y="3360"/>
                  <a:pt x="2019" y="3306"/>
                  <a:pt x="2054" y="3221"/>
                </a:cubicBezTo>
                <a:lnTo>
                  <a:pt x="3256" y="329"/>
                </a:lnTo>
                <a:cubicBezTo>
                  <a:pt x="3292" y="242"/>
                  <a:pt x="3270" y="140"/>
                  <a:pt x="3201" y="76"/>
                </a:cubicBezTo>
                <a:close/>
                <a:moveTo>
                  <a:pt x="222" y="1766"/>
                </a:moveTo>
                <a:cubicBezTo>
                  <a:pt x="194" y="1761"/>
                  <a:pt x="172" y="1738"/>
                  <a:pt x="168" y="1709"/>
                </a:cubicBezTo>
                <a:cubicBezTo>
                  <a:pt x="164" y="1680"/>
                  <a:pt x="178" y="1651"/>
                  <a:pt x="204" y="1638"/>
                </a:cubicBezTo>
                <a:lnTo>
                  <a:pt x="2984" y="198"/>
                </a:lnTo>
                <a:lnTo>
                  <a:pt x="1355" y="1991"/>
                </a:lnTo>
                <a:lnTo>
                  <a:pt x="222" y="1766"/>
                </a:lnTo>
                <a:close/>
                <a:moveTo>
                  <a:pt x="1910" y="3162"/>
                </a:moveTo>
                <a:cubicBezTo>
                  <a:pt x="1899" y="3187"/>
                  <a:pt x="1874" y="3204"/>
                  <a:pt x="1846" y="3204"/>
                </a:cubicBezTo>
                <a:lnTo>
                  <a:pt x="1843" y="3204"/>
                </a:lnTo>
                <a:cubicBezTo>
                  <a:pt x="1813" y="3202"/>
                  <a:pt x="1788" y="3183"/>
                  <a:pt x="1780" y="3154"/>
                </a:cubicBezTo>
                <a:lnTo>
                  <a:pt x="1471" y="2096"/>
                </a:lnTo>
                <a:lnTo>
                  <a:pt x="3096" y="307"/>
                </a:lnTo>
                <a:lnTo>
                  <a:pt x="1910" y="3162"/>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mc:AlternateContent>
    <mc:Choice Requires="p14">
      <p:transition spd="slow" p14:dur="125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55"/>
                                        </p:tgtEl>
                                        <p:attrNameLst>
                                          <p:attrName>style.visibility</p:attrName>
                                        </p:attrNameLst>
                                      </p:cBhvr>
                                      <p:to>
                                        <p:strVal val="visible"/>
                                      </p:to>
                                    </p:set>
                                    <p:animEffect filter="fade" transition="in">
                                      <p:cBhvr>
                                        <p:cTn dur="1000"/>
                                        <p:tgtEl>
                                          <p:spTgt spid="855"/>
                                        </p:tgtEl>
                                      </p:cBhvr>
                                    </p:animEffect>
                                  </p:childTnLst>
                                </p:cTn>
                              </p:par>
                              <p:par>
                                <p:cTn fill="hold" nodeType="withEffect" presetClass="entr" presetID="10" presetSubtype="0">
                                  <p:stCondLst>
                                    <p:cond delay="0"/>
                                  </p:stCondLst>
                                  <p:childTnLst>
                                    <p:set>
                                      <p:cBhvr>
                                        <p:cTn dur="1" fill="hold">
                                          <p:stCondLst>
                                            <p:cond delay="0"/>
                                          </p:stCondLst>
                                        </p:cTn>
                                        <p:tgtEl>
                                          <p:spTgt spid="856">
                                            <p:txEl>
                                              <p:pRg end="0" st="0"/>
                                            </p:txEl>
                                          </p:spTgt>
                                        </p:tgtEl>
                                        <p:attrNameLst>
                                          <p:attrName>style.visibility</p:attrName>
                                        </p:attrNameLst>
                                      </p:cBhvr>
                                      <p:to>
                                        <p:strVal val="visible"/>
                                      </p:to>
                                    </p:set>
                                    <p:animEffect filter="fade" transition="in">
                                      <p:cBhvr>
                                        <p:cTn dur="1000"/>
                                        <p:tgtEl>
                                          <p:spTgt spid="856">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856">
                                            <p:txEl>
                                              <p:pRg end="1" st="1"/>
                                            </p:txEl>
                                          </p:spTgt>
                                        </p:tgtEl>
                                        <p:attrNameLst>
                                          <p:attrName>style.visibility</p:attrName>
                                        </p:attrNameLst>
                                      </p:cBhvr>
                                      <p:to>
                                        <p:strVal val="visible"/>
                                      </p:to>
                                    </p:set>
                                    <p:animEffect filter="fade" transition="in">
                                      <p:cBhvr>
                                        <p:cTn dur="1000"/>
                                        <p:tgtEl>
                                          <p:spTgt spid="856">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2" name="Shape 1102"/>
        <p:cNvGrpSpPr/>
        <p:nvPr/>
      </p:nvGrpSpPr>
      <p:grpSpPr>
        <a:xfrm>
          <a:off x="0" y="0"/>
          <a:ext cx="0" cy="0"/>
          <a:chOff x="0" y="0"/>
          <a:chExt cx="0" cy="0"/>
        </a:xfrm>
      </p:grpSpPr>
      <p:sp>
        <p:nvSpPr>
          <p:cNvPr id="1103" name="Google Shape;1103;p20"/>
          <p:cNvSpPr/>
          <p:nvPr/>
        </p:nvSpPr>
        <p:spPr>
          <a:xfrm>
            <a:off x="5425281" y="1509322"/>
            <a:ext cx="6096000" cy="4832092"/>
          </a:xfrm>
          <a:prstGeom prst="rect">
            <a:avLst/>
          </a:prstGeom>
          <a:solidFill>
            <a:srgbClr val="E3E6E9"/>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2800" u="none" strike="noStrike">
                <a:solidFill>
                  <a:srgbClr val="4A4A4A"/>
                </a:solidFill>
                <a:latin typeface="Arial"/>
                <a:ea typeface="Arial"/>
                <a:cs typeface="Arial"/>
                <a:sym typeface="Arial"/>
              </a:rPr>
              <a:t>VD: lao động nữ đc hưởng chế độ thai sản, người sử dụng lao động nữ không được sa thải hoặc đơn phương chấm dứt hợp đồng lao động với lao động nữ vì lí do kết hôn, có thai, nghỉ thai sản,nuôi con dưới 12 tháng tuổi, đồng thời không sử dụng lao động nữ vào công việc nặng nhọc, nguy hiểm, hoặc tiếp xúc với các chất độc hại có ảnh hưởng xấu tới chức năng sinh đẻ và nuôi con.</a:t>
            </a:r>
            <a:endParaRPr sz="2800">
              <a:solidFill>
                <a:schemeClr val="dk1"/>
              </a:solidFill>
              <a:latin typeface="Arial"/>
              <a:ea typeface="Arial"/>
              <a:cs typeface="Arial"/>
              <a:sym typeface="Arial"/>
            </a:endParaRPr>
          </a:p>
        </p:txBody>
      </p:sp>
      <p:pic>
        <p:nvPicPr>
          <p:cNvPr descr="Timeline&#10;&#10;Description automatically generated" id="1104" name="Google Shape;1104;p20"/>
          <p:cNvPicPr preferRelativeResize="0"/>
          <p:nvPr/>
        </p:nvPicPr>
        <p:blipFill rotWithShape="1">
          <a:blip r:embed="rId3">
            <a:alphaModFix/>
          </a:blip>
          <a:srcRect b="0" l="0" r="0" t="0"/>
          <a:stretch/>
        </p:blipFill>
        <p:spPr>
          <a:xfrm>
            <a:off x="461712" y="2300776"/>
            <a:ext cx="4811558" cy="3249184"/>
          </a:xfrm>
          <a:prstGeom prst="rect">
            <a:avLst/>
          </a:prstGeom>
          <a:noFill/>
          <a:ln>
            <a:noFill/>
          </a:ln>
        </p:spPr>
      </p:pic>
      <p:sp>
        <p:nvSpPr>
          <p:cNvPr id="1105" name="Google Shape;1105;p20"/>
          <p:cNvSpPr txBox="1"/>
          <p:nvPr/>
        </p:nvSpPr>
        <p:spPr>
          <a:xfrm>
            <a:off x="1724297" y="353493"/>
            <a:ext cx="9124393" cy="525248"/>
          </a:xfrm>
          <a:prstGeom prst="rect">
            <a:avLst/>
          </a:prstGeom>
          <a:solidFill>
            <a:srgbClr val="ACB8C2"/>
          </a:solidFill>
          <a:ln cap="flat" cmpd="sng" w="9525">
            <a:solidFill>
              <a:srgbClr val="BAC3D4"/>
            </a:solidFill>
            <a:prstDash val="solid"/>
            <a:round/>
            <a:headEnd len="sm" w="sm" type="none"/>
            <a:tailEnd len="sm" w="sm" type="none"/>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rgbClr val="2C3648"/>
              </a:buClr>
              <a:buSzPts val="2800"/>
              <a:buFont typeface="Calibri"/>
              <a:buNone/>
            </a:pPr>
            <a:r>
              <a:rPr b="1" lang="en-US" sz="2800">
                <a:solidFill>
                  <a:srgbClr val="2C3648"/>
                </a:solidFill>
                <a:latin typeface="Calibri"/>
                <a:ea typeface="Calibri"/>
                <a:cs typeface="Calibri"/>
                <a:sym typeface="Calibri"/>
              </a:rPr>
              <a:t>B1. BÌNH ĐẲNG TRONG THỰC HIỆN QUYỀN LAO ĐỘNG</a:t>
            </a:r>
            <a:endParaRPr b="1" sz="2800">
              <a:solidFill>
                <a:srgbClr val="2C3648"/>
              </a:solidFill>
              <a:latin typeface="Calibri"/>
              <a:ea typeface="Calibri"/>
              <a:cs typeface="Calibri"/>
              <a:sym typeface="Calibri"/>
            </a:endParaRPr>
          </a:p>
        </p:txBody>
      </p:sp>
    </p:spTree>
  </p:cSld>
  <p:clrMapOvr>
    <a:masterClrMapping/>
  </p:clrMapOvr>
  <mc:AlternateContent>
    <mc:Choice Requires="p14">
      <p:transition spd="slow" p14:dur="125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05"/>
                                        </p:tgtEl>
                                        <p:attrNameLst>
                                          <p:attrName>style.visibility</p:attrName>
                                        </p:attrNameLst>
                                      </p:cBhvr>
                                      <p:to>
                                        <p:strVal val="visible"/>
                                      </p:to>
                                    </p:set>
                                    <p:animEffect filter="fade" transition="in">
                                      <p:cBhvr>
                                        <p:cTn dur="2000"/>
                                        <p:tgtEl>
                                          <p:spTgt spid="11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9" name="Shape 1109"/>
        <p:cNvGrpSpPr/>
        <p:nvPr/>
      </p:nvGrpSpPr>
      <p:grpSpPr>
        <a:xfrm>
          <a:off x="0" y="0"/>
          <a:ext cx="0" cy="0"/>
          <a:chOff x="0" y="0"/>
          <a:chExt cx="0" cy="0"/>
        </a:xfrm>
      </p:grpSpPr>
      <p:pic>
        <p:nvPicPr>
          <p:cNvPr descr="A group of people posing for a photo&#10;&#10;Description automatically generated with medium confidence" id="1110" name="Google Shape;1110;p21"/>
          <p:cNvPicPr preferRelativeResize="0"/>
          <p:nvPr/>
        </p:nvPicPr>
        <p:blipFill rotWithShape="1">
          <a:blip r:embed="rId3">
            <a:alphaModFix/>
          </a:blip>
          <a:srcRect b="0" l="0" r="0" t="0"/>
          <a:stretch/>
        </p:blipFill>
        <p:spPr>
          <a:xfrm>
            <a:off x="757646" y="1828800"/>
            <a:ext cx="6053676" cy="3657599"/>
          </a:xfrm>
          <a:prstGeom prst="rect">
            <a:avLst/>
          </a:prstGeom>
          <a:noFill/>
          <a:ln>
            <a:noFill/>
          </a:ln>
        </p:spPr>
      </p:pic>
      <p:sp>
        <p:nvSpPr>
          <p:cNvPr id="1111" name="Google Shape;1111;p21"/>
          <p:cNvSpPr/>
          <p:nvPr/>
        </p:nvSpPr>
        <p:spPr>
          <a:xfrm>
            <a:off x="7589521" y="1828799"/>
            <a:ext cx="4062548" cy="3657599"/>
          </a:xfrm>
          <a:prstGeom prst="roundRect">
            <a:avLst>
              <a:gd fmla="val 16667" name="adj"/>
            </a:avLst>
          </a:prstGeom>
          <a:solidFill>
            <a:srgbClr val="E3E6E9"/>
          </a:solidFill>
          <a:ln cap="flat" cmpd="sng" w="12700">
            <a:solidFill>
              <a:srgbClr val="2C364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lang="en-US" sz="2400">
                <a:solidFill>
                  <a:srgbClr val="2C3648"/>
                </a:solidFill>
                <a:latin typeface="Open Sans"/>
                <a:ea typeface="Open Sans"/>
                <a:cs typeface="Open Sans"/>
                <a:sym typeface="Open Sans"/>
              </a:rPr>
              <a:t>Sở GD&amp;ĐT Quảng Nam ưu tiên cho SV sư phạm có bằng xuất sắc được đặc cách qua kì thi tuyển Viên chức GD. (Thông qua phỏng vấn) </a:t>
            </a:r>
            <a:endParaRPr/>
          </a:p>
        </p:txBody>
      </p:sp>
      <p:sp>
        <p:nvSpPr>
          <p:cNvPr id="1112" name="Google Shape;1112;p21"/>
          <p:cNvSpPr txBox="1"/>
          <p:nvPr/>
        </p:nvSpPr>
        <p:spPr>
          <a:xfrm>
            <a:off x="1724297" y="353493"/>
            <a:ext cx="9124393" cy="525248"/>
          </a:xfrm>
          <a:prstGeom prst="rect">
            <a:avLst/>
          </a:prstGeom>
          <a:solidFill>
            <a:srgbClr val="ACB8C2"/>
          </a:solidFill>
          <a:ln cap="flat" cmpd="sng" w="9525">
            <a:solidFill>
              <a:srgbClr val="BAC3D4"/>
            </a:solidFill>
            <a:prstDash val="solid"/>
            <a:round/>
            <a:headEnd len="sm" w="sm" type="none"/>
            <a:tailEnd len="sm" w="sm" type="none"/>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rgbClr val="2C3648"/>
              </a:buClr>
              <a:buSzPts val="2800"/>
              <a:buFont typeface="Calibri"/>
              <a:buNone/>
            </a:pPr>
            <a:r>
              <a:rPr b="1" lang="en-US" sz="2800">
                <a:solidFill>
                  <a:srgbClr val="2C3648"/>
                </a:solidFill>
                <a:latin typeface="Calibri"/>
                <a:ea typeface="Calibri"/>
                <a:cs typeface="Calibri"/>
                <a:sym typeface="Calibri"/>
              </a:rPr>
              <a:t>B1. BÌNH ĐẲNG TRONG THỰC HIỆN QUYỀN LAO ĐỘNG</a:t>
            </a:r>
            <a:endParaRPr b="1" sz="2800">
              <a:solidFill>
                <a:srgbClr val="2C3648"/>
              </a:solidFill>
              <a:latin typeface="Calibri"/>
              <a:ea typeface="Calibri"/>
              <a:cs typeface="Calibri"/>
              <a:sym typeface="Calibri"/>
            </a:endParaRPr>
          </a:p>
        </p:txBody>
      </p:sp>
    </p:spTree>
  </p:cSld>
  <p:clrMapOvr>
    <a:masterClrMapping/>
  </p:clrMapOvr>
  <mc:AlternateContent>
    <mc:Choice Requires="p14">
      <p:transition spd="slow" p14:dur="125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12"/>
                                        </p:tgtEl>
                                        <p:attrNameLst>
                                          <p:attrName>style.visibility</p:attrName>
                                        </p:attrNameLst>
                                      </p:cBhvr>
                                      <p:to>
                                        <p:strVal val="visible"/>
                                      </p:to>
                                    </p:set>
                                    <p:animEffect filter="fade" transition="in">
                                      <p:cBhvr>
                                        <p:cTn dur="2000"/>
                                        <p:tgtEl>
                                          <p:spTgt spid="11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7" name="Shape 1117"/>
        <p:cNvGrpSpPr/>
        <p:nvPr/>
      </p:nvGrpSpPr>
      <p:grpSpPr>
        <a:xfrm>
          <a:off x="0" y="0"/>
          <a:ext cx="0" cy="0"/>
          <a:chOff x="0" y="0"/>
          <a:chExt cx="0" cy="0"/>
        </a:xfrm>
      </p:grpSpPr>
      <p:grpSp>
        <p:nvGrpSpPr>
          <p:cNvPr id="1118" name="Google Shape;1118;p22"/>
          <p:cNvGrpSpPr/>
          <p:nvPr/>
        </p:nvGrpSpPr>
        <p:grpSpPr>
          <a:xfrm>
            <a:off x="736844" y="1269553"/>
            <a:ext cx="10663317" cy="4784924"/>
            <a:chOff x="1600571" y="2059949"/>
            <a:chExt cx="8958876" cy="4091839"/>
          </a:xfrm>
        </p:grpSpPr>
        <p:cxnSp>
          <p:nvCxnSpPr>
            <p:cNvPr id="1119" name="Google Shape;1119;p22"/>
            <p:cNvCxnSpPr/>
            <p:nvPr/>
          </p:nvCxnSpPr>
          <p:spPr>
            <a:xfrm rot="10800000">
              <a:off x="3712807" y="4209528"/>
              <a:ext cx="4694560" cy="0"/>
            </a:xfrm>
            <a:prstGeom prst="straightConnector1">
              <a:avLst/>
            </a:prstGeom>
            <a:noFill/>
            <a:ln cap="flat" cmpd="sng" w="28575">
              <a:solidFill>
                <a:srgbClr val="FAB7BA"/>
              </a:solidFill>
              <a:prstDash val="dot"/>
              <a:miter lim="800000"/>
              <a:headEnd len="sm" w="sm" type="none"/>
              <a:tailEnd len="sm" w="sm" type="none"/>
            </a:ln>
          </p:spPr>
        </p:cxnSp>
        <p:sp>
          <p:nvSpPr>
            <p:cNvPr id="1120" name="Google Shape;1120;p22"/>
            <p:cNvSpPr/>
            <p:nvPr/>
          </p:nvSpPr>
          <p:spPr>
            <a:xfrm>
              <a:off x="8447212" y="3039977"/>
              <a:ext cx="2112235" cy="2112235"/>
            </a:xfrm>
            <a:prstGeom prst="ellipse">
              <a:avLst/>
            </a:prstGeom>
            <a:noFill/>
            <a:ln cap="flat" cmpd="sng" w="28575">
              <a:solidFill>
                <a:schemeClr val="dk2"/>
              </a:solidFill>
              <a:prstDash val="dot"/>
              <a:miter lim="800000"/>
              <a:headEnd len="sm" w="sm" type="none"/>
              <a:tailEnd len="sm" w="sm" type="none"/>
            </a:ln>
          </p:spPr>
          <p:txBody>
            <a:bodyPr anchorCtr="0" anchor="ctr" bIns="60950" lIns="121900" spcFirstLastPara="1" rIns="121900" wrap="square" tIns="60950">
              <a:noAutofit/>
            </a:bodyPr>
            <a:lstStyle/>
            <a:p>
              <a:pPr indent="0" lvl="0" marL="0" marR="0" rtl="0" algn="ctr">
                <a:spcBef>
                  <a:spcPts val="0"/>
                </a:spcBef>
                <a:spcAft>
                  <a:spcPts val="0"/>
                </a:spcAft>
                <a:buNone/>
              </a:pPr>
              <a:r>
                <a:t/>
              </a:r>
              <a:endParaRPr sz="1800">
                <a:solidFill>
                  <a:srgbClr val="2C3648"/>
                </a:solidFill>
                <a:latin typeface="Calibri"/>
                <a:ea typeface="Calibri"/>
                <a:cs typeface="Calibri"/>
                <a:sym typeface="Calibri"/>
              </a:endParaRPr>
            </a:p>
          </p:txBody>
        </p:sp>
        <p:sp>
          <p:nvSpPr>
            <p:cNvPr id="1121" name="Google Shape;1121;p22"/>
            <p:cNvSpPr/>
            <p:nvPr/>
          </p:nvSpPr>
          <p:spPr>
            <a:xfrm>
              <a:off x="1600571" y="3039977"/>
              <a:ext cx="2112235" cy="2112235"/>
            </a:xfrm>
            <a:prstGeom prst="ellipse">
              <a:avLst/>
            </a:prstGeom>
            <a:noFill/>
            <a:ln cap="flat" cmpd="sng" w="28575">
              <a:solidFill>
                <a:schemeClr val="dk2"/>
              </a:solidFill>
              <a:prstDash val="dot"/>
              <a:miter lim="800000"/>
              <a:headEnd len="sm" w="sm" type="none"/>
              <a:tailEnd len="sm" w="sm" type="none"/>
            </a:ln>
          </p:spPr>
          <p:txBody>
            <a:bodyPr anchorCtr="0" anchor="ctr" bIns="60950" lIns="121900" spcFirstLastPara="1" rIns="121900" wrap="square" tIns="60950">
              <a:noAutofit/>
            </a:bodyPr>
            <a:lstStyle/>
            <a:p>
              <a:pPr indent="0" lvl="0" marL="0" marR="0" rtl="0" algn="ctr">
                <a:spcBef>
                  <a:spcPts val="0"/>
                </a:spcBef>
                <a:spcAft>
                  <a:spcPts val="0"/>
                </a:spcAft>
                <a:buNone/>
              </a:pPr>
              <a:r>
                <a:t/>
              </a:r>
              <a:endParaRPr sz="1800">
                <a:solidFill>
                  <a:srgbClr val="2C3648"/>
                </a:solidFill>
                <a:latin typeface="Calibri"/>
                <a:ea typeface="Calibri"/>
                <a:cs typeface="Calibri"/>
                <a:sym typeface="Calibri"/>
              </a:endParaRPr>
            </a:p>
          </p:txBody>
        </p:sp>
        <p:sp>
          <p:nvSpPr>
            <p:cNvPr id="1122" name="Google Shape;1122;p22"/>
            <p:cNvSpPr/>
            <p:nvPr/>
          </p:nvSpPr>
          <p:spPr>
            <a:xfrm>
              <a:off x="5020257" y="3230776"/>
              <a:ext cx="2014972" cy="1921436"/>
            </a:xfrm>
            <a:prstGeom prst="ellipse">
              <a:avLst/>
            </a:prstGeom>
            <a:solidFill>
              <a:schemeClr val="lt1"/>
            </a:solidFill>
            <a:ln cap="flat" cmpd="sng" w="381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225425" lvl="0" marL="225425" marR="0" rtl="0" algn="ctr">
                <a:spcBef>
                  <a:spcPts val="0"/>
                </a:spcBef>
                <a:spcAft>
                  <a:spcPts val="0"/>
                </a:spcAft>
                <a:buNone/>
              </a:pPr>
              <a:r>
                <a:rPr b="1" lang="en-US" sz="3600">
                  <a:solidFill>
                    <a:srgbClr val="960A10"/>
                  </a:solidFill>
                  <a:latin typeface="Calibri"/>
                  <a:ea typeface="Calibri"/>
                  <a:cs typeface="Calibri"/>
                  <a:sym typeface="Calibri"/>
                </a:rPr>
                <a:t>GIAO KẾT </a:t>
              </a:r>
              <a:endParaRPr/>
            </a:p>
            <a:p>
              <a:pPr indent="-225425" lvl="0" marL="225425" marR="0" rtl="0" algn="ctr">
                <a:spcBef>
                  <a:spcPts val="0"/>
                </a:spcBef>
                <a:spcAft>
                  <a:spcPts val="0"/>
                </a:spcAft>
                <a:buNone/>
              </a:pPr>
              <a:r>
                <a:rPr b="1" lang="en-US" sz="3600">
                  <a:solidFill>
                    <a:srgbClr val="960A10"/>
                  </a:solidFill>
                  <a:latin typeface="Calibri"/>
                  <a:ea typeface="Calibri"/>
                  <a:cs typeface="Calibri"/>
                  <a:sym typeface="Calibri"/>
                </a:rPr>
                <a:t>HĐLĐ</a:t>
              </a:r>
              <a:endParaRPr b="1" sz="3600">
                <a:solidFill>
                  <a:srgbClr val="960A10"/>
                </a:solidFill>
                <a:latin typeface="Calibri"/>
                <a:ea typeface="Calibri"/>
                <a:cs typeface="Calibri"/>
                <a:sym typeface="Calibri"/>
              </a:endParaRPr>
            </a:p>
          </p:txBody>
        </p:sp>
        <p:sp>
          <p:nvSpPr>
            <p:cNvPr id="1123" name="Google Shape;1123;p22"/>
            <p:cNvSpPr/>
            <p:nvPr/>
          </p:nvSpPr>
          <p:spPr>
            <a:xfrm>
              <a:off x="8824848" y="4807639"/>
              <a:ext cx="1344149" cy="1344149"/>
            </a:xfrm>
            <a:prstGeom prst="ellipse">
              <a:avLst/>
            </a:prstGeom>
            <a:solidFill>
              <a:srgbClr val="FAB7BA"/>
            </a:solidFill>
            <a:ln>
              <a:noFill/>
            </a:ln>
          </p:spPr>
          <p:txBody>
            <a:bodyPr anchorCtr="0" anchor="ctr" bIns="60950" lIns="121900" spcFirstLastPara="1" rIns="121900" wrap="square" tIns="60950">
              <a:noAutofit/>
            </a:bodyPr>
            <a:lstStyle/>
            <a:p>
              <a:pPr indent="0" lvl="0" marL="0" marR="0" rtl="0" algn="ctr">
                <a:spcBef>
                  <a:spcPts val="0"/>
                </a:spcBef>
                <a:spcAft>
                  <a:spcPts val="0"/>
                </a:spcAft>
                <a:buNone/>
              </a:pPr>
              <a:r>
                <a:rPr b="1" lang="en-US" sz="1800">
                  <a:solidFill>
                    <a:srgbClr val="960A10"/>
                  </a:solidFill>
                  <a:latin typeface="Calibri"/>
                  <a:ea typeface="Calibri"/>
                  <a:cs typeface="Calibri"/>
                  <a:sym typeface="Calibri"/>
                </a:rPr>
                <a:t>GIAO KẾT TRỰC TIẾP</a:t>
              </a:r>
              <a:endParaRPr b="1" sz="2800">
                <a:solidFill>
                  <a:srgbClr val="960A10"/>
                </a:solidFill>
                <a:latin typeface="Calibri"/>
                <a:ea typeface="Calibri"/>
                <a:cs typeface="Calibri"/>
                <a:sym typeface="Calibri"/>
              </a:endParaRPr>
            </a:p>
          </p:txBody>
        </p:sp>
        <p:sp>
          <p:nvSpPr>
            <p:cNvPr id="1124" name="Google Shape;1124;p22"/>
            <p:cNvSpPr/>
            <p:nvPr/>
          </p:nvSpPr>
          <p:spPr>
            <a:xfrm>
              <a:off x="7271582" y="3340294"/>
              <a:ext cx="1563253" cy="1561920"/>
            </a:xfrm>
            <a:prstGeom prst="ellipse">
              <a:avLst/>
            </a:prstGeom>
            <a:solidFill>
              <a:srgbClr val="C7CDD4"/>
            </a:solidFill>
            <a:ln cap="flat" cmpd="sng" w="38100">
              <a:solidFill>
                <a:srgbClr val="2C3648"/>
              </a:solidFill>
              <a:prstDash val="solid"/>
              <a:miter lim="800000"/>
              <a:headEnd len="sm" w="sm" type="none"/>
              <a:tailEnd len="sm" w="sm" type="none"/>
            </a:ln>
          </p:spPr>
          <p:txBody>
            <a:bodyPr anchorCtr="0" anchor="ctr" bIns="45700" lIns="91425" spcFirstLastPara="1" rIns="91425" wrap="square" tIns="45700">
              <a:noAutofit/>
            </a:bodyPr>
            <a:lstStyle/>
            <a:p>
              <a:pPr indent="-225425" lvl="0" marL="225425" marR="0" rtl="0" algn="ctr">
                <a:spcBef>
                  <a:spcPts val="0"/>
                </a:spcBef>
                <a:spcAft>
                  <a:spcPts val="0"/>
                </a:spcAft>
                <a:buNone/>
              </a:pPr>
              <a:r>
                <a:rPr b="1" lang="en-US" sz="2400">
                  <a:solidFill>
                    <a:srgbClr val="2C3648"/>
                  </a:solidFill>
                  <a:latin typeface="Calibri"/>
                  <a:ea typeface="Calibri"/>
                  <a:cs typeface="Calibri"/>
                  <a:sym typeface="Calibri"/>
                </a:rPr>
                <a:t>NGUYÊN </a:t>
              </a:r>
              <a:endParaRPr/>
            </a:p>
            <a:p>
              <a:pPr indent="-225425" lvl="0" marL="225425" marR="0" rtl="0" algn="ctr">
                <a:spcBef>
                  <a:spcPts val="0"/>
                </a:spcBef>
                <a:spcAft>
                  <a:spcPts val="0"/>
                </a:spcAft>
                <a:buNone/>
              </a:pPr>
              <a:r>
                <a:rPr b="1" lang="en-US" sz="2400">
                  <a:solidFill>
                    <a:srgbClr val="2C3648"/>
                  </a:solidFill>
                  <a:latin typeface="Calibri"/>
                  <a:ea typeface="Calibri"/>
                  <a:cs typeface="Calibri"/>
                  <a:sym typeface="Calibri"/>
                </a:rPr>
                <a:t>TẮC</a:t>
              </a:r>
              <a:endParaRPr b="1" sz="2400">
                <a:solidFill>
                  <a:srgbClr val="2C3648"/>
                </a:solidFill>
                <a:latin typeface="Calibri"/>
                <a:ea typeface="Calibri"/>
                <a:cs typeface="Calibri"/>
                <a:sym typeface="Calibri"/>
              </a:endParaRPr>
            </a:p>
          </p:txBody>
        </p:sp>
        <p:sp>
          <p:nvSpPr>
            <p:cNvPr id="1125" name="Google Shape;1125;p22"/>
            <p:cNvSpPr/>
            <p:nvPr/>
          </p:nvSpPr>
          <p:spPr>
            <a:xfrm>
              <a:off x="8874680" y="2059949"/>
              <a:ext cx="1344149" cy="1344149"/>
            </a:xfrm>
            <a:prstGeom prst="ellipse">
              <a:avLst/>
            </a:prstGeom>
            <a:solidFill>
              <a:srgbClr val="FAB7BA"/>
            </a:solidFill>
            <a:ln>
              <a:noFill/>
            </a:ln>
          </p:spPr>
          <p:txBody>
            <a:bodyPr anchorCtr="0" anchor="ctr" bIns="60950" lIns="121900" spcFirstLastPara="1" rIns="121900" wrap="square" tIns="60950">
              <a:noAutofit/>
            </a:bodyPr>
            <a:lstStyle/>
            <a:p>
              <a:pPr indent="0" lvl="0" marL="0" marR="0" rtl="0" algn="ctr">
                <a:spcBef>
                  <a:spcPts val="0"/>
                </a:spcBef>
                <a:spcAft>
                  <a:spcPts val="0"/>
                </a:spcAft>
                <a:buNone/>
              </a:pPr>
              <a:r>
                <a:rPr b="1" lang="en-US" sz="1800">
                  <a:solidFill>
                    <a:srgbClr val="960A10"/>
                  </a:solidFill>
                  <a:latin typeface="Calibri"/>
                  <a:ea typeface="Calibri"/>
                  <a:cs typeface="Calibri"/>
                  <a:sym typeface="Calibri"/>
                </a:rPr>
                <a:t>TỰ DO, BÌNH ĐẲNG. TỰ NGUYỆN</a:t>
              </a:r>
              <a:endParaRPr b="1" sz="2800">
                <a:solidFill>
                  <a:srgbClr val="960A10"/>
                </a:solidFill>
                <a:latin typeface="Calibri"/>
                <a:ea typeface="Calibri"/>
                <a:cs typeface="Calibri"/>
                <a:sym typeface="Calibri"/>
              </a:endParaRPr>
            </a:p>
          </p:txBody>
        </p:sp>
        <p:sp>
          <p:nvSpPr>
            <p:cNvPr id="1126" name="Google Shape;1126;p22"/>
            <p:cNvSpPr/>
            <p:nvPr/>
          </p:nvSpPr>
          <p:spPr>
            <a:xfrm>
              <a:off x="1954718" y="4668923"/>
              <a:ext cx="1344149" cy="1344149"/>
            </a:xfrm>
            <a:prstGeom prst="ellipse">
              <a:avLst/>
            </a:prstGeom>
            <a:solidFill>
              <a:srgbClr val="FAB7BA"/>
            </a:solidFill>
            <a:ln>
              <a:noFill/>
            </a:ln>
          </p:spPr>
          <p:txBody>
            <a:bodyPr anchorCtr="0" anchor="ctr" bIns="60950" lIns="121900" spcFirstLastPara="1" rIns="121900" wrap="square" tIns="60950">
              <a:noAutofit/>
            </a:bodyPr>
            <a:lstStyle/>
            <a:p>
              <a:pPr indent="0" lvl="0" marL="0" marR="0" rtl="0" algn="ctr">
                <a:spcBef>
                  <a:spcPts val="0"/>
                </a:spcBef>
                <a:spcAft>
                  <a:spcPts val="0"/>
                </a:spcAft>
                <a:buNone/>
              </a:pPr>
              <a:r>
                <a:rPr b="1" lang="en-US" sz="1800">
                  <a:solidFill>
                    <a:srgbClr val="960A10"/>
                  </a:solidFill>
                  <a:latin typeface="Calibri"/>
                  <a:ea typeface="Calibri"/>
                  <a:cs typeface="Calibri"/>
                  <a:sym typeface="Calibri"/>
                </a:rPr>
                <a:t>QUYỀN VÀ NGHĨA VỤ</a:t>
              </a:r>
              <a:endParaRPr b="1" sz="2800">
                <a:solidFill>
                  <a:srgbClr val="960A10"/>
                </a:solidFill>
                <a:latin typeface="Calibri"/>
                <a:ea typeface="Calibri"/>
                <a:cs typeface="Calibri"/>
                <a:sym typeface="Calibri"/>
              </a:endParaRPr>
            </a:p>
          </p:txBody>
        </p:sp>
        <p:sp>
          <p:nvSpPr>
            <p:cNvPr id="1127" name="Google Shape;1127;p22"/>
            <p:cNvSpPr/>
            <p:nvPr/>
          </p:nvSpPr>
          <p:spPr>
            <a:xfrm>
              <a:off x="3172984" y="3340294"/>
              <a:ext cx="1589533" cy="1543033"/>
            </a:xfrm>
            <a:prstGeom prst="ellipse">
              <a:avLst/>
            </a:prstGeom>
            <a:solidFill>
              <a:srgbClr val="C7CDD4"/>
            </a:solidFill>
            <a:ln cap="flat" cmpd="sng" w="38100">
              <a:solidFill>
                <a:srgbClr val="2C3648"/>
              </a:solidFill>
              <a:prstDash val="solid"/>
              <a:miter lim="800000"/>
              <a:headEnd len="sm" w="sm" type="none"/>
              <a:tailEnd len="sm" w="sm" type="none"/>
            </a:ln>
          </p:spPr>
          <p:txBody>
            <a:bodyPr anchorCtr="0" anchor="ctr" bIns="45700" lIns="91425" spcFirstLastPara="1" rIns="91425" wrap="square" tIns="45700">
              <a:noAutofit/>
            </a:bodyPr>
            <a:lstStyle/>
            <a:p>
              <a:pPr indent="-225425" lvl="0" marL="225425" marR="0" rtl="0" algn="ctr">
                <a:spcBef>
                  <a:spcPts val="0"/>
                </a:spcBef>
                <a:spcAft>
                  <a:spcPts val="0"/>
                </a:spcAft>
                <a:buNone/>
              </a:pPr>
              <a:r>
                <a:rPr b="1" lang="en-US" sz="2400">
                  <a:solidFill>
                    <a:srgbClr val="2C3648"/>
                  </a:solidFill>
                  <a:latin typeface="Calibri"/>
                  <a:ea typeface="Calibri"/>
                  <a:cs typeface="Calibri"/>
                  <a:sym typeface="Calibri"/>
                </a:rPr>
                <a:t>HĐLĐ</a:t>
              </a:r>
              <a:endParaRPr b="1" sz="2400">
                <a:solidFill>
                  <a:srgbClr val="2C3648"/>
                </a:solidFill>
                <a:latin typeface="Calibri"/>
                <a:ea typeface="Calibri"/>
                <a:cs typeface="Calibri"/>
                <a:sym typeface="Calibri"/>
              </a:endParaRPr>
            </a:p>
          </p:txBody>
        </p:sp>
        <p:sp>
          <p:nvSpPr>
            <p:cNvPr id="1128" name="Google Shape;1128;p22"/>
            <p:cNvSpPr/>
            <p:nvPr/>
          </p:nvSpPr>
          <p:spPr>
            <a:xfrm>
              <a:off x="2006384" y="2059949"/>
              <a:ext cx="1344149" cy="1344149"/>
            </a:xfrm>
            <a:prstGeom prst="ellipse">
              <a:avLst/>
            </a:prstGeom>
            <a:solidFill>
              <a:srgbClr val="FAB7BA"/>
            </a:solidFill>
            <a:ln>
              <a:noFill/>
            </a:ln>
          </p:spPr>
          <p:txBody>
            <a:bodyPr anchorCtr="0" anchor="ctr" bIns="60950" lIns="121900" spcFirstLastPara="1" rIns="121900" wrap="square" tIns="60950">
              <a:noAutofit/>
            </a:bodyPr>
            <a:lstStyle/>
            <a:p>
              <a:pPr indent="0" lvl="0" marL="0" marR="0" rtl="0" algn="ctr">
                <a:spcBef>
                  <a:spcPts val="0"/>
                </a:spcBef>
                <a:spcAft>
                  <a:spcPts val="0"/>
                </a:spcAft>
                <a:buNone/>
              </a:pPr>
              <a:r>
                <a:rPr b="1" lang="en-US" sz="1800">
                  <a:solidFill>
                    <a:srgbClr val="960A10"/>
                  </a:solidFill>
                  <a:latin typeface="Calibri"/>
                  <a:ea typeface="Calibri"/>
                  <a:cs typeface="Calibri"/>
                  <a:sym typeface="Calibri"/>
                </a:rPr>
                <a:t>LÀM VIỆC CÓ TRẢ CÔNG</a:t>
              </a:r>
              <a:endParaRPr b="1" sz="2800">
                <a:solidFill>
                  <a:srgbClr val="960A10"/>
                </a:solidFill>
                <a:latin typeface="Calibri"/>
                <a:ea typeface="Calibri"/>
                <a:cs typeface="Calibri"/>
                <a:sym typeface="Calibri"/>
              </a:endParaRPr>
            </a:p>
          </p:txBody>
        </p:sp>
      </p:grpSp>
      <p:sp>
        <p:nvSpPr>
          <p:cNvPr id="1129" name="Google Shape;1129;p22"/>
          <p:cNvSpPr/>
          <p:nvPr/>
        </p:nvSpPr>
        <p:spPr>
          <a:xfrm>
            <a:off x="26098" y="2794997"/>
            <a:ext cx="1698199" cy="1571824"/>
          </a:xfrm>
          <a:prstGeom prst="ellipse">
            <a:avLst/>
          </a:prstGeom>
          <a:solidFill>
            <a:srgbClr val="FAB7BA"/>
          </a:solidFill>
          <a:ln>
            <a:noFill/>
          </a:ln>
        </p:spPr>
        <p:txBody>
          <a:bodyPr anchorCtr="0" anchor="ctr" bIns="60950" lIns="121900" spcFirstLastPara="1" rIns="121900" wrap="square" tIns="60950">
            <a:noAutofit/>
          </a:bodyPr>
          <a:lstStyle/>
          <a:p>
            <a:pPr indent="0" lvl="0" marL="0" marR="0" rtl="0" algn="ctr">
              <a:spcBef>
                <a:spcPts val="0"/>
              </a:spcBef>
              <a:spcAft>
                <a:spcPts val="0"/>
              </a:spcAft>
              <a:buNone/>
            </a:pPr>
            <a:r>
              <a:rPr b="1" lang="en-US" sz="1800">
                <a:solidFill>
                  <a:srgbClr val="960A10"/>
                </a:solidFill>
                <a:latin typeface="Calibri"/>
                <a:ea typeface="Calibri"/>
                <a:cs typeface="Calibri"/>
                <a:sym typeface="Calibri"/>
              </a:rPr>
              <a:t>ĐIỀU KIỆN LAO ĐỘNG</a:t>
            </a:r>
            <a:endParaRPr b="1" sz="2800">
              <a:solidFill>
                <a:srgbClr val="960A10"/>
              </a:solidFill>
              <a:latin typeface="Calibri"/>
              <a:ea typeface="Calibri"/>
              <a:cs typeface="Calibri"/>
              <a:sym typeface="Calibri"/>
            </a:endParaRPr>
          </a:p>
        </p:txBody>
      </p:sp>
      <p:sp>
        <p:nvSpPr>
          <p:cNvPr id="1130" name="Google Shape;1130;p22"/>
          <p:cNvSpPr/>
          <p:nvPr/>
        </p:nvSpPr>
        <p:spPr>
          <a:xfrm>
            <a:off x="10519259" y="2841377"/>
            <a:ext cx="1728266" cy="1641276"/>
          </a:xfrm>
          <a:prstGeom prst="ellipse">
            <a:avLst/>
          </a:prstGeom>
          <a:solidFill>
            <a:srgbClr val="FAB7BA"/>
          </a:solidFill>
          <a:ln>
            <a:noFill/>
          </a:ln>
        </p:spPr>
        <p:txBody>
          <a:bodyPr anchorCtr="0" anchor="ctr" bIns="60950" lIns="121900" spcFirstLastPara="1" rIns="121900" wrap="square" tIns="60950">
            <a:noAutofit/>
          </a:bodyPr>
          <a:lstStyle/>
          <a:p>
            <a:pPr indent="0" lvl="0" marL="0" marR="0" rtl="0" algn="ctr">
              <a:spcBef>
                <a:spcPts val="0"/>
              </a:spcBef>
              <a:spcAft>
                <a:spcPts val="0"/>
              </a:spcAft>
              <a:buNone/>
            </a:pPr>
            <a:r>
              <a:rPr b="1" lang="en-US" sz="1800">
                <a:solidFill>
                  <a:srgbClr val="960A10"/>
                </a:solidFill>
                <a:latin typeface="Calibri"/>
                <a:ea typeface="Calibri"/>
                <a:cs typeface="Calibri"/>
                <a:sym typeface="Calibri"/>
              </a:rPr>
              <a:t>KHÔNG TRÁI PL VÀ THOẢ ƯỚC LĐ TẬP THỂ</a:t>
            </a:r>
            <a:endParaRPr b="1" sz="2800">
              <a:solidFill>
                <a:srgbClr val="960A10"/>
              </a:solidFill>
              <a:latin typeface="Calibri"/>
              <a:ea typeface="Calibri"/>
              <a:cs typeface="Calibri"/>
              <a:sym typeface="Calibri"/>
            </a:endParaRPr>
          </a:p>
        </p:txBody>
      </p:sp>
      <p:sp>
        <p:nvSpPr>
          <p:cNvPr id="1131" name="Google Shape;1131;p22"/>
          <p:cNvSpPr txBox="1"/>
          <p:nvPr/>
        </p:nvSpPr>
        <p:spPr>
          <a:xfrm>
            <a:off x="1724297" y="353493"/>
            <a:ext cx="9124393" cy="525248"/>
          </a:xfrm>
          <a:prstGeom prst="rect">
            <a:avLst/>
          </a:prstGeom>
          <a:solidFill>
            <a:srgbClr val="ACB8C2"/>
          </a:solidFill>
          <a:ln cap="flat" cmpd="sng" w="9525">
            <a:solidFill>
              <a:srgbClr val="BAC3D4"/>
            </a:solidFill>
            <a:prstDash val="solid"/>
            <a:round/>
            <a:headEnd len="sm" w="sm" type="none"/>
            <a:tailEnd len="sm" w="sm" type="none"/>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rgbClr val="2C3648"/>
              </a:buClr>
              <a:buSzPts val="2800"/>
              <a:buFont typeface="Calibri"/>
              <a:buNone/>
            </a:pPr>
            <a:r>
              <a:rPr b="1" lang="en-US" sz="2800">
                <a:solidFill>
                  <a:srgbClr val="2C3648"/>
                </a:solidFill>
                <a:latin typeface="Calibri"/>
                <a:ea typeface="Calibri"/>
                <a:cs typeface="Calibri"/>
                <a:sym typeface="Calibri"/>
              </a:rPr>
              <a:t>B2. BÌNH ĐẲNG TRONG GIAO KẾT HỢP ĐỒNG LAO ĐỘNG</a:t>
            </a:r>
            <a:endParaRPr b="1" sz="2800">
              <a:solidFill>
                <a:srgbClr val="2C3648"/>
              </a:solidFill>
              <a:latin typeface="Calibri"/>
              <a:ea typeface="Calibri"/>
              <a:cs typeface="Calibri"/>
              <a:sym typeface="Calibri"/>
            </a:endParaRPr>
          </a:p>
        </p:txBody>
      </p:sp>
    </p:spTree>
  </p:cSld>
  <p:clrMapOvr>
    <a:masterClrMapping/>
  </p:clrMapOvr>
  <mc:AlternateContent>
    <mc:Choice Requires="p14">
      <p:transition spd="slow" p14:dur="125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31"/>
                                        </p:tgtEl>
                                        <p:attrNameLst>
                                          <p:attrName>style.visibility</p:attrName>
                                        </p:attrNameLst>
                                      </p:cBhvr>
                                      <p:to>
                                        <p:strVal val="visible"/>
                                      </p:to>
                                    </p:set>
                                    <p:animEffect filter="fade" transition="in">
                                      <p:cBhvr>
                                        <p:cTn dur="2000"/>
                                        <p:tgtEl>
                                          <p:spTgt spid="11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18"/>
                                        </p:tgtEl>
                                        <p:attrNameLst>
                                          <p:attrName>style.visibility</p:attrName>
                                        </p:attrNameLst>
                                      </p:cBhvr>
                                      <p:to>
                                        <p:strVal val="visible"/>
                                      </p:to>
                                    </p:set>
                                    <p:anim calcmode="lin" valueType="num">
                                      <p:cBhvr additive="base">
                                        <p:cTn dur="500"/>
                                        <p:tgtEl>
                                          <p:spTgt spid="1118"/>
                                        </p:tgtEl>
                                        <p:attrNameLst>
                                          <p:attrName>ppt_w</p:attrName>
                                        </p:attrNameLst>
                                      </p:cBhvr>
                                      <p:tavLst>
                                        <p:tav fmla="" tm="0">
                                          <p:val>
                                            <p:strVal val="0"/>
                                          </p:val>
                                        </p:tav>
                                        <p:tav fmla="" tm="100000">
                                          <p:val>
                                            <p:strVal val="#ppt_w"/>
                                          </p:val>
                                        </p:tav>
                                      </p:tavLst>
                                    </p:anim>
                                    <p:anim calcmode="lin" valueType="num">
                                      <p:cBhvr additive="base">
                                        <p:cTn dur="500"/>
                                        <p:tgtEl>
                                          <p:spTgt spid="111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129"/>
                                        </p:tgtEl>
                                        <p:attrNameLst>
                                          <p:attrName>style.visibility</p:attrName>
                                        </p:attrNameLst>
                                      </p:cBhvr>
                                      <p:to>
                                        <p:strVal val="visible"/>
                                      </p:to>
                                    </p:set>
                                    <p:anim calcmode="lin" valueType="num">
                                      <p:cBhvr additive="base">
                                        <p:cTn dur="500"/>
                                        <p:tgtEl>
                                          <p:spTgt spid="1129"/>
                                        </p:tgtEl>
                                        <p:attrNameLst>
                                          <p:attrName>ppt_w</p:attrName>
                                        </p:attrNameLst>
                                      </p:cBhvr>
                                      <p:tavLst>
                                        <p:tav fmla="" tm="0">
                                          <p:val>
                                            <p:strVal val="0"/>
                                          </p:val>
                                        </p:tav>
                                        <p:tav fmla="" tm="100000">
                                          <p:val>
                                            <p:strVal val="#ppt_w"/>
                                          </p:val>
                                        </p:tav>
                                      </p:tavLst>
                                    </p:anim>
                                    <p:anim calcmode="lin" valueType="num">
                                      <p:cBhvr additive="base">
                                        <p:cTn dur="500"/>
                                        <p:tgtEl>
                                          <p:spTgt spid="112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130"/>
                                        </p:tgtEl>
                                        <p:attrNameLst>
                                          <p:attrName>style.visibility</p:attrName>
                                        </p:attrNameLst>
                                      </p:cBhvr>
                                      <p:to>
                                        <p:strVal val="visible"/>
                                      </p:to>
                                    </p:set>
                                    <p:anim calcmode="lin" valueType="num">
                                      <p:cBhvr additive="base">
                                        <p:cTn dur="500"/>
                                        <p:tgtEl>
                                          <p:spTgt spid="1130"/>
                                        </p:tgtEl>
                                        <p:attrNameLst>
                                          <p:attrName>ppt_w</p:attrName>
                                        </p:attrNameLst>
                                      </p:cBhvr>
                                      <p:tavLst>
                                        <p:tav fmla="" tm="0">
                                          <p:val>
                                            <p:strVal val="0"/>
                                          </p:val>
                                        </p:tav>
                                        <p:tav fmla="" tm="100000">
                                          <p:val>
                                            <p:strVal val="#ppt_w"/>
                                          </p:val>
                                        </p:tav>
                                      </p:tavLst>
                                    </p:anim>
                                    <p:anim calcmode="lin" valueType="num">
                                      <p:cBhvr additive="base">
                                        <p:cTn dur="500"/>
                                        <p:tgtEl>
                                          <p:spTgt spid="113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6" name="Shape 1136"/>
        <p:cNvGrpSpPr/>
        <p:nvPr/>
      </p:nvGrpSpPr>
      <p:grpSpPr>
        <a:xfrm>
          <a:off x="0" y="0"/>
          <a:ext cx="0" cy="0"/>
          <a:chOff x="0" y="0"/>
          <a:chExt cx="0" cy="0"/>
        </a:xfrm>
      </p:grpSpPr>
      <p:grpSp>
        <p:nvGrpSpPr>
          <p:cNvPr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id="1137" name="Google Shape;1137;p23" title="iSlide™ 版权声明  COPYRIGHT NOTICE"/>
          <p:cNvGrpSpPr/>
          <p:nvPr/>
        </p:nvGrpSpPr>
        <p:grpSpPr>
          <a:xfrm>
            <a:off x="742236" y="1748219"/>
            <a:ext cx="10846173" cy="4562624"/>
            <a:chOff x="742236" y="1748216"/>
            <a:chExt cx="10846173" cy="4562624"/>
          </a:xfrm>
        </p:grpSpPr>
        <p:grpSp>
          <p:nvGrpSpPr>
            <p:cNvPr id="1138" name="Google Shape;1138;p23"/>
            <p:cNvGrpSpPr/>
            <p:nvPr/>
          </p:nvGrpSpPr>
          <p:grpSpPr>
            <a:xfrm>
              <a:off x="3837320" y="2457952"/>
              <a:ext cx="4439545" cy="3111969"/>
              <a:chOff x="3747778" y="2457952"/>
              <a:chExt cx="4618625" cy="3111969"/>
            </a:xfrm>
          </p:grpSpPr>
          <p:sp>
            <p:nvSpPr>
              <p:cNvPr id="1139" name="Google Shape;1139;p23"/>
              <p:cNvSpPr/>
              <p:nvPr/>
            </p:nvSpPr>
            <p:spPr>
              <a:xfrm flipH="1">
                <a:off x="6056579" y="2457952"/>
                <a:ext cx="2309824" cy="3111969"/>
              </a:xfrm>
              <a:custGeom>
                <a:rect b="b" l="l" r="r" t="t"/>
                <a:pathLst>
                  <a:path extrusionOk="0" h="3111969" w="2309824">
                    <a:moveTo>
                      <a:pt x="2221658" y="1883430"/>
                    </a:moveTo>
                    <a:lnTo>
                      <a:pt x="2309824" y="1950158"/>
                    </a:lnTo>
                    <a:lnTo>
                      <a:pt x="2309824" y="3111969"/>
                    </a:lnTo>
                    <a:lnTo>
                      <a:pt x="1362401" y="3111969"/>
                    </a:lnTo>
                    <a:lnTo>
                      <a:pt x="1426648" y="3047722"/>
                    </a:lnTo>
                    <a:lnTo>
                      <a:pt x="1375322" y="2996395"/>
                    </a:lnTo>
                    <a:lnTo>
                      <a:pt x="2221658" y="2996395"/>
                    </a:lnTo>
                    <a:close/>
                    <a:moveTo>
                      <a:pt x="88166" y="1468417"/>
                    </a:moveTo>
                    <a:lnTo>
                      <a:pt x="88166" y="2996395"/>
                    </a:lnTo>
                    <a:lnTo>
                      <a:pt x="1287987" y="2996395"/>
                    </a:lnTo>
                    <a:lnTo>
                      <a:pt x="1339314" y="3047722"/>
                    </a:lnTo>
                    <a:lnTo>
                      <a:pt x="1275067" y="3111969"/>
                    </a:lnTo>
                    <a:lnTo>
                      <a:pt x="0" y="3111969"/>
                    </a:lnTo>
                    <a:lnTo>
                      <a:pt x="0" y="1468690"/>
                    </a:lnTo>
                    <a:lnTo>
                      <a:pt x="43946" y="1512636"/>
                    </a:lnTo>
                    <a:close/>
                    <a:moveTo>
                      <a:pt x="1382669" y="0"/>
                    </a:moveTo>
                    <a:lnTo>
                      <a:pt x="2309824" y="0"/>
                    </a:lnTo>
                    <a:lnTo>
                      <a:pt x="2309824" y="1076088"/>
                    </a:lnTo>
                    <a:lnTo>
                      <a:pt x="2221658" y="1009362"/>
                    </a:lnTo>
                    <a:lnTo>
                      <a:pt x="2221658" y="115574"/>
                    </a:lnTo>
                    <a:lnTo>
                      <a:pt x="1366982" y="115574"/>
                    </a:lnTo>
                    <a:lnTo>
                      <a:pt x="1317038" y="65630"/>
                    </a:lnTo>
                    <a:close/>
                    <a:moveTo>
                      <a:pt x="0" y="0"/>
                    </a:moveTo>
                    <a:lnTo>
                      <a:pt x="1295334" y="0"/>
                    </a:lnTo>
                    <a:lnTo>
                      <a:pt x="1229704" y="65630"/>
                    </a:lnTo>
                    <a:lnTo>
                      <a:pt x="1279648" y="115574"/>
                    </a:lnTo>
                    <a:lnTo>
                      <a:pt x="88166" y="115574"/>
                    </a:lnTo>
                    <a:lnTo>
                      <a:pt x="88166" y="1381082"/>
                    </a:lnTo>
                    <a:lnTo>
                      <a:pt x="43946" y="1425302"/>
                    </a:lnTo>
                    <a:lnTo>
                      <a:pt x="0" y="1381356"/>
                    </a:lnTo>
                    <a:close/>
                  </a:path>
                </a:pathLst>
              </a:custGeom>
              <a:solidFill>
                <a:srgbClr val="CCCC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40" name="Google Shape;1140;p23"/>
              <p:cNvSpPr/>
              <p:nvPr/>
            </p:nvSpPr>
            <p:spPr>
              <a:xfrm>
                <a:off x="3747778" y="2457952"/>
                <a:ext cx="2309824" cy="3111969"/>
              </a:xfrm>
              <a:custGeom>
                <a:rect b="b" l="l" r="r" t="t"/>
                <a:pathLst>
                  <a:path extrusionOk="0" h="3111969" w="2309824">
                    <a:moveTo>
                      <a:pt x="2221658" y="1883430"/>
                    </a:moveTo>
                    <a:lnTo>
                      <a:pt x="2309824" y="1950158"/>
                    </a:lnTo>
                    <a:lnTo>
                      <a:pt x="2309824" y="3111969"/>
                    </a:lnTo>
                    <a:lnTo>
                      <a:pt x="1362401" y="3111969"/>
                    </a:lnTo>
                    <a:lnTo>
                      <a:pt x="1426648" y="3047722"/>
                    </a:lnTo>
                    <a:lnTo>
                      <a:pt x="1375322" y="2996395"/>
                    </a:lnTo>
                    <a:lnTo>
                      <a:pt x="2221658" y="2996395"/>
                    </a:lnTo>
                    <a:close/>
                    <a:moveTo>
                      <a:pt x="88166" y="1468417"/>
                    </a:moveTo>
                    <a:lnTo>
                      <a:pt x="88166" y="2996395"/>
                    </a:lnTo>
                    <a:lnTo>
                      <a:pt x="1287987" y="2996395"/>
                    </a:lnTo>
                    <a:lnTo>
                      <a:pt x="1339314" y="3047722"/>
                    </a:lnTo>
                    <a:lnTo>
                      <a:pt x="1275067" y="3111969"/>
                    </a:lnTo>
                    <a:lnTo>
                      <a:pt x="0" y="3111969"/>
                    </a:lnTo>
                    <a:lnTo>
                      <a:pt x="0" y="1468690"/>
                    </a:lnTo>
                    <a:lnTo>
                      <a:pt x="43946" y="1512636"/>
                    </a:lnTo>
                    <a:close/>
                    <a:moveTo>
                      <a:pt x="1382669" y="0"/>
                    </a:moveTo>
                    <a:lnTo>
                      <a:pt x="2309824" y="0"/>
                    </a:lnTo>
                    <a:lnTo>
                      <a:pt x="2309824" y="1076088"/>
                    </a:lnTo>
                    <a:lnTo>
                      <a:pt x="2221658" y="1009362"/>
                    </a:lnTo>
                    <a:lnTo>
                      <a:pt x="2221658" y="115574"/>
                    </a:lnTo>
                    <a:lnTo>
                      <a:pt x="1366982" y="115574"/>
                    </a:lnTo>
                    <a:lnTo>
                      <a:pt x="1317038" y="65630"/>
                    </a:lnTo>
                    <a:close/>
                    <a:moveTo>
                      <a:pt x="0" y="0"/>
                    </a:moveTo>
                    <a:lnTo>
                      <a:pt x="1295334" y="0"/>
                    </a:lnTo>
                    <a:lnTo>
                      <a:pt x="1229704" y="65630"/>
                    </a:lnTo>
                    <a:lnTo>
                      <a:pt x="1279648" y="115574"/>
                    </a:lnTo>
                    <a:lnTo>
                      <a:pt x="88166" y="115574"/>
                    </a:lnTo>
                    <a:lnTo>
                      <a:pt x="88166" y="1381082"/>
                    </a:lnTo>
                    <a:lnTo>
                      <a:pt x="43946" y="1425302"/>
                    </a:lnTo>
                    <a:lnTo>
                      <a:pt x="0" y="1381356"/>
                    </a:lnTo>
                    <a:close/>
                  </a:path>
                </a:pathLst>
              </a:custGeom>
              <a:solidFill>
                <a:srgbClr val="CCCC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141" name="Google Shape;1141;p23"/>
            <p:cNvSpPr txBox="1"/>
            <p:nvPr/>
          </p:nvSpPr>
          <p:spPr>
            <a:xfrm>
              <a:off x="5301518" y="3645639"/>
              <a:ext cx="1512168" cy="584775"/>
            </a:xfrm>
            <a:prstGeom prst="rect">
              <a:avLst/>
            </a:prstGeom>
            <a:noFill/>
            <a:ln>
              <a:noFill/>
            </a:ln>
          </p:spPr>
          <p:txBody>
            <a:bodyPr anchorCtr="0" anchor="ctr" bIns="46800" lIns="90000" spcFirstLastPara="1" rIns="90000" wrap="square" tIns="46800">
              <a:normAutofit/>
            </a:bodyPr>
            <a:lstStyle/>
            <a:p>
              <a:pPr indent="0" lvl="0" marL="0" marR="0" rtl="0" algn="ctr">
                <a:spcBef>
                  <a:spcPts val="0"/>
                </a:spcBef>
                <a:spcAft>
                  <a:spcPts val="0"/>
                </a:spcAft>
                <a:buNone/>
              </a:pPr>
              <a:r>
                <a:rPr lang="en-US" sz="2800">
                  <a:solidFill>
                    <a:schemeClr val="dk1"/>
                  </a:solidFill>
                  <a:latin typeface="Arial"/>
                  <a:ea typeface="Arial"/>
                  <a:cs typeface="Arial"/>
                  <a:sym typeface="Arial"/>
                </a:rPr>
                <a:t>LĐ NAM – LĐ NỮ</a:t>
              </a:r>
              <a:endParaRPr sz="2800">
                <a:solidFill>
                  <a:schemeClr val="dk1"/>
                </a:solidFill>
                <a:latin typeface="Arial"/>
                <a:ea typeface="Arial"/>
                <a:cs typeface="Arial"/>
                <a:sym typeface="Arial"/>
              </a:endParaRPr>
            </a:p>
          </p:txBody>
        </p:sp>
        <p:sp>
          <p:nvSpPr>
            <p:cNvPr id="1142" name="Google Shape;1142;p23"/>
            <p:cNvSpPr/>
            <p:nvPr/>
          </p:nvSpPr>
          <p:spPr>
            <a:xfrm>
              <a:off x="8856223" y="1748216"/>
              <a:ext cx="2732186" cy="1725402"/>
            </a:xfrm>
            <a:prstGeom prst="rect">
              <a:avLst/>
            </a:prstGeom>
            <a:noFill/>
            <a:ln>
              <a:noFill/>
            </a:ln>
          </p:spPr>
          <p:txBody>
            <a:bodyPr anchorCtr="0" anchor="ctr" bIns="46800" lIns="90000" spcFirstLastPara="1" rIns="90000" wrap="square" tIns="46800">
              <a:normAutofit/>
            </a:bodyPr>
            <a:lstStyle/>
            <a:p>
              <a:pPr indent="0" lvl="0" marL="0" marR="0" rtl="0" algn="l">
                <a:spcBef>
                  <a:spcPts val="0"/>
                </a:spcBef>
                <a:spcAft>
                  <a:spcPts val="0"/>
                </a:spcAft>
                <a:buNone/>
              </a:pPr>
              <a:r>
                <a:rPr b="1" lang="en-US" sz="2400">
                  <a:solidFill>
                    <a:schemeClr val="accent2"/>
                  </a:solidFill>
                  <a:latin typeface="Calibri"/>
                  <a:ea typeface="Calibri"/>
                  <a:cs typeface="Calibri"/>
                  <a:sym typeface="Calibri"/>
                </a:rPr>
                <a:t>TIÊU CHUẨN,ĐỘ TUỔI</a:t>
              </a:r>
              <a:endParaRPr/>
            </a:p>
            <a:p>
              <a:pPr indent="0" lvl="0" marL="0" marR="0" rtl="0" algn="l">
                <a:spcBef>
                  <a:spcPts val="0"/>
                </a:spcBef>
                <a:spcAft>
                  <a:spcPts val="0"/>
                </a:spcAft>
                <a:buNone/>
              </a:pPr>
              <a:r>
                <a:rPr b="1" lang="en-US" sz="2400">
                  <a:solidFill>
                    <a:schemeClr val="accent2"/>
                  </a:solidFill>
                  <a:latin typeface="Calibri"/>
                  <a:ea typeface="Calibri"/>
                  <a:cs typeface="Calibri"/>
                  <a:sym typeface="Calibri"/>
                </a:rPr>
                <a:t>KHI TUYỂN DỤNG</a:t>
              </a:r>
              <a:endParaRPr b="1" sz="2400">
                <a:solidFill>
                  <a:schemeClr val="accent2"/>
                </a:solidFill>
                <a:latin typeface="Calibri"/>
                <a:ea typeface="Calibri"/>
                <a:cs typeface="Calibri"/>
                <a:sym typeface="Calibri"/>
              </a:endParaRPr>
            </a:p>
          </p:txBody>
        </p:sp>
        <p:sp>
          <p:nvSpPr>
            <p:cNvPr id="1143" name="Google Shape;1143;p23"/>
            <p:cNvSpPr/>
            <p:nvPr/>
          </p:nvSpPr>
          <p:spPr>
            <a:xfrm>
              <a:off x="8856223" y="4775782"/>
              <a:ext cx="2578029" cy="1262375"/>
            </a:xfrm>
            <a:prstGeom prst="rect">
              <a:avLst/>
            </a:prstGeom>
            <a:noFill/>
            <a:ln>
              <a:noFill/>
            </a:ln>
          </p:spPr>
          <p:txBody>
            <a:bodyPr anchorCtr="0" anchor="ctr" bIns="46800" lIns="90000" spcFirstLastPara="1" rIns="90000" wrap="square" tIns="46800">
              <a:normAutofit/>
            </a:bodyPr>
            <a:lstStyle/>
            <a:p>
              <a:pPr indent="0" lvl="0" marL="0" marR="0" rtl="0" algn="l">
                <a:spcBef>
                  <a:spcPts val="0"/>
                </a:spcBef>
                <a:spcAft>
                  <a:spcPts val="0"/>
                </a:spcAft>
                <a:buNone/>
              </a:pPr>
              <a:r>
                <a:rPr b="1" lang="en-US" sz="2400">
                  <a:solidFill>
                    <a:srgbClr val="960A10"/>
                  </a:solidFill>
                  <a:latin typeface="Calibri"/>
                  <a:ea typeface="Calibri"/>
                  <a:cs typeface="Calibri"/>
                  <a:sym typeface="Calibri"/>
                </a:rPr>
                <a:t>LAO ĐỘNG NỮ</a:t>
              </a:r>
              <a:endParaRPr/>
            </a:p>
            <a:p>
              <a:pPr indent="0" lvl="0" marL="0" marR="0" rtl="0" algn="l">
                <a:spcBef>
                  <a:spcPts val="0"/>
                </a:spcBef>
                <a:spcAft>
                  <a:spcPts val="0"/>
                </a:spcAft>
                <a:buNone/>
              </a:pPr>
              <a:r>
                <a:rPr b="1" lang="en-US" sz="2400">
                  <a:solidFill>
                    <a:srgbClr val="960A10"/>
                  </a:solidFill>
                  <a:latin typeface="Calibri"/>
                  <a:ea typeface="Calibri"/>
                  <a:cs typeface="Calibri"/>
                  <a:sym typeface="Calibri"/>
                </a:rPr>
                <a:t>ĐƯỢC QUAN TÂM</a:t>
              </a:r>
              <a:endParaRPr b="1" sz="2400">
                <a:solidFill>
                  <a:srgbClr val="960A10"/>
                </a:solidFill>
                <a:latin typeface="Calibri"/>
                <a:ea typeface="Calibri"/>
                <a:cs typeface="Calibri"/>
                <a:sym typeface="Calibri"/>
              </a:endParaRPr>
            </a:p>
          </p:txBody>
        </p:sp>
        <p:sp>
          <p:nvSpPr>
            <p:cNvPr id="1144" name="Google Shape;1144;p23"/>
            <p:cNvSpPr/>
            <p:nvPr/>
          </p:nvSpPr>
          <p:spPr>
            <a:xfrm>
              <a:off x="742236" y="1776360"/>
              <a:ext cx="2578029" cy="1504431"/>
            </a:xfrm>
            <a:prstGeom prst="rect">
              <a:avLst/>
            </a:prstGeom>
            <a:noFill/>
            <a:ln>
              <a:noFill/>
            </a:ln>
          </p:spPr>
          <p:txBody>
            <a:bodyPr anchorCtr="0" anchor="ctr" bIns="46800" lIns="90000" spcFirstLastPara="1" rIns="90000" wrap="square" tIns="46800">
              <a:normAutofit/>
            </a:bodyPr>
            <a:lstStyle/>
            <a:p>
              <a:pPr indent="0" lvl="0" marL="0" marR="0" rtl="0" algn="r">
                <a:spcBef>
                  <a:spcPts val="0"/>
                </a:spcBef>
                <a:spcAft>
                  <a:spcPts val="0"/>
                </a:spcAft>
                <a:buNone/>
              </a:pPr>
              <a:r>
                <a:rPr b="1" lang="en-US" sz="2400">
                  <a:solidFill>
                    <a:schemeClr val="accent4"/>
                  </a:solidFill>
                  <a:latin typeface="Calibri"/>
                  <a:ea typeface="Calibri"/>
                  <a:cs typeface="Calibri"/>
                  <a:sym typeface="Calibri"/>
                </a:rPr>
                <a:t>CƠ HỘI TIẾP CẬN</a:t>
              </a:r>
              <a:endParaRPr/>
            </a:p>
            <a:p>
              <a:pPr indent="0" lvl="0" marL="0" marR="0" rtl="0" algn="r">
                <a:spcBef>
                  <a:spcPts val="0"/>
                </a:spcBef>
                <a:spcAft>
                  <a:spcPts val="0"/>
                </a:spcAft>
                <a:buNone/>
              </a:pPr>
              <a:r>
                <a:rPr b="1" lang="en-US" sz="2400">
                  <a:solidFill>
                    <a:schemeClr val="accent4"/>
                  </a:solidFill>
                  <a:latin typeface="Calibri"/>
                  <a:ea typeface="Calibri"/>
                  <a:cs typeface="Calibri"/>
                  <a:sym typeface="Calibri"/>
                </a:rPr>
                <a:t>VIỆC LÀM</a:t>
              </a:r>
              <a:endParaRPr b="1" sz="2400">
                <a:solidFill>
                  <a:schemeClr val="accent4"/>
                </a:solidFill>
                <a:latin typeface="Calibri"/>
                <a:ea typeface="Calibri"/>
                <a:cs typeface="Calibri"/>
                <a:sym typeface="Calibri"/>
              </a:endParaRPr>
            </a:p>
          </p:txBody>
        </p:sp>
        <p:sp>
          <p:nvSpPr>
            <p:cNvPr id="1145" name="Google Shape;1145;p23"/>
            <p:cNvSpPr/>
            <p:nvPr/>
          </p:nvSpPr>
          <p:spPr>
            <a:xfrm>
              <a:off x="811148" y="4503097"/>
              <a:ext cx="2509117" cy="1807743"/>
            </a:xfrm>
            <a:prstGeom prst="rect">
              <a:avLst/>
            </a:prstGeom>
            <a:noFill/>
            <a:ln>
              <a:noFill/>
            </a:ln>
          </p:spPr>
          <p:txBody>
            <a:bodyPr anchorCtr="0" anchor="ctr" bIns="46800" lIns="90000" spcFirstLastPara="1" rIns="90000" wrap="square" tIns="46800">
              <a:normAutofit/>
            </a:bodyPr>
            <a:lstStyle/>
            <a:p>
              <a:pPr indent="0" lvl="0" marL="0" marR="0" rtl="0" algn="r">
                <a:spcBef>
                  <a:spcPts val="0"/>
                </a:spcBef>
                <a:spcAft>
                  <a:spcPts val="0"/>
                </a:spcAft>
                <a:buNone/>
              </a:pPr>
              <a:r>
                <a:rPr b="1" lang="en-US" sz="2400">
                  <a:solidFill>
                    <a:schemeClr val="accent3"/>
                  </a:solidFill>
                  <a:latin typeface="Calibri"/>
                  <a:ea typeface="Calibri"/>
                  <a:cs typeface="Calibri"/>
                  <a:sym typeface="Calibri"/>
                </a:rPr>
                <a:t>ĐỐI XỬ BÌNH ĐẲNG</a:t>
              </a:r>
              <a:endParaRPr/>
            </a:p>
            <a:p>
              <a:pPr indent="0" lvl="0" marL="0" marR="0" rtl="0" algn="r">
                <a:spcBef>
                  <a:spcPts val="0"/>
                </a:spcBef>
                <a:spcAft>
                  <a:spcPts val="0"/>
                </a:spcAft>
                <a:buNone/>
              </a:pPr>
              <a:r>
                <a:rPr b="1" lang="en-US" sz="2400">
                  <a:solidFill>
                    <a:schemeClr val="accent3"/>
                  </a:solidFill>
                  <a:latin typeface="Calibri"/>
                  <a:ea typeface="Calibri"/>
                  <a:cs typeface="Calibri"/>
                  <a:sym typeface="Calibri"/>
                </a:rPr>
                <a:t>TẠI NƠI LÀM VIỆC</a:t>
              </a:r>
              <a:endParaRPr b="1" sz="2400">
                <a:solidFill>
                  <a:schemeClr val="accent3"/>
                </a:solidFill>
                <a:latin typeface="Calibri"/>
                <a:ea typeface="Calibri"/>
                <a:cs typeface="Calibri"/>
                <a:sym typeface="Calibri"/>
              </a:endParaRPr>
            </a:p>
          </p:txBody>
        </p:sp>
        <p:grpSp>
          <p:nvGrpSpPr>
            <p:cNvPr id="1146" name="Google Shape;1146;p23"/>
            <p:cNvGrpSpPr/>
            <p:nvPr/>
          </p:nvGrpSpPr>
          <p:grpSpPr>
            <a:xfrm>
              <a:off x="3379829" y="2240268"/>
              <a:ext cx="576616" cy="576616"/>
              <a:chOff x="5675954" y="2249137"/>
              <a:chExt cx="648072" cy="648072"/>
            </a:xfrm>
          </p:grpSpPr>
          <p:sp>
            <p:nvSpPr>
              <p:cNvPr id="1147" name="Google Shape;1147;p23"/>
              <p:cNvSpPr/>
              <p:nvPr/>
            </p:nvSpPr>
            <p:spPr>
              <a:xfrm>
                <a:off x="5675954" y="2249137"/>
                <a:ext cx="648072" cy="648072"/>
              </a:xfrm>
              <a:prstGeom prst="ellipse">
                <a:avLst/>
              </a:prstGeom>
              <a:solidFill>
                <a:schemeClr val="accent4"/>
              </a:solid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48" name="Google Shape;1148;p23"/>
              <p:cNvSpPr/>
              <p:nvPr/>
            </p:nvSpPr>
            <p:spPr>
              <a:xfrm>
                <a:off x="5809844" y="2390028"/>
                <a:ext cx="380293" cy="366291"/>
              </a:xfrm>
              <a:custGeom>
                <a:rect b="b" l="l" r="r" t="t"/>
                <a:pathLst>
                  <a:path extrusionOk="0" h="598324" w="597921">
                    <a:moveTo>
                      <a:pt x="297615" y="96957"/>
                    </a:moveTo>
                    <a:cubicBezTo>
                      <a:pt x="311959" y="96957"/>
                      <a:pt x="323434" y="108416"/>
                      <a:pt x="323434" y="122740"/>
                    </a:cubicBezTo>
                    <a:lnTo>
                      <a:pt x="323434" y="289852"/>
                    </a:lnTo>
                    <a:lnTo>
                      <a:pt x="462572" y="289852"/>
                    </a:lnTo>
                    <a:cubicBezTo>
                      <a:pt x="476438" y="289852"/>
                      <a:pt x="487913" y="301311"/>
                      <a:pt x="487913" y="315157"/>
                    </a:cubicBezTo>
                    <a:cubicBezTo>
                      <a:pt x="487913" y="329004"/>
                      <a:pt x="476438" y="340463"/>
                      <a:pt x="462572" y="340463"/>
                    </a:cubicBezTo>
                    <a:lnTo>
                      <a:pt x="297615" y="340463"/>
                    </a:lnTo>
                    <a:cubicBezTo>
                      <a:pt x="283749" y="340463"/>
                      <a:pt x="272274" y="329004"/>
                      <a:pt x="272274" y="315157"/>
                    </a:cubicBezTo>
                    <a:lnTo>
                      <a:pt x="272274" y="122740"/>
                    </a:lnTo>
                    <a:cubicBezTo>
                      <a:pt x="272274" y="108416"/>
                      <a:pt x="283749" y="96957"/>
                      <a:pt x="297615" y="96957"/>
                    </a:cubicBezTo>
                    <a:close/>
                    <a:moveTo>
                      <a:pt x="298127" y="0"/>
                    </a:moveTo>
                    <a:cubicBezTo>
                      <a:pt x="463564" y="0"/>
                      <a:pt x="597921" y="134181"/>
                      <a:pt x="597921" y="299401"/>
                    </a:cubicBezTo>
                    <a:cubicBezTo>
                      <a:pt x="597921" y="464143"/>
                      <a:pt x="463564" y="598324"/>
                      <a:pt x="298127" y="598324"/>
                    </a:cubicBezTo>
                    <a:cubicBezTo>
                      <a:pt x="188155" y="598324"/>
                      <a:pt x="87268" y="538635"/>
                      <a:pt x="35150" y="442177"/>
                    </a:cubicBezTo>
                    <a:cubicBezTo>
                      <a:pt x="33238" y="438835"/>
                      <a:pt x="32760" y="435492"/>
                      <a:pt x="34194" y="432149"/>
                    </a:cubicBezTo>
                    <a:cubicBezTo>
                      <a:pt x="35150" y="428807"/>
                      <a:pt x="37541" y="425942"/>
                      <a:pt x="40410" y="424509"/>
                    </a:cubicBezTo>
                    <a:lnTo>
                      <a:pt x="74836" y="407796"/>
                    </a:lnTo>
                    <a:cubicBezTo>
                      <a:pt x="81052" y="404931"/>
                      <a:pt x="88702" y="407319"/>
                      <a:pt x="91571" y="413049"/>
                    </a:cubicBezTo>
                    <a:cubicBezTo>
                      <a:pt x="133169" y="488018"/>
                      <a:pt x="212540" y="534815"/>
                      <a:pt x="298127" y="534815"/>
                    </a:cubicBezTo>
                    <a:cubicBezTo>
                      <a:pt x="428181" y="534815"/>
                      <a:pt x="534328" y="429284"/>
                      <a:pt x="534328" y="299401"/>
                    </a:cubicBezTo>
                    <a:cubicBezTo>
                      <a:pt x="534328" y="169517"/>
                      <a:pt x="428181" y="63509"/>
                      <a:pt x="298127" y="63509"/>
                    </a:cubicBezTo>
                    <a:cubicBezTo>
                      <a:pt x="242185" y="63509"/>
                      <a:pt x="187677" y="83565"/>
                      <a:pt x="145123" y="120333"/>
                    </a:cubicBezTo>
                    <a:lnTo>
                      <a:pt x="200587" y="142299"/>
                    </a:lnTo>
                    <a:cubicBezTo>
                      <a:pt x="204890" y="144209"/>
                      <a:pt x="207759" y="148029"/>
                      <a:pt x="208237" y="152327"/>
                    </a:cubicBezTo>
                    <a:cubicBezTo>
                      <a:pt x="208715" y="157102"/>
                      <a:pt x="207281" y="161399"/>
                      <a:pt x="203456" y="164265"/>
                    </a:cubicBezTo>
                    <a:lnTo>
                      <a:pt x="48060" y="285553"/>
                    </a:lnTo>
                    <a:cubicBezTo>
                      <a:pt x="44235" y="288418"/>
                      <a:pt x="39454" y="289373"/>
                      <a:pt x="35150" y="287463"/>
                    </a:cubicBezTo>
                    <a:cubicBezTo>
                      <a:pt x="31325" y="285553"/>
                      <a:pt x="27978" y="281733"/>
                      <a:pt x="27500" y="277435"/>
                    </a:cubicBezTo>
                    <a:lnTo>
                      <a:pt x="246" y="82132"/>
                    </a:lnTo>
                    <a:cubicBezTo>
                      <a:pt x="-710" y="77835"/>
                      <a:pt x="1203" y="73060"/>
                      <a:pt x="4550" y="70194"/>
                    </a:cubicBezTo>
                    <a:cubicBezTo>
                      <a:pt x="8375" y="67807"/>
                      <a:pt x="13156" y="66852"/>
                      <a:pt x="17459" y="68762"/>
                    </a:cubicBezTo>
                    <a:lnTo>
                      <a:pt x="80574" y="94070"/>
                    </a:lnTo>
                    <a:cubicBezTo>
                      <a:pt x="137472" y="33426"/>
                      <a:pt x="214931" y="0"/>
                      <a:pt x="298127"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grpSp>
        <p:grpSp>
          <p:nvGrpSpPr>
            <p:cNvPr id="1149" name="Google Shape;1149;p23"/>
            <p:cNvGrpSpPr/>
            <p:nvPr/>
          </p:nvGrpSpPr>
          <p:grpSpPr>
            <a:xfrm>
              <a:off x="8160480" y="5118662"/>
              <a:ext cx="576616" cy="576616"/>
              <a:chOff x="4792557" y="2249137"/>
              <a:chExt cx="648072" cy="648072"/>
            </a:xfrm>
          </p:grpSpPr>
          <p:sp>
            <p:nvSpPr>
              <p:cNvPr id="1150" name="Google Shape;1150;p23"/>
              <p:cNvSpPr/>
              <p:nvPr/>
            </p:nvSpPr>
            <p:spPr>
              <a:xfrm>
                <a:off x="4792557" y="2249137"/>
                <a:ext cx="648072" cy="648072"/>
              </a:xfrm>
              <a:prstGeom prst="ellipse">
                <a:avLst/>
              </a:prstGeom>
              <a:solidFill>
                <a:srgbClr val="960A10"/>
              </a:solid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960A10"/>
                  </a:solidFill>
                  <a:latin typeface="Arial"/>
                  <a:ea typeface="Arial"/>
                  <a:cs typeface="Arial"/>
                  <a:sym typeface="Arial"/>
                </a:endParaRPr>
              </a:p>
            </p:txBody>
          </p:sp>
          <p:sp>
            <p:nvSpPr>
              <p:cNvPr id="1151" name="Google Shape;1151;p23"/>
              <p:cNvSpPr/>
              <p:nvPr/>
            </p:nvSpPr>
            <p:spPr>
              <a:xfrm>
                <a:off x="4926447" y="2390028"/>
                <a:ext cx="380293" cy="366291"/>
              </a:xfrm>
              <a:custGeom>
                <a:rect b="b" l="l" r="r" t="t"/>
                <a:pathLst>
                  <a:path extrusionOk="0" h="6827" w="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grpSp>
        <p:grpSp>
          <p:nvGrpSpPr>
            <p:cNvPr id="1152" name="Google Shape;1152;p23"/>
            <p:cNvGrpSpPr/>
            <p:nvPr/>
          </p:nvGrpSpPr>
          <p:grpSpPr>
            <a:xfrm>
              <a:off x="8160480" y="2322609"/>
              <a:ext cx="576616" cy="576616"/>
              <a:chOff x="3909160" y="2249137"/>
              <a:chExt cx="648072" cy="648072"/>
            </a:xfrm>
          </p:grpSpPr>
          <p:sp>
            <p:nvSpPr>
              <p:cNvPr id="1153" name="Google Shape;1153;p23"/>
              <p:cNvSpPr/>
              <p:nvPr/>
            </p:nvSpPr>
            <p:spPr>
              <a:xfrm>
                <a:off x="3909160" y="2249137"/>
                <a:ext cx="648072" cy="648072"/>
              </a:xfrm>
              <a:prstGeom prst="ellipse">
                <a:avLst/>
              </a:prstGeom>
              <a:solidFill>
                <a:schemeClr val="accent2"/>
              </a:solid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54" name="Google Shape;1154;p23"/>
              <p:cNvSpPr/>
              <p:nvPr/>
            </p:nvSpPr>
            <p:spPr>
              <a:xfrm>
                <a:off x="4043050" y="2390028"/>
                <a:ext cx="380293" cy="366291"/>
              </a:xfrm>
              <a:custGeom>
                <a:rect b="b" l="l" r="r" t="t"/>
                <a:pathLst>
                  <a:path extrusionOk="0" h="5912" w="6827">
                    <a:moveTo>
                      <a:pt x="3413" y="0"/>
                    </a:moveTo>
                    <a:lnTo>
                      <a:pt x="0" y="5912"/>
                    </a:lnTo>
                    <a:lnTo>
                      <a:pt x="6827" y="5912"/>
                    </a:lnTo>
                    <a:lnTo>
                      <a:pt x="3413" y="0"/>
                    </a:lnTo>
                    <a:close/>
                    <a:moveTo>
                      <a:pt x="3413" y="972"/>
                    </a:moveTo>
                    <a:lnTo>
                      <a:pt x="4489" y="2835"/>
                    </a:lnTo>
                    <a:lnTo>
                      <a:pt x="2338" y="2835"/>
                    </a:lnTo>
                    <a:lnTo>
                      <a:pt x="3413" y="972"/>
                    </a:lnTo>
                    <a:close/>
                    <a:moveTo>
                      <a:pt x="842" y="5426"/>
                    </a:moveTo>
                    <a:lnTo>
                      <a:pt x="1917" y="3564"/>
                    </a:lnTo>
                    <a:lnTo>
                      <a:pt x="2993" y="5426"/>
                    </a:lnTo>
                    <a:lnTo>
                      <a:pt x="842" y="5426"/>
                    </a:lnTo>
                    <a:close/>
                    <a:moveTo>
                      <a:pt x="2338" y="3321"/>
                    </a:moveTo>
                    <a:lnTo>
                      <a:pt x="4489" y="3321"/>
                    </a:lnTo>
                    <a:lnTo>
                      <a:pt x="3413" y="5183"/>
                    </a:lnTo>
                    <a:lnTo>
                      <a:pt x="2338" y="3321"/>
                    </a:lnTo>
                    <a:close/>
                    <a:moveTo>
                      <a:pt x="4910" y="3564"/>
                    </a:moveTo>
                    <a:lnTo>
                      <a:pt x="5985" y="5426"/>
                    </a:lnTo>
                    <a:lnTo>
                      <a:pt x="3834" y="5426"/>
                    </a:lnTo>
                    <a:lnTo>
                      <a:pt x="4910" y="3564"/>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grpSp>
        <p:grpSp>
          <p:nvGrpSpPr>
            <p:cNvPr id="1155" name="Google Shape;1155;p23"/>
            <p:cNvGrpSpPr/>
            <p:nvPr/>
          </p:nvGrpSpPr>
          <p:grpSpPr>
            <a:xfrm>
              <a:off x="3379829" y="5130031"/>
              <a:ext cx="576616" cy="576616"/>
              <a:chOff x="6559351" y="2249137"/>
              <a:chExt cx="648072" cy="648072"/>
            </a:xfrm>
          </p:grpSpPr>
          <p:sp>
            <p:nvSpPr>
              <p:cNvPr id="1156" name="Google Shape;1156;p23"/>
              <p:cNvSpPr/>
              <p:nvPr/>
            </p:nvSpPr>
            <p:spPr>
              <a:xfrm>
                <a:off x="6559351" y="2249137"/>
                <a:ext cx="648072" cy="648072"/>
              </a:xfrm>
              <a:prstGeom prst="ellipse">
                <a:avLst/>
              </a:prstGeom>
              <a:solidFill>
                <a:schemeClr val="accent3"/>
              </a:solid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57" name="Google Shape;1157;p23"/>
              <p:cNvSpPr/>
              <p:nvPr/>
            </p:nvSpPr>
            <p:spPr>
              <a:xfrm>
                <a:off x="6693241" y="2390028"/>
                <a:ext cx="380293" cy="366291"/>
              </a:xfrm>
              <a:custGeom>
                <a:rect b="b" l="l" r="r" t="t"/>
                <a:pathLst>
                  <a:path extrusionOk="0" h="606722" w="582235">
                    <a:moveTo>
                      <a:pt x="0" y="404481"/>
                    </a:moveTo>
                    <a:lnTo>
                      <a:pt x="101261" y="404481"/>
                    </a:lnTo>
                    <a:lnTo>
                      <a:pt x="101261" y="606722"/>
                    </a:lnTo>
                    <a:lnTo>
                      <a:pt x="0" y="606722"/>
                    </a:lnTo>
                    <a:close/>
                    <a:moveTo>
                      <a:pt x="151927" y="328623"/>
                    </a:moveTo>
                    <a:lnTo>
                      <a:pt x="253188" y="328623"/>
                    </a:lnTo>
                    <a:lnTo>
                      <a:pt x="253188" y="606722"/>
                    </a:lnTo>
                    <a:lnTo>
                      <a:pt x="151927" y="606722"/>
                    </a:lnTo>
                    <a:close/>
                    <a:moveTo>
                      <a:pt x="303855" y="252766"/>
                    </a:moveTo>
                    <a:lnTo>
                      <a:pt x="405046" y="252766"/>
                    </a:lnTo>
                    <a:lnTo>
                      <a:pt x="405046" y="606722"/>
                    </a:lnTo>
                    <a:lnTo>
                      <a:pt x="303855" y="606722"/>
                    </a:lnTo>
                    <a:close/>
                    <a:moveTo>
                      <a:pt x="455711" y="202241"/>
                    </a:moveTo>
                    <a:lnTo>
                      <a:pt x="556972" y="202241"/>
                    </a:lnTo>
                    <a:lnTo>
                      <a:pt x="556972" y="606722"/>
                    </a:lnTo>
                    <a:lnTo>
                      <a:pt x="455711" y="606722"/>
                    </a:lnTo>
                    <a:close/>
                    <a:moveTo>
                      <a:pt x="455697" y="0"/>
                    </a:moveTo>
                    <a:lnTo>
                      <a:pt x="556785" y="0"/>
                    </a:lnTo>
                    <a:lnTo>
                      <a:pt x="556874" y="0"/>
                    </a:lnTo>
                    <a:lnTo>
                      <a:pt x="556963" y="0"/>
                    </a:lnTo>
                    <a:cubicBezTo>
                      <a:pt x="557230" y="0"/>
                      <a:pt x="557408" y="0"/>
                      <a:pt x="557675" y="0"/>
                    </a:cubicBezTo>
                    <a:cubicBezTo>
                      <a:pt x="558298" y="89"/>
                      <a:pt x="558832" y="89"/>
                      <a:pt x="559366" y="89"/>
                    </a:cubicBezTo>
                    <a:cubicBezTo>
                      <a:pt x="559811" y="178"/>
                      <a:pt x="560256" y="267"/>
                      <a:pt x="560611" y="267"/>
                    </a:cubicBezTo>
                    <a:cubicBezTo>
                      <a:pt x="561056" y="356"/>
                      <a:pt x="561412" y="444"/>
                      <a:pt x="561857" y="444"/>
                    </a:cubicBezTo>
                    <a:cubicBezTo>
                      <a:pt x="562302" y="533"/>
                      <a:pt x="562747" y="711"/>
                      <a:pt x="563192" y="800"/>
                    </a:cubicBezTo>
                    <a:cubicBezTo>
                      <a:pt x="563548" y="889"/>
                      <a:pt x="563904" y="978"/>
                      <a:pt x="564171" y="1067"/>
                    </a:cubicBezTo>
                    <a:cubicBezTo>
                      <a:pt x="564616" y="1156"/>
                      <a:pt x="565061" y="1333"/>
                      <a:pt x="565506" y="1511"/>
                    </a:cubicBezTo>
                    <a:cubicBezTo>
                      <a:pt x="565862" y="1600"/>
                      <a:pt x="566218" y="1778"/>
                      <a:pt x="566574" y="1867"/>
                    </a:cubicBezTo>
                    <a:cubicBezTo>
                      <a:pt x="566929" y="2044"/>
                      <a:pt x="567285" y="2222"/>
                      <a:pt x="567730" y="2400"/>
                    </a:cubicBezTo>
                    <a:cubicBezTo>
                      <a:pt x="568086" y="2578"/>
                      <a:pt x="568442" y="2755"/>
                      <a:pt x="568798" y="2933"/>
                    </a:cubicBezTo>
                    <a:cubicBezTo>
                      <a:pt x="569154" y="3111"/>
                      <a:pt x="569421" y="3289"/>
                      <a:pt x="569777" y="3467"/>
                    </a:cubicBezTo>
                    <a:cubicBezTo>
                      <a:pt x="570133" y="3733"/>
                      <a:pt x="570578" y="4000"/>
                      <a:pt x="570934" y="4178"/>
                    </a:cubicBezTo>
                    <a:cubicBezTo>
                      <a:pt x="571201" y="4444"/>
                      <a:pt x="571557" y="4622"/>
                      <a:pt x="571824" y="4800"/>
                    </a:cubicBezTo>
                    <a:cubicBezTo>
                      <a:pt x="572180" y="5155"/>
                      <a:pt x="572536" y="5422"/>
                      <a:pt x="572891" y="5689"/>
                    </a:cubicBezTo>
                    <a:cubicBezTo>
                      <a:pt x="573247" y="5955"/>
                      <a:pt x="573514" y="6222"/>
                      <a:pt x="573781" y="6489"/>
                    </a:cubicBezTo>
                    <a:cubicBezTo>
                      <a:pt x="574137" y="6755"/>
                      <a:pt x="574493" y="7022"/>
                      <a:pt x="574760" y="7289"/>
                    </a:cubicBezTo>
                    <a:cubicBezTo>
                      <a:pt x="575205" y="7733"/>
                      <a:pt x="575561" y="8178"/>
                      <a:pt x="575917" y="8533"/>
                    </a:cubicBezTo>
                    <a:cubicBezTo>
                      <a:pt x="576095" y="8711"/>
                      <a:pt x="576273" y="8889"/>
                      <a:pt x="576451" y="9066"/>
                    </a:cubicBezTo>
                    <a:cubicBezTo>
                      <a:pt x="576451" y="9155"/>
                      <a:pt x="576451" y="9155"/>
                      <a:pt x="576451" y="9155"/>
                    </a:cubicBezTo>
                    <a:cubicBezTo>
                      <a:pt x="576985" y="9777"/>
                      <a:pt x="577519" y="10489"/>
                      <a:pt x="577964" y="11200"/>
                    </a:cubicBezTo>
                    <a:cubicBezTo>
                      <a:pt x="577964" y="11200"/>
                      <a:pt x="578053" y="11289"/>
                      <a:pt x="578053" y="11289"/>
                    </a:cubicBezTo>
                    <a:cubicBezTo>
                      <a:pt x="578498" y="12000"/>
                      <a:pt x="578854" y="12622"/>
                      <a:pt x="579209" y="13244"/>
                    </a:cubicBezTo>
                    <a:cubicBezTo>
                      <a:pt x="579387" y="13600"/>
                      <a:pt x="579565" y="13955"/>
                      <a:pt x="579743" y="14222"/>
                    </a:cubicBezTo>
                    <a:cubicBezTo>
                      <a:pt x="579921" y="14666"/>
                      <a:pt x="580099" y="15111"/>
                      <a:pt x="580277" y="15555"/>
                    </a:cubicBezTo>
                    <a:cubicBezTo>
                      <a:pt x="580455" y="15911"/>
                      <a:pt x="580633" y="16266"/>
                      <a:pt x="580722" y="16711"/>
                    </a:cubicBezTo>
                    <a:cubicBezTo>
                      <a:pt x="580900" y="17066"/>
                      <a:pt x="581078" y="17422"/>
                      <a:pt x="581167" y="17866"/>
                    </a:cubicBezTo>
                    <a:cubicBezTo>
                      <a:pt x="581256" y="18311"/>
                      <a:pt x="581434" y="18755"/>
                      <a:pt x="581523" y="19199"/>
                    </a:cubicBezTo>
                    <a:cubicBezTo>
                      <a:pt x="581612" y="19555"/>
                      <a:pt x="581701" y="19910"/>
                      <a:pt x="581790" y="20266"/>
                    </a:cubicBezTo>
                    <a:cubicBezTo>
                      <a:pt x="581879" y="20977"/>
                      <a:pt x="582057" y="21777"/>
                      <a:pt x="582146" y="22488"/>
                    </a:cubicBezTo>
                    <a:cubicBezTo>
                      <a:pt x="582146" y="22577"/>
                      <a:pt x="582146" y="22666"/>
                      <a:pt x="582146" y="22666"/>
                    </a:cubicBezTo>
                    <a:cubicBezTo>
                      <a:pt x="582235" y="23555"/>
                      <a:pt x="582235" y="24355"/>
                      <a:pt x="582235" y="25244"/>
                    </a:cubicBezTo>
                    <a:lnTo>
                      <a:pt x="582235" y="126396"/>
                    </a:lnTo>
                    <a:cubicBezTo>
                      <a:pt x="582235" y="140351"/>
                      <a:pt x="570934" y="151728"/>
                      <a:pt x="556963" y="151728"/>
                    </a:cubicBezTo>
                    <a:cubicBezTo>
                      <a:pt x="542992" y="151728"/>
                      <a:pt x="531691" y="140351"/>
                      <a:pt x="531691" y="126396"/>
                    </a:cubicBezTo>
                    <a:lnTo>
                      <a:pt x="531691" y="79286"/>
                    </a:lnTo>
                    <a:lnTo>
                      <a:pt x="421260" y="171106"/>
                    </a:lnTo>
                    <a:cubicBezTo>
                      <a:pt x="410582" y="180083"/>
                      <a:pt x="394564" y="178572"/>
                      <a:pt x="385666" y="167906"/>
                    </a:cubicBezTo>
                    <a:cubicBezTo>
                      <a:pt x="376678" y="157150"/>
                      <a:pt x="378191" y="141240"/>
                      <a:pt x="388869" y="132262"/>
                    </a:cubicBezTo>
                    <a:lnTo>
                      <a:pt x="487020" y="50576"/>
                    </a:lnTo>
                    <a:lnTo>
                      <a:pt x="455697" y="50576"/>
                    </a:lnTo>
                    <a:cubicBezTo>
                      <a:pt x="441727" y="50576"/>
                      <a:pt x="430425" y="39288"/>
                      <a:pt x="430425" y="25244"/>
                    </a:cubicBezTo>
                    <a:cubicBezTo>
                      <a:pt x="430425" y="11289"/>
                      <a:pt x="441727" y="0"/>
                      <a:pt x="455697"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grpSp>
      </p:grpSp>
      <p:sp>
        <p:nvSpPr>
          <p:cNvPr id="1158" name="Google Shape;1158;p23"/>
          <p:cNvSpPr txBox="1"/>
          <p:nvPr/>
        </p:nvSpPr>
        <p:spPr>
          <a:xfrm>
            <a:off x="1724297" y="353493"/>
            <a:ext cx="9124393" cy="525248"/>
          </a:xfrm>
          <a:prstGeom prst="rect">
            <a:avLst/>
          </a:prstGeom>
          <a:solidFill>
            <a:srgbClr val="ACB8C2"/>
          </a:solidFill>
          <a:ln cap="flat" cmpd="sng" w="9525">
            <a:solidFill>
              <a:srgbClr val="BAC3D4"/>
            </a:solidFill>
            <a:prstDash val="solid"/>
            <a:round/>
            <a:headEnd len="sm" w="sm" type="none"/>
            <a:tailEnd len="sm" w="sm" type="none"/>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rgbClr val="2C3648"/>
              </a:buClr>
              <a:buSzPts val="2800"/>
              <a:buFont typeface="Calibri"/>
              <a:buNone/>
            </a:pPr>
            <a:r>
              <a:rPr b="1" lang="en-US" sz="2800">
                <a:solidFill>
                  <a:srgbClr val="2C3648"/>
                </a:solidFill>
                <a:latin typeface="Calibri"/>
                <a:ea typeface="Calibri"/>
                <a:cs typeface="Calibri"/>
                <a:sym typeface="Calibri"/>
              </a:rPr>
              <a:t>B3. BÌNH ĐẲNG GIỮA LAO ĐỘNG NAM VÀ LAO ĐỘNG NỮ</a:t>
            </a:r>
            <a:endParaRPr b="1" sz="2800">
              <a:solidFill>
                <a:srgbClr val="2C3648"/>
              </a:solidFill>
              <a:latin typeface="Calibri"/>
              <a:ea typeface="Calibri"/>
              <a:cs typeface="Calibri"/>
              <a:sym typeface="Calibri"/>
            </a:endParaRPr>
          </a:p>
        </p:txBody>
      </p:sp>
    </p:spTree>
  </p:cSld>
  <p:clrMapOvr>
    <a:masterClrMapping/>
  </p:clrMapOvr>
  <mc:AlternateContent>
    <mc:Choice Requires="p14">
      <p:transition spd="slow" p14:dur="125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37"/>
                                        </p:tgtEl>
                                        <p:attrNameLst>
                                          <p:attrName>style.visibility</p:attrName>
                                        </p:attrNameLst>
                                      </p:cBhvr>
                                      <p:to>
                                        <p:strVal val="visible"/>
                                      </p:to>
                                    </p:set>
                                    <p:animEffect filter="fade" transition="in">
                                      <p:cBhvr>
                                        <p:cTn dur="500"/>
                                        <p:tgtEl>
                                          <p:spTgt spid="113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158"/>
                                        </p:tgtEl>
                                        <p:attrNameLst>
                                          <p:attrName>style.visibility</p:attrName>
                                        </p:attrNameLst>
                                      </p:cBhvr>
                                      <p:to>
                                        <p:strVal val="visible"/>
                                      </p:to>
                                    </p:set>
                                    <p:animEffect filter="fade" transition="in">
                                      <p:cBhvr>
                                        <p:cTn dur="2000"/>
                                        <p:tgtEl>
                                          <p:spTgt spid="11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3" name="Shape 1163"/>
        <p:cNvGrpSpPr/>
        <p:nvPr/>
      </p:nvGrpSpPr>
      <p:grpSpPr>
        <a:xfrm>
          <a:off x="0" y="0"/>
          <a:ext cx="0" cy="0"/>
          <a:chOff x="0" y="0"/>
          <a:chExt cx="0" cy="0"/>
        </a:xfrm>
      </p:grpSpPr>
      <p:sp>
        <p:nvSpPr>
          <p:cNvPr id="1164" name="Google Shape;1164;p24"/>
          <p:cNvSpPr txBox="1"/>
          <p:nvPr>
            <p:ph type="title"/>
          </p:nvPr>
        </p:nvSpPr>
        <p:spPr>
          <a:xfrm>
            <a:off x="5559349" y="1816689"/>
            <a:ext cx="1867168" cy="211782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2"/>
              </a:buClr>
              <a:buSzPts val="9600"/>
              <a:buFont typeface="Arial"/>
              <a:buNone/>
            </a:pPr>
            <a:r>
              <a:rPr lang="en-US" sz="9600"/>
              <a:t>03</a:t>
            </a:r>
            <a:endParaRPr b="0" sz="9600"/>
          </a:p>
        </p:txBody>
      </p:sp>
      <p:sp>
        <p:nvSpPr>
          <p:cNvPr id="1165" name="Google Shape;1165;p24"/>
          <p:cNvSpPr txBox="1"/>
          <p:nvPr>
            <p:ph idx="1" type="body"/>
          </p:nvPr>
        </p:nvSpPr>
        <p:spPr>
          <a:xfrm>
            <a:off x="3194614" y="4016169"/>
            <a:ext cx="7558268" cy="74666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2"/>
              </a:buClr>
              <a:buSzPts val="4000"/>
              <a:buNone/>
            </a:pPr>
            <a:r>
              <a:rPr lang="en-US" sz="4000">
                <a:latin typeface="Calibri"/>
                <a:ea typeface="Calibri"/>
                <a:cs typeface="Calibri"/>
                <a:sym typeface="Calibri"/>
              </a:rPr>
              <a:t>BÌNH ĐẲNG TRONG KINH DOANH</a:t>
            </a:r>
            <a:endParaRPr sz="4000">
              <a:latin typeface="Calibri"/>
              <a:ea typeface="Calibri"/>
              <a:cs typeface="Calibri"/>
              <a:sym typeface="Calibri"/>
            </a:endParaRPr>
          </a:p>
        </p:txBody>
      </p:sp>
      <p:sp>
        <p:nvSpPr>
          <p:cNvPr id="1166" name="Google Shape;1166;p24"/>
          <p:cNvSpPr/>
          <p:nvPr/>
        </p:nvSpPr>
        <p:spPr>
          <a:xfrm rot="1448200">
            <a:off x="6274303" y="1553028"/>
            <a:ext cx="812855" cy="828481"/>
          </a:xfrm>
          <a:custGeom>
            <a:rect b="b" l="l" r="r" t="t"/>
            <a:pathLst>
              <a:path extrusionOk="0" h="3360" w="3292">
                <a:moveTo>
                  <a:pt x="3201" y="76"/>
                </a:moveTo>
                <a:cubicBezTo>
                  <a:pt x="3132" y="14"/>
                  <a:pt x="3027" y="0"/>
                  <a:pt x="2945" y="42"/>
                </a:cubicBezTo>
                <a:lnTo>
                  <a:pt x="132" y="1499"/>
                </a:lnTo>
                <a:cubicBezTo>
                  <a:pt x="48" y="1543"/>
                  <a:pt x="0" y="1636"/>
                  <a:pt x="13" y="1730"/>
                </a:cubicBezTo>
                <a:cubicBezTo>
                  <a:pt x="27" y="1825"/>
                  <a:pt x="98" y="1901"/>
                  <a:pt x="192" y="1920"/>
                </a:cubicBezTo>
                <a:lnTo>
                  <a:pt x="1322" y="2143"/>
                </a:lnTo>
                <a:lnTo>
                  <a:pt x="1630" y="3198"/>
                </a:lnTo>
                <a:cubicBezTo>
                  <a:pt x="1657" y="3290"/>
                  <a:pt x="1739" y="3355"/>
                  <a:pt x="1836" y="3360"/>
                </a:cubicBezTo>
                <a:lnTo>
                  <a:pt x="1846" y="3360"/>
                </a:lnTo>
                <a:cubicBezTo>
                  <a:pt x="1938" y="3360"/>
                  <a:pt x="2019" y="3306"/>
                  <a:pt x="2054" y="3221"/>
                </a:cubicBezTo>
                <a:lnTo>
                  <a:pt x="3256" y="329"/>
                </a:lnTo>
                <a:cubicBezTo>
                  <a:pt x="3292" y="242"/>
                  <a:pt x="3270" y="140"/>
                  <a:pt x="3201" y="76"/>
                </a:cubicBezTo>
                <a:close/>
                <a:moveTo>
                  <a:pt x="222" y="1766"/>
                </a:moveTo>
                <a:cubicBezTo>
                  <a:pt x="194" y="1761"/>
                  <a:pt x="172" y="1738"/>
                  <a:pt x="168" y="1709"/>
                </a:cubicBezTo>
                <a:cubicBezTo>
                  <a:pt x="164" y="1680"/>
                  <a:pt x="178" y="1651"/>
                  <a:pt x="204" y="1638"/>
                </a:cubicBezTo>
                <a:lnTo>
                  <a:pt x="2984" y="198"/>
                </a:lnTo>
                <a:lnTo>
                  <a:pt x="1355" y="1991"/>
                </a:lnTo>
                <a:lnTo>
                  <a:pt x="222" y="1766"/>
                </a:lnTo>
                <a:close/>
                <a:moveTo>
                  <a:pt x="1910" y="3162"/>
                </a:moveTo>
                <a:cubicBezTo>
                  <a:pt x="1899" y="3187"/>
                  <a:pt x="1874" y="3204"/>
                  <a:pt x="1846" y="3204"/>
                </a:cubicBezTo>
                <a:lnTo>
                  <a:pt x="1843" y="3204"/>
                </a:lnTo>
                <a:cubicBezTo>
                  <a:pt x="1813" y="3202"/>
                  <a:pt x="1788" y="3183"/>
                  <a:pt x="1780" y="3154"/>
                </a:cubicBezTo>
                <a:lnTo>
                  <a:pt x="1471" y="2096"/>
                </a:lnTo>
                <a:lnTo>
                  <a:pt x="3096" y="307"/>
                </a:lnTo>
                <a:lnTo>
                  <a:pt x="1910" y="3162"/>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24"/>
          <p:cNvSpPr/>
          <p:nvPr/>
        </p:nvSpPr>
        <p:spPr>
          <a:xfrm rot="-1294318">
            <a:off x="8262480" y="2784662"/>
            <a:ext cx="1188452" cy="1211298"/>
          </a:xfrm>
          <a:custGeom>
            <a:rect b="b" l="l" r="r" t="t"/>
            <a:pathLst>
              <a:path extrusionOk="0" h="3360" w="3292">
                <a:moveTo>
                  <a:pt x="3201" y="76"/>
                </a:moveTo>
                <a:cubicBezTo>
                  <a:pt x="3132" y="14"/>
                  <a:pt x="3027" y="0"/>
                  <a:pt x="2945" y="42"/>
                </a:cubicBezTo>
                <a:lnTo>
                  <a:pt x="132" y="1499"/>
                </a:lnTo>
                <a:cubicBezTo>
                  <a:pt x="48" y="1543"/>
                  <a:pt x="0" y="1636"/>
                  <a:pt x="13" y="1730"/>
                </a:cubicBezTo>
                <a:cubicBezTo>
                  <a:pt x="27" y="1825"/>
                  <a:pt x="98" y="1901"/>
                  <a:pt x="192" y="1920"/>
                </a:cubicBezTo>
                <a:lnTo>
                  <a:pt x="1322" y="2143"/>
                </a:lnTo>
                <a:lnTo>
                  <a:pt x="1630" y="3198"/>
                </a:lnTo>
                <a:cubicBezTo>
                  <a:pt x="1657" y="3290"/>
                  <a:pt x="1739" y="3355"/>
                  <a:pt x="1836" y="3360"/>
                </a:cubicBezTo>
                <a:lnTo>
                  <a:pt x="1846" y="3360"/>
                </a:lnTo>
                <a:cubicBezTo>
                  <a:pt x="1938" y="3360"/>
                  <a:pt x="2019" y="3306"/>
                  <a:pt x="2054" y="3221"/>
                </a:cubicBezTo>
                <a:lnTo>
                  <a:pt x="3256" y="329"/>
                </a:lnTo>
                <a:cubicBezTo>
                  <a:pt x="3292" y="242"/>
                  <a:pt x="3270" y="140"/>
                  <a:pt x="3201" y="76"/>
                </a:cubicBezTo>
                <a:close/>
                <a:moveTo>
                  <a:pt x="222" y="1766"/>
                </a:moveTo>
                <a:cubicBezTo>
                  <a:pt x="194" y="1761"/>
                  <a:pt x="172" y="1738"/>
                  <a:pt x="168" y="1709"/>
                </a:cubicBezTo>
                <a:cubicBezTo>
                  <a:pt x="164" y="1680"/>
                  <a:pt x="178" y="1651"/>
                  <a:pt x="204" y="1638"/>
                </a:cubicBezTo>
                <a:lnTo>
                  <a:pt x="2984" y="198"/>
                </a:lnTo>
                <a:lnTo>
                  <a:pt x="1355" y="1991"/>
                </a:lnTo>
                <a:lnTo>
                  <a:pt x="222" y="1766"/>
                </a:lnTo>
                <a:close/>
                <a:moveTo>
                  <a:pt x="1910" y="3162"/>
                </a:moveTo>
                <a:cubicBezTo>
                  <a:pt x="1899" y="3187"/>
                  <a:pt x="1874" y="3204"/>
                  <a:pt x="1846" y="3204"/>
                </a:cubicBezTo>
                <a:lnTo>
                  <a:pt x="1843" y="3204"/>
                </a:lnTo>
                <a:cubicBezTo>
                  <a:pt x="1813" y="3202"/>
                  <a:pt x="1788" y="3183"/>
                  <a:pt x="1780" y="3154"/>
                </a:cubicBezTo>
                <a:lnTo>
                  <a:pt x="1471" y="2096"/>
                </a:lnTo>
                <a:lnTo>
                  <a:pt x="3096" y="307"/>
                </a:lnTo>
                <a:lnTo>
                  <a:pt x="1910" y="3162"/>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24"/>
          <p:cNvSpPr/>
          <p:nvPr/>
        </p:nvSpPr>
        <p:spPr>
          <a:xfrm>
            <a:off x="3560751" y="5218438"/>
            <a:ext cx="1188452" cy="1211298"/>
          </a:xfrm>
          <a:custGeom>
            <a:rect b="b" l="l" r="r" t="t"/>
            <a:pathLst>
              <a:path extrusionOk="0" h="3360" w="3292">
                <a:moveTo>
                  <a:pt x="3201" y="76"/>
                </a:moveTo>
                <a:cubicBezTo>
                  <a:pt x="3132" y="14"/>
                  <a:pt x="3027" y="0"/>
                  <a:pt x="2945" y="42"/>
                </a:cubicBezTo>
                <a:lnTo>
                  <a:pt x="132" y="1499"/>
                </a:lnTo>
                <a:cubicBezTo>
                  <a:pt x="48" y="1543"/>
                  <a:pt x="0" y="1636"/>
                  <a:pt x="13" y="1730"/>
                </a:cubicBezTo>
                <a:cubicBezTo>
                  <a:pt x="27" y="1825"/>
                  <a:pt x="98" y="1901"/>
                  <a:pt x="192" y="1920"/>
                </a:cubicBezTo>
                <a:lnTo>
                  <a:pt x="1322" y="2143"/>
                </a:lnTo>
                <a:lnTo>
                  <a:pt x="1630" y="3198"/>
                </a:lnTo>
                <a:cubicBezTo>
                  <a:pt x="1657" y="3290"/>
                  <a:pt x="1739" y="3355"/>
                  <a:pt x="1836" y="3360"/>
                </a:cubicBezTo>
                <a:lnTo>
                  <a:pt x="1846" y="3360"/>
                </a:lnTo>
                <a:cubicBezTo>
                  <a:pt x="1938" y="3360"/>
                  <a:pt x="2019" y="3306"/>
                  <a:pt x="2054" y="3221"/>
                </a:cubicBezTo>
                <a:lnTo>
                  <a:pt x="3256" y="329"/>
                </a:lnTo>
                <a:cubicBezTo>
                  <a:pt x="3292" y="242"/>
                  <a:pt x="3270" y="140"/>
                  <a:pt x="3201" y="76"/>
                </a:cubicBezTo>
                <a:close/>
                <a:moveTo>
                  <a:pt x="222" y="1766"/>
                </a:moveTo>
                <a:cubicBezTo>
                  <a:pt x="194" y="1761"/>
                  <a:pt x="172" y="1738"/>
                  <a:pt x="168" y="1709"/>
                </a:cubicBezTo>
                <a:cubicBezTo>
                  <a:pt x="164" y="1680"/>
                  <a:pt x="178" y="1651"/>
                  <a:pt x="204" y="1638"/>
                </a:cubicBezTo>
                <a:lnTo>
                  <a:pt x="2984" y="198"/>
                </a:lnTo>
                <a:lnTo>
                  <a:pt x="1355" y="1991"/>
                </a:lnTo>
                <a:lnTo>
                  <a:pt x="222" y="1766"/>
                </a:lnTo>
                <a:close/>
                <a:moveTo>
                  <a:pt x="1910" y="3162"/>
                </a:moveTo>
                <a:cubicBezTo>
                  <a:pt x="1899" y="3187"/>
                  <a:pt x="1874" y="3204"/>
                  <a:pt x="1846" y="3204"/>
                </a:cubicBezTo>
                <a:lnTo>
                  <a:pt x="1843" y="3204"/>
                </a:lnTo>
                <a:cubicBezTo>
                  <a:pt x="1813" y="3202"/>
                  <a:pt x="1788" y="3183"/>
                  <a:pt x="1780" y="3154"/>
                </a:cubicBezTo>
                <a:lnTo>
                  <a:pt x="1471" y="2096"/>
                </a:lnTo>
                <a:lnTo>
                  <a:pt x="3096" y="307"/>
                </a:lnTo>
                <a:lnTo>
                  <a:pt x="1910" y="3162"/>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mc:AlternateContent>
    <mc:Choice Requires="p14">
      <p:transition spd="slow" p14:dur="125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64"/>
                                        </p:tgtEl>
                                        <p:attrNameLst>
                                          <p:attrName>style.visibility</p:attrName>
                                        </p:attrNameLst>
                                      </p:cBhvr>
                                      <p:to>
                                        <p:strVal val="visible"/>
                                      </p:to>
                                    </p:set>
                                    <p:animEffect filter="fade" transition="in">
                                      <p:cBhvr>
                                        <p:cTn dur="1000"/>
                                        <p:tgtEl>
                                          <p:spTgt spid="116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165">
                                            <p:txEl>
                                              <p:pRg end="0" st="0"/>
                                            </p:txEl>
                                          </p:spTgt>
                                        </p:tgtEl>
                                        <p:attrNameLst>
                                          <p:attrName>style.visibility</p:attrName>
                                        </p:attrNameLst>
                                      </p:cBhvr>
                                      <p:to>
                                        <p:strVal val="visible"/>
                                      </p:to>
                                    </p:set>
                                    <p:animEffect filter="fade" transition="in">
                                      <p:cBhvr>
                                        <p:cTn dur="1000"/>
                                        <p:tgtEl>
                                          <p:spTgt spid="1165">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2" name="Shape 1172"/>
        <p:cNvGrpSpPr/>
        <p:nvPr/>
      </p:nvGrpSpPr>
      <p:grpSpPr>
        <a:xfrm>
          <a:off x="0" y="0"/>
          <a:ext cx="0" cy="0"/>
          <a:chOff x="0" y="0"/>
          <a:chExt cx="0" cy="0"/>
        </a:xfrm>
      </p:grpSpPr>
      <p:sp>
        <p:nvSpPr>
          <p:cNvPr id="1173" name="Google Shape;1173;p25"/>
          <p:cNvSpPr txBox="1"/>
          <p:nvPr>
            <p:ph type="title"/>
          </p:nvPr>
        </p:nvSpPr>
        <p:spPr>
          <a:xfrm>
            <a:off x="470704" y="3656937"/>
            <a:ext cx="11250592" cy="616605"/>
          </a:xfrm>
          <a:prstGeom prst="rect">
            <a:avLst/>
          </a:prstGeom>
          <a:noFill/>
          <a:ln>
            <a:noFill/>
          </a:ln>
        </p:spPr>
        <p:txBody>
          <a:bodyPr anchorCtr="0" anchor="b" bIns="45700" lIns="91425" spcFirstLastPara="1" rIns="91425" wrap="square" tIns="45700">
            <a:noAutofit/>
          </a:bodyPr>
          <a:lstStyle/>
          <a:p>
            <a:pPr indent="0" lvl="0" marL="0" rtl="0" algn="just">
              <a:lnSpc>
                <a:spcPct val="90000"/>
              </a:lnSpc>
              <a:spcBef>
                <a:spcPts val="0"/>
              </a:spcBef>
              <a:spcAft>
                <a:spcPts val="0"/>
              </a:spcAft>
              <a:buClr>
                <a:srgbClr val="FCDBDC"/>
              </a:buClr>
              <a:buSzPts val="2800"/>
              <a:buFont typeface="Calibri"/>
              <a:buNone/>
            </a:pPr>
            <a:r>
              <a:rPr b="0" lang="en-US" sz="2800">
                <a:solidFill>
                  <a:srgbClr val="FCDBDC"/>
                </a:solidFill>
                <a:latin typeface="Calibri"/>
                <a:ea typeface="Calibri"/>
                <a:cs typeface="Calibri"/>
                <a:sym typeface="Calibri"/>
              </a:rPr>
              <a:t>	Bình đẳng trong kinh doanh có nghĩa là mọi cá nhân, tổ chức khi tham gia vào các quan hệ kinh tế, từ việc lựa chọng ngành, nghề, địa điểm kinh doanh, lựa chọn hình thức tổ chức kinh doanh, đến việc thực hiện quyền và nghĩa vụ trong kinh doanh đều bình đẳng theo quy định của pháp luật.</a:t>
            </a:r>
            <a:endParaRPr b="0" sz="2800">
              <a:solidFill>
                <a:srgbClr val="FCDBDC"/>
              </a:solidFill>
              <a:latin typeface="Calibri"/>
              <a:ea typeface="Calibri"/>
              <a:cs typeface="Calibri"/>
              <a:sym typeface="Calibri"/>
            </a:endParaRPr>
          </a:p>
        </p:txBody>
      </p:sp>
      <p:sp>
        <p:nvSpPr>
          <p:cNvPr id="1174" name="Google Shape;1174;p25"/>
          <p:cNvSpPr/>
          <p:nvPr/>
        </p:nvSpPr>
        <p:spPr>
          <a:xfrm>
            <a:off x="2534856" y="300941"/>
            <a:ext cx="1909821" cy="1145893"/>
          </a:xfrm>
          <a:prstGeom prst="rect">
            <a:avLst/>
          </a:prstGeom>
          <a:noFill/>
          <a:ln cap="flat" cmpd="sng" w="5715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75" name="Google Shape;1175;p25"/>
          <p:cNvSpPr/>
          <p:nvPr/>
        </p:nvSpPr>
        <p:spPr>
          <a:xfrm>
            <a:off x="3333506" y="561371"/>
            <a:ext cx="2951547" cy="62503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Arial"/>
                <a:ea typeface="Arial"/>
                <a:cs typeface="Arial"/>
                <a:sym typeface="Arial"/>
              </a:rPr>
              <a:t>a. KHÁI NIỆM</a:t>
            </a:r>
            <a:endParaRPr sz="2800">
              <a:solidFill>
                <a:schemeClr val="lt1"/>
              </a:solidFill>
              <a:latin typeface="Arial"/>
              <a:ea typeface="Arial"/>
              <a:cs typeface="Arial"/>
              <a:sym typeface="Arial"/>
            </a:endParaRPr>
          </a:p>
        </p:txBody>
      </p:sp>
    </p:spTree>
  </p:cSld>
  <p:clrMapOvr>
    <a:masterClrMapping/>
  </p:clrMapOvr>
  <mc:AlternateContent>
    <mc:Choice Requires="p14">
      <p:transition spd="slow" p14:dur="1250">
        <p:push/>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0" name="Shape 1180"/>
        <p:cNvGrpSpPr/>
        <p:nvPr/>
      </p:nvGrpSpPr>
      <p:grpSpPr>
        <a:xfrm>
          <a:off x="0" y="0"/>
          <a:ext cx="0" cy="0"/>
          <a:chOff x="0" y="0"/>
          <a:chExt cx="0" cy="0"/>
        </a:xfrm>
      </p:grpSpPr>
      <p:grpSp>
        <p:nvGrpSpPr>
          <p:cNvPr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id="1181" name="Google Shape;1181;p26" title="iSlide™ 版权声明  COPYRIGHT NOTICE"/>
          <p:cNvGrpSpPr/>
          <p:nvPr/>
        </p:nvGrpSpPr>
        <p:grpSpPr>
          <a:xfrm>
            <a:off x="44814" y="1296386"/>
            <a:ext cx="12158656" cy="4619784"/>
            <a:chOff x="508057" y="1959022"/>
            <a:chExt cx="12158656" cy="4619784"/>
          </a:xfrm>
        </p:grpSpPr>
        <p:sp>
          <p:nvSpPr>
            <p:cNvPr id="1182" name="Google Shape;1182;p26"/>
            <p:cNvSpPr/>
            <p:nvPr/>
          </p:nvSpPr>
          <p:spPr>
            <a:xfrm>
              <a:off x="7869518" y="1959022"/>
              <a:ext cx="2358085" cy="2463270"/>
            </a:xfrm>
            <a:prstGeom prst="rect">
              <a:avLst/>
            </a:prstGeom>
            <a:solidFill>
              <a:schemeClr val="accent4"/>
            </a:solidFill>
            <a:ln>
              <a:noFill/>
            </a:ln>
          </p:spPr>
          <p:txBody>
            <a:bodyPr anchorCtr="0" anchor="ctr" bIns="45700" lIns="91425" spcFirstLastPara="1" rIns="91425" wrap="square" tIns="45700">
              <a:normAutofit/>
            </a:bodyPr>
            <a:lstStyle/>
            <a:p>
              <a:pPr indent="0" lvl="0" marL="0" marR="0" rtl="0" algn="just">
                <a:lnSpc>
                  <a:spcPct val="90000"/>
                </a:lnSpc>
                <a:spcBef>
                  <a:spcPts val="0"/>
                </a:spcBef>
                <a:spcAft>
                  <a:spcPts val="0"/>
                </a:spcAft>
                <a:buNone/>
              </a:pPr>
              <a:br>
                <a:rPr b="1" lang="en-US" sz="1850">
                  <a:solidFill>
                    <a:schemeClr val="lt1"/>
                  </a:solidFill>
                  <a:latin typeface="Calibri"/>
                  <a:ea typeface="Calibri"/>
                  <a:cs typeface="Calibri"/>
                  <a:sym typeface="Calibri"/>
                </a:rPr>
              </a:br>
              <a:br>
                <a:rPr b="1" lang="en-US" sz="1850">
                  <a:solidFill>
                    <a:schemeClr val="lt1"/>
                  </a:solidFill>
                  <a:latin typeface="Calibri"/>
                  <a:ea typeface="Calibri"/>
                  <a:cs typeface="Calibri"/>
                  <a:sym typeface="Calibri"/>
                </a:rPr>
              </a:br>
              <a:r>
                <a:rPr b="1" lang="en-US" sz="1850">
                  <a:solidFill>
                    <a:schemeClr val="lt1"/>
                  </a:solidFill>
                  <a:latin typeface="Calibri"/>
                  <a:ea typeface="Calibri"/>
                  <a:cs typeface="Calibri"/>
                  <a:sym typeface="Calibri"/>
                </a:rPr>
                <a:t>	Mọi doanh nghiệp điều bình đẳng về quyền mở rộng quy mô, ngành nghề KD, tìm kiếm thị trường, khách hàng và kí kết hợp đồng,…</a:t>
              </a:r>
              <a:endParaRPr b="1" sz="1850">
                <a:solidFill>
                  <a:schemeClr val="lt1"/>
                </a:solidFill>
                <a:latin typeface="Calibri"/>
                <a:ea typeface="Calibri"/>
                <a:cs typeface="Calibri"/>
                <a:sym typeface="Calibri"/>
              </a:endParaRPr>
            </a:p>
          </p:txBody>
        </p:sp>
        <p:sp>
          <p:nvSpPr>
            <p:cNvPr id="1183" name="Google Shape;1183;p26"/>
            <p:cNvSpPr/>
            <p:nvPr/>
          </p:nvSpPr>
          <p:spPr>
            <a:xfrm>
              <a:off x="508057" y="4115535"/>
              <a:ext cx="2358085" cy="2463271"/>
            </a:xfrm>
            <a:prstGeom prst="rect">
              <a:avLst/>
            </a:prstGeom>
            <a:solidFill>
              <a:schemeClr val="accent1"/>
            </a:solidFill>
            <a:ln>
              <a:noFill/>
            </a:ln>
          </p:spPr>
          <p:txBody>
            <a:bodyPr anchorCtr="0" anchor="ctr" bIns="45700" lIns="91425" spcFirstLastPara="1" rIns="91425" wrap="square" tIns="45700">
              <a:normAutofit/>
            </a:bodyPr>
            <a:lstStyle/>
            <a:p>
              <a:pPr indent="0" lvl="0" marL="0" marR="0" rtl="0" algn="just">
                <a:spcBef>
                  <a:spcPts val="0"/>
                </a:spcBef>
                <a:spcAft>
                  <a:spcPts val="0"/>
                </a:spcAft>
                <a:buNone/>
              </a:pPr>
              <a:r>
                <a:rPr b="1" lang="en-US" sz="2000">
                  <a:solidFill>
                    <a:schemeClr val="lt1"/>
                  </a:solidFill>
                  <a:latin typeface="Calibri"/>
                  <a:ea typeface="Calibri"/>
                  <a:cs typeface="Calibri"/>
                  <a:sym typeface="Calibri"/>
                </a:rPr>
                <a:t>	Mọi công dân điều có quyền tự do lựa chọn hình thức tổ chức kinh doanh.</a:t>
              </a:r>
              <a:endParaRPr b="1" sz="2000">
                <a:solidFill>
                  <a:schemeClr val="lt1"/>
                </a:solidFill>
                <a:latin typeface="Calibri"/>
                <a:ea typeface="Calibri"/>
                <a:cs typeface="Calibri"/>
                <a:sym typeface="Calibri"/>
              </a:endParaRPr>
            </a:p>
          </p:txBody>
        </p:sp>
        <p:sp>
          <p:nvSpPr>
            <p:cNvPr id="1184" name="Google Shape;1184;p26"/>
            <p:cNvSpPr/>
            <p:nvPr/>
          </p:nvSpPr>
          <p:spPr>
            <a:xfrm>
              <a:off x="5428081" y="4115534"/>
              <a:ext cx="2358085" cy="2463271"/>
            </a:xfrm>
            <a:prstGeom prst="rect">
              <a:avLst/>
            </a:prstGeom>
            <a:solidFill>
              <a:schemeClr val="accent3"/>
            </a:solidFill>
            <a:ln>
              <a:noFill/>
            </a:ln>
          </p:spPr>
          <p:txBody>
            <a:bodyPr anchorCtr="0" anchor="ctr" bIns="45700" lIns="91425" spcFirstLastPara="1" rIns="91425" wrap="square" tIns="45700">
              <a:normAutofit/>
            </a:bodyPr>
            <a:lstStyle/>
            <a:p>
              <a:pPr indent="0" lvl="0" marL="0" marR="0" rtl="0" algn="just">
                <a:lnSpc>
                  <a:spcPct val="90000"/>
                </a:lnSpc>
                <a:spcBef>
                  <a:spcPts val="0"/>
                </a:spcBef>
                <a:spcAft>
                  <a:spcPts val="0"/>
                </a:spcAft>
                <a:buNone/>
              </a:pPr>
              <a:br>
                <a:rPr b="1" lang="en-US" sz="1850">
                  <a:solidFill>
                    <a:schemeClr val="lt1"/>
                  </a:solidFill>
                  <a:latin typeface="Calibri"/>
                  <a:ea typeface="Calibri"/>
                  <a:cs typeface="Calibri"/>
                  <a:sym typeface="Calibri"/>
                </a:rPr>
              </a:br>
              <a:r>
                <a:rPr b="1" lang="en-US" sz="1850">
                  <a:solidFill>
                    <a:schemeClr val="lt1"/>
                  </a:solidFill>
                  <a:latin typeface="Calibri"/>
                  <a:ea typeface="Calibri"/>
                  <a:cs typeface="Calibri"/>
                  <a:sym typeface="Calibri"/>
                </a:rPr>
                <a:t>	Mọi loại hình doanh nghiệp thuộc các thành phần KT khác nhau điều được bình đẳng trong việc KK phát triển lâu dài, hợp tác và cạnh tranh lành mạnh.</a:t>
              </a:r>
              <a:endParaRPr b="1" sz="1850">
                <a:solidFill>
                  <a:schemeClr val="lt1"/>
                </a:solidFill>
                <a:latin typeface="Calibri"/>
                <a:ea typeface="Calibri"/>
                <a:cs typeface="Calibri"/>
                <a:sym typeface="Calibri"/>
              </a:endParaRPr>
            </a:p>
          </p:txBody>
        </p:sp>
        <p:sp>
          <p:nvSpPr>
            <p:cNvPr id="1185" name="Google Shape;1185;p26"/>
            <p:cNvSpPr/>
            <p:nvPr/>
          </p:nvSpPr>
          <p:spPr>
            <a:xfrm>
              <a:off x="10308628" y="4115535"/>
              <a:ext cx="2358085" cy="2463271"/>
            </a:xfrm>
            <a:prstGeom prst="rect">
              <a:avLst/>
            </a:prstGeom>
            <a:solidFill>
              <a:schemeClr val="accent2"/>
            </a:solidFill>
            <a:ln>
              <a:noFill/>
            </a:ln>
          </p:spPr>
          <p:txBody>
            <a:bodyPr anchorCtr="0" anchor="ctr" bIns="45700" lIns="91425" spcFirstLastPara="1" rIns="91425" wrap="square" tIns="45700">
              <a:normAutofit/>
            </a:bodyPr>
            <a:lstStyle/>
            <a:p>
              <a:pPr indent="0" lvl="0" marL="0" marR="0" rtl="0" algn="just">
                <a:spcBef>
                  <a:spcPts val="0"/>
                </a:spcBef>
                <a:spcAft>
                  <a:spcPts val="0"/>
                </a:spcAft>
                <a:buNone/>
              </a:pPr>
              <a:br>
                <a:rPr b="1" lang="en-US" sz="2000">
                  <a:solidFill>
                    <a:schemeClr val="lt1"/>
                  </a:solidFill>
                  <a:latin typeface="Calibri"/>
                  <a:ea typeface="Calibri"/>
                  <a:cs typeface="Calibri"/>
                  <a:sym typeface="Calibri"/>
                </a:rPr>
              </a:br>
              <a:r>
                <a:rPr b="1" lang="en-US" sz="2000">
                  <a:solidFill>
                    <a:schemeClr val="lt1"/>
                  </a:solidFill>
                  <a:latin typeface="Calibri"/>
                  <a:ea typeface="Calibri"/>
                  <a:cs typeface="Calibri"/>
                  <a:sym typeface="Calibri"/>
                </a:rPr>
                <a:t>	Mọi doanh nghiệp điều bình đẳng nghĩa vụ nộp thuế thực hiện các nghĩa vụ tài chính khác đối với NN…</a:t>
              </a:r>
              <a:endParaRPr b="1" sz="2000">
                <a:solidFill>
                  <a:schemeClr val="lt1"/>
                </a:solidFill>
                <a:latin typeface="Calibri"/>
                <a:ea typeface="Calibri"/>
                <a:cs typeface="Calibri"/>
                <a:sym typeface="Calibri"/>
              </a:endParaRPr>
            </a:p>
          </p:txBody>
        </p:sp>
      </p:grpSp>
      <p:sp>
        <p:nvSpPr>
          <p:cNvPr id="1186" name="Google Shape;1186;p26"/>
          <p:cNvSpPr/>
          <p:nvPr/>
        </p:nvSpPr>
        <p:spPr>
          <a:xfrm>
            <a:off x="2508549" y="1259528"/>
            <a:ext cx="2358085" cy="2463270"/>
          </a:xfrm>
          <a:prstGeom prst="rect">
            <a:avLst/>
          </a:prstGeom>
          <a:solidFill>
            <a:schemeClr val="accent4"/>
          </a:solidFill>
          <a:ln>
            <a:noFill/>
          </a:ln>
        </p:spPr>
        <p:txBody>
          <a:bodyPr anchorCtr="0" anchor="ctr" bIns="45700" lIns="91425" spcFirstLastPara="1" rIns="91425" wrap="square" tIns="45700">
            <a:normAutofit/>
          </a:bodyPr>
          <a:lstStyle/>
          <a:p>
            <a:pPr indent="0" lvl="0" marL="0" marR="0" rtl="0" algn="just">
              <a:spcBef>
                <a:spcPts val="0"/>
              </a:spcBef>
              <a:spcAft>
                <a:spcPts val="0"/>
              </a:spcAft>
              <a:buNone/>
            </a:pPr>
            <a:r>
              <a:rPr b="1" lang="en-US" sz="2000">
                <a:solidFill>
                  <a:schemeClr val="lt1"/>
                </a:solidFill>
                <a:latin typeface="Calibri"/>
                <a:ea typeface="Calibri"/>
                <a:cs typeface="Calibri"/>
                <a:sym typeface="Calibri"/>
              </a:rPr>
              <a:t>	Mọi công dân điều có quyền tự chủ đăng kí kinh doanh trong nghề mà pháp luật không cấm.</a:t>
            </a:r>
            <a:endParaRPr b="1" sz="2000">
              <a:solidFill>
                <a:schemeClr val="lt1"/>
              </a:solidFill>
              <a:latin typeface="Calibri"/>
              <a:ea typeface="Calibri"/>
              <a:cs typeface="Calibri"/>
              <a:sym typeface="Calibri"/>
            </a:endParaRPr>
          </a:p>
        </p:txBody>
      </p:sp>
      <p:sp>
        <p:nvSpPr>
          <p:cNvPr id="1187" name="Google Shape;1187;p26"/>
          <p:cNvSpPr/>
          <p:nvPr/>
        </p:nvSpPr>
        <p:spPr>
          <a:xfrm>
            <a:off x="1858591" y="71026"/>
            <a:ext cx="2160240" cy="1051369"/>
          </a:xfrm>
          <a:prstGeom prst="frame">
            <a:avLst>
              <a:gd fmla="val 3747" name="adj1"/>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dk1"/>
              </a:solidFill>
              <a:latin typeface="Calibri"/>
              <a:ea typeface="Calibri"/>
              <a:cs typeface="Calibri"/>
              <a:sym typeface="Calibri"/>
            </a:endParaRPr>
          </a:p>
        </p:txBody>
      </p:sp>
      <p:sp>
        <p:nvSpPr>
          <p:cNvPr id="1188" name="Google Shape;1188;p26"/>
          <p:cNvSpPr txBox="1"/>
          <p:nvPr/>
        </p:nvSpPr>
        <p:spPr>
          <a:xfrm>
            <a:off x="2024027" y="251593"/>
            <a:ext cx="8879008" cy="690237"/>
          </a:xfrm>
          <a:prstGeom prst="rect">
            <a:avLst/>
          </a:prstGeom>
          <a:solidFill>
            <a:schemeClr val="lt1"/>
          </a:solidFill>
          <a:ln>
            <a:noFill/>
          </a:ln>
        </p:spPr>
        <p:txBody>
          <a:bodyPr anchorCtr="0" anchor="b" bIns="45700" lIns="91425" spcFirstLastPara="1" rIns="91425" wrap="square" tIns="45700">
            <a:normAutofit fontScale="85000" lnSpcReduction="10000"/>
          </a:bodyPr>
          <a:lstStyle/>
          <a:p>
            <a:pPr indent="0" lvl="0" marL="0" marR="0" rtl="0" algn="l">
              <a:lnSpc>
                <a:spcPct val="90000"/>
              </a:lnSpc>
              <a:spcBef>
                <a:spcPts val="0"/>
              </a:spcBef>
              <a:spcAft>
                <a:spcPts val="0"/>
              </a:spcAft>
              <a:buClr>
                <a:schemeClr val="accent1"/>
              </a:buClr>
              <a:buSzPct val="100000"/>
              <a:buFont typeface="Calibri"/>
              <a:buNone/>
            </a:pPr>
            <a:r>
              <a:rPr b="0" lang="en-US" sz="4000">
                <a:solidFill>
                  <a:schemeClr val="accent1"/>
                </a:solidFill>
                <a:latin typeface="Calibri"/>
                <a:ea typeface="Calibri"/>
                <a:cs typeface="Calibri"/>
                <a:sym typeface="Calibri"/>
              </a:rPr>
              <a:t>b. ND QUYỀN BÌNH ĐẲNG TRONG KINH DOANH</a:t>
            </a:r>
            <a:endParaRPr b="0" sz="4000">
              <a:solidFill>
                <a:schemeClr val="accent1"/>
              </a:solidFill>
              <a:latin typeface="Calibri"/>
              <a:ea typeface="Calibri"/>
              <a:cs typeface="Calibri"/>
              <a:sym typeface="Calibri"/>
            </a:endParaRPr>
          </a:p>
        </p:txBody>
      </p:sp>
    </p:spTree>
  </p:cSld>
  <p:clrMapOvr>
    <a:masterClrMapping/>
  </p:clrMapOvr>
  <mc:AlternateContent>
    <mc:Choice Requires="p14">
      <p:transition spd="slow" p14:dur="125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81"/>
                                        </p:tgtEl>
                                        <p:attrNameLst>
                                          <p:attrName>style.visibility</p:attrName>
                                        </p:attrNameLst>
                                      </p:cBhvr>
                                      <p:to>
                                        <p:strVal val="visible"/>
                                      </p:to>
                                    </p:set>
                                    <p:animEffect filter="fade" transition="in">
                                      <p:cBhvr>
                                        <p:cTn dur="500"/>
                                        <p:tgtEl>
                                          <p:spTgt spid="118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188"/>
                                        </p:tgtEl>
                                        <p:attrNameLst>
                                          <p:attrName>style.visibility</p:attrName>
                                        </p:attrNameLst>
                                      </p:cBhvr>
                                      <p:to>
                                        <p:strVal val="visible"/>
                                      </p:to>
                                    </p:set>
                                    <p:animEffect filter="fade" transition="in">
                                      <p:cBhvr>
                                        <p:cTn dur="2000"/>
                                        <p:tgtEl>
                                          <p:spTgt spid="11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3" name="Shape 1193"/>
        <p:cNvGrpSpPr/>
        <p:nvPr/>
      </p:nvGrpSpPr>
      <p:grpSpPr>
        <a:xfrm>
          <a:off x="0" y="0"/>
          <a:ext cx="0" cy="0"/>
          <a:chOff x="0" y="0"/>
          <a:chExt cx="0" cy="0"/>
        </a:xfrm>
      </p:grpSpPr>
      <p:grpSp>
        <p:nvGrpSpPr>
          <p:cNvPr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id="1194" name="Google Shape;1194;p27" title="iSlide™ 版权声明  COPYRIGHT NOTICE"/>
          <p:cNvGrpSpPr/>
          <p:nvPr/>
        </p:nvGrpSpPr>
        <p:grpSpPr>
          <a:xfrm>
            <a:off x="903065" y="1668562"/>
            <a:ext cx="10722718" cy="4309607"/>
            <a:chOff x="450939" y="1350413"/>
            <a:chExt cx="12372028" cy="4972477"/>
          </a:xfrm>
        </p:grpSpPr>
        <p:grpSp>
          <p:nvGrpSpPr>
            <p:cNvPr id="1195" name="Google Shape;1195;p27"/>
            <p:cNvGrpSpPr/>
            <p:nvPr/>
          </p:nvGrpSpPr>
          <p:grpSpPr>
            <a:xfrm>
              <a:off x="451691" y="1379399"/>
              <a:ext cx="3120810" cy="1633218"/>
              <a:chOff x="485356" y="-6488"/>
              <a:chExt cx="2845388" cy="1633218"/>
            </a:xfrm>
          </p:grpSpPr>
          <p:sp>
            <p:nvSpPr>
              <p:cNvPr id="1196" name="Google Shape;1196;p27"/>
              <p:cNvSpPr/>
              <p:nvPr/>
            </p:nvSpPr>
            <p:spPr>
              <a:xfrm>
                <a:off x="485356" y="-6488"/>
                <a:ext cx="2845388" cy="1204686"/>
              </a:xfrm>
              <a:prstGeom prst="round1Rect">
                <a:avLst>
                  <a:gd fmla="val 28788" name="adj"/>
                </a:avLst>
              </a:prstGeom>
              <a:solidFill>
                <a:srgbClr val="BAC3D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97" name="Google Shape;1197;p27"/>
              <p:cNvSpPr/>
              <p:nvPr/>
            </p:nvSpPr>
            <p:spPr>
              <a:xfrm rot="10800000">
                <a:off x="485356" y="1183591"/>
                <a:ext cx="876299" cy="443139"/>
              </a:xfrm>
              <a:prstGeom prst="rtTriangle">
                <a:avLst/>
              </a:prstGeom>
              <a:solidFill>
                <a:srgbClr val="DCE0E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1198" name="Google Shape;1198;p27"/>
            <p:cNvGrpSpPr/>
            <p:nvPr/>
          </p:nvGrpSpPr>
          <p:grpSpPr>
            <a:xfrm>
              <a:off x="3499656" y="4675065"/>
              <a:ext cx="3120813" cy="1647825"/>
              <a:chOff x="3480229" y="3289178"/>
              <a:chExt cx="2845389" cy="1647825"/>
            </a:xfrm>
          </p:grpSpPr>
          <p:sp>
            <p:nvSpPr>
              <p:cNvPr id="1199" name="Google Shape;1199;p27"/>
              <p:cNvSpPr/>
              <p:nvPr/>
            </p:nvSpPr>
            <p:spPr>
              <a:xfrm>
                <a:off x="3480230" y="3289178"/>
                <a:ext cx="2845388" cy="1204685"/>
              </a:xfrm>
              <a:prstGeom prst="round1Rect">
                <a:avLst>
                  <a:gd fmla="val 28788" name="adj"/>
                </a:avLst>
              </a:prstGeom>
              <a:solidFill>
                <a:srgbClr val="58627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00" name="Google Shape;1200;p27"/>
              <p:cNvSpPr/>
              <p:nvPr/>
            </p:nvSpPr>
            <p:spPr>
              <a:xfrm rot="10800000">
                <a:off x="3480229" y="4493865"/>
                <a:ext cx="876300" cy="443138"/>
              </a:xfrm>
              <a:prstGeom prst="rtTriangle">
                <a:avLst/>
              </a:prstGeom>
              <a:solidFill>
                <a:srgbClr val="ACB5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1201" name="Google Shape;1201;p27"/>
            <p:cNvGrpSpPr/>
            <p:nvPr/>
          </p:nvGrpSpPr>
          <p:grpSpPr>
            <a:xfrm>
              <a:off x="6715270" y="1350413"/>
              <a:ext cx="3120811" cy="1647824"/>
              <a:chOff x="6633403" y="-35474"/>
              <a:chExt cx="2845389" cy="1647824"/>
            </a:xfrm>
          </p:grpSpPr>
          <p:sp>
            <p:nvSpPr>
              <p:cNvPr id="1202" name="Google Shape;1202;p27"/>
              <p:cNvSpPr/>
              <p:nvPr/>
            </p:nvSpPr>
            <p:spPr>
              <a:xfrm>
                <a:off x="6633403" y="-35474"/>
                <a:ext cx="2845389" cy="1204686"/>
              </a:xfrm>
              <a:prstGeom prst="round1Rect">
                <a:avLst>
                  <a:gd fmla="val 28788" name="adj"/>
                </a:avLst>
              </a:prstGeom>
              <a:solidFill>
                <a:srgbClr val="ACB8C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03" name="Google Shape;1203;p27"/>
              <p:cNvSpPr/>
              <p:nvPr/>
            </p:nvSpPr>
            <p:spPr>
              <a:xfrm rot="10800000">
                <a:off x="6633404" y="1169212"/>
                <a:ext cx="876300" cy="443138"/>
              </a:xfrm>
              <a:prstGeom prst="rtTriangle">
                <a:avLst/>
              </a:prstGeom>
              <a:solidFill>
                <a:srgbClr val="D6DB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1204" name="Google Shape;1204;p27"/>
            <p:cNvGrpSpPr/>
            <p:nvPr/>
          </p:nvGrpSpPr>
          <p:grpSpPr>
            <a:xfrm>
              <a:off x="9702156" y="4675046"/>
              <a:ext cx="3120811" cy="1647824"/>
              <a:chOff x="9572595" y="3289159"/>
              <a:chExt cx="2845390" cy="1647824"/>
            </a:xfrm>
          </p:grpSpPr>
          <p:sp>
            <p:nvSpPr>
              <p:cNvPr id="1205" name="Google Shape;1205;p27"/>
              <p:cNvSpPr/>
              <p:nvPr/>
            </p:nvSpPr>
            <p:spPr>
              <a:xfrm>
                <a:off x="9572595" y="3289159"/>
                <a:ext cx="2845390" cy="1204686"/>
              </a:xfrm>
              <a:prstGeom prst="round1Rect">
                <a:avLst>
                  <a:gd fmla="val 28788" name="adj"/>
                </a:avLst>
              </a:prstGeom>
              <a:solidFill>
                <a:srgbClr val="7B7B7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06" name="Google Shape;1206;p27"/>
              <p:cNvSpPr/>
              <p:nvPr/>
            </p:nvSpPr>
            <p:spPr>
              <a:xfrm rot="10800000">
                <a:off x="9572597" y="4493844"/>
                <a:ext cx="876299" cy="443139"/>
              </a:xfrm>
              <a:prstGeom prst="rtTriangle">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207" name="Google Shape;1207;p27"/>
            <p:cNvSpPr/>
            <p:nvPr/>
          </p:nvSpPr>
          <p:spPr>
            <a:xfrm>
              <a:off x="450939" y="1509954"/>
              <a:ext cx="3120808" cy="885602"/>
            </a:xfrm>
            <a:prstGeom prst="rect">
              <a:avLst/>
            </a:prstGeom>
            <a:noFill/>
            <a:ln>
              <a:noFill/>
            </a:ln>
          </p:spPr>
          <p:txBody>
            <a:bodyPr anchorCtr="0" anchor="t" bIns="0" lIns="72000" spcFirstLastPara="1" rIns="72000" wrap="square" tIns="0">
              <a:normAutofit/>
            </a:bodyPr>
            <a:lstStyle/>
            <a:p>
              <a:pPr indent="0" lvl="0" marL="0" marR="0" rtl="0" algn="ctr">
                <a:spcBef>
                  <a:spcPts val="0"/>
                </a:spcBef>
                <a:spcAft>
                  <a:spcPts val="0"/>
                </a:spcAft>
                <a:buNone/>
              </a:pPr>
              <a:r>
                <a:rPr b="1" lang="en-US" sz="2400">
                  <a:solidFill>
                    <a:srgbClr val="2C3648"/>
                  </a:solidFill>
                  <a:latin typeface="Calibri"/>
                  <a:ea typeface="Calibri"/>
                  <a:cs typeface="Calibri"/>
                  <a:sym typeface="Calibri"/>
                </a:rPr>
                <a:t>LỰA CHỌN </a:t>
              </a:r>
              <a:endParaRPr/>
            </a:p>
            <a:p>
              <a:pPr indent="0" lvl="0" marL="0" marR="0" rtl="0" algn="ctr">
                <a:spcBef>
                  <a:spcPts val="0"/>
                </a:spcBef>
                <a:spcAft>
                  <a:spcPts val="0"/>
                </a:spcAft>
                <a:buNone/>
              </a:pPr>
              <a:r>
                <a:rPr b="1" lang="en-US" sz="2400">
                  <a:solidFill>
                    <a:srgbClr val="2C3648"/>
                  </a:solidFill>
                  <a:latin typeface="Calibri"/>
                  <a:ea typeface="Calibri"/>
                  <a:cs typeface="Calibri"/>
                  <a:sym typeface="Calibri"/>
                </a:rPr>
                <a:t>NGÀNH NGHỀ</a:t>
              </a:r>
              <a:endParaRPr b="1" sz="2400">
                <a:solidFill>
                  <a:srgbClr val="2C3648"/>
                </a:solidFill>
                <a:latin typeface="Calibri"/>
                <a:ea typeface="Calibri"/>
                <a:cs typeface="Calibri"/>
                <a:sym typeface="Calibri"/>
              </a:endParaRPr>
            </a:p>
          </p:txBody>
        </p:sp>
        <p:sp>
          <p:nvSpPr>
            <p:cNvPr id="1208" name="Google Shape;1208;p27"/>
            <p:cNvSpPr/>
            <p:nvPr/>
          </p:nvSpPr>
          <p:spPr>
            <a:xfrm>
              <a:off x="3499656" y="4857086"/>
              <a:ext cx="3120811" cy="1090313"/>
            </a:xfrm>
            <a:prstGeom prst="rect">
              <a:avLst/>
            </a:prstGeom>
            <a:noFill/>
            <a:ln>
              <a:noFill/>
            </a:ln>
          </p:spPr>
          <p:txBody>
            <a:bodyPr anchorCtr="0" anchor="t" bIns="0" lIns="72000" spcFirstLastPara="1" rIns="72000" wrap="square" tIns="0">
              <a:normAutofit/>
            </a:bodyPr>
            <a:lstStyle/>
            <a:p>
              <a:pPr indent="0" lvl="0" marL="0" marR="0" rtl="0" algn="ctr">
                <a:spcBef>
                  <a:spcPts val="0"/>
                </a:spcBef>
                <a:spcAft>
                  <a:spcPts val="0"/>
                </a:spcAft>
                <a:buNone/>
              </a:pPr>
              <a:r>
                <a:rPr b="1" lang="en-US" sz="2400">
                  <a:solidFill>
                    <a:schemeClr val="lt1"/>
                  </a:solidFill>
                  <a:latin typeface="Calibri"/>
                  <a:ea typeface="Calibri"/>
                  <a:cs typeface="Calibri"/>
                  <a:sym typeface="Calibri"/>
                </a:rPr>
                <a:t>ĐỊA ĐIỂM </a:t>
              </a:r>
              <a:endParaRPr/>
            </a:p>
            <a:p>
              <a:pPr indent="0" lvl="0" marL="0" marR="0" rtl="0" algn="ctr">
                <a:spcBef>
                  <a:spcPts val="0"/>
                </a:spcBef>
                <a:spcAft>
                  <a:spcPts val="0"/>
                </a:spcAft>
                <a:buNone/>
              </a:pPr>
              <a:r>
                <a:rPr b="1" lang="en-US" sz="2400">
                  <a:solidFill>
                    <a:schemeClr val="lt1"/>
                  </a:solidFill>
                  <a:latin typeface="Calibri"/>
                  <a:ea typeface="Calibri"/>
                  <a:cs typeface="Calibri"/>
                  <a:sym typeface="Calibri"/>
                </a:rPr>
                <a:t>KINH DOANH</a:t>
              </a:r>
              <a:endParaRPr b="1" sz="2400">
                <a:solidFill>
                  <a:schemeClr val="lt1"/>
                </a:solidFill>
                <a:latin typeface="Calibri"/>
                <a:ea typeface="Calibri"/>
                <a:cs typeface="Calibri"/>
                <a:sym typeface="Calibri"/>
              </a:endParaRPr>
            </a:p>
          </p:txBody>
        </p:sp>
        <p:sp>
          <p:nvSpPr>
            <p:cNvPr id="1209" name="Google Shape;1209;p27"/>
            <p:cNvSpPr/>
            <p:nvPr/>
          </p:nvSpPr>
          <p:spPr>
            <a:xfrm>
              <a:off x="6899051" y="1531763"/>
              <a:ext cx="2753249" cy="885601"/>
            </a:xfrm>
            <a:prstGeom prst="rect">
              <a:avLst/>
            </a:prstGeom>
            <a:noFill/>
            <a:ln>
              <a:noFill/>
            </a:ln>
          </p:spPr>
          <p:txBody>
            <a:bodyPr anchorCtr="0" anchor="t" bIns="0" lIns="72000" spcFirstLastPara="1" rIns="72000" wrap="square" tIns="0">
              <a:normAutofit/>
            </a:bodyPr>
            <a:lstStyle/>
            <a:p>
              <a:pPr indent="0" lvl="0" marL="0" marR="0" rtl="0" algn="ctr">
                <a:spcBef>
                  <a:spcPts val="0"/>
                </a:spcBef>
                <a:spcAft>
                  <a:spcPts val="0"/>
                </a:spcAft>
                <a:buNone/>
              </a:pPr>
              <a:r>
                <a:rPr b="1" lang="en-US" sz="2400">
                  <a:solidFill>
                    <a:srgbClr val="2C3648"/>
                  </a:solidFill>
                  <a:latin typeface="Calibri"/>
                  <a:ea typeface="Calibri"/>
                  <a:cs typeface="Calibri"/>
                  <a:sym typeface="Calibri"/>
                </a:rPr>
                <a:t>HÌNH THỨC </a:t>
              </a:r>
              <a:endParaRPr/>
            </a:p>
            <a:p>
              <a:pPr indent="0" lvl="0" marL="0" marR="0" rtl="0" algn="ctr">
                <a:spcBef>
                  <a:spcPts val="0"/>
                </a:spcBef>
                <a:spcAft>
                  <a:spcPts val="0"/>
                </a:spcAft>
                <a:buNone/>
              </a:pPr>
              <a:r>
                <a:rPr b="1" lang="en-US" sz="2400">
                  <a:solidFill>
                    <a:srgbClr val="2C3648"/>
                  </a:solidFill>
                  <a:latin typeface="Calibri"/>
                  <a:ea typeface="Calibri"/>
                  <a:cs typeface="Calibri"/>
                  <a:sym typeface="Calibri"/>
                </a:rPr>
                <a:t>TỔ CHỨC KD</a:t>
              </a:r>
              <a:endParaRPr b="1" sz="2400">
                <a:solidFill>
                  <a:srgbClr val="2C3648"/>
                </a:solidFill>
                <a:latin typeface="Calibri"/>
                <a:ea typeface="Calibri"/>
                <a:cs typeface="Calibri"/>
                <a:sym typeface="Calibri"/>
              </a:endParaRPr>
            </a:p>
          </p:txBody>
        </p:sp>
        <p:sp>
          <p:nvSpPr>
            <p:cNvPr id="1210" name="Google Shape;1210;p27"/>
            <p:cNvSpPr/>
            <p:nvPr/>
          </p:nvSpPr>
          <p:spPr>
            <a:xfrm>
              <a:off x="10182718" y="4857082"/>
              <a:ext cx="2151914" cy="1090314"/>
            </a:xfrm>
            <a:prstGeom prst="rect">
              <a:avLst/>
            </a:prstGeom>
            <a:noFill/>
            <a:ln>
              <a:noFill/>
            </a:ln>
          </p:spPr>
          <p:txBody>
            <a:bodyPr anchorCtr="0" anchor="t" bIns="0" lIns="72000" spcFirstLastPara="1" rIns="72000" wrap="square" tIns="0">
              <a:normAutofit/>
            </a:bodyPr>
            <a:lstStyle/>
            <a:p>
              <a:pPr indent="0" lvl="0" marL="0" marR="0" rtl="0" algn="ctr">
                <a:spcBef>
                  <a:spcPts val="0"/>
                </a:spcBef>
                <a:spcAft>
                  <a:spcPts val="0"/>
                </a:spcAft>
                <a:buNone/>
              </a:pPr>
              <a:r>
                <a:rPr b="1" lang="en-US" sz="2400">
                  <a:solidFill>
                    <a:schemeClr val="lt1"/>
                  </a:solidFill>
                  <a:latin typeface="Calibri"/>
                  <a:ea typeface="Calibri"/>
                  <a:cs typeface="Calibri"/>
                  <a:sym typeface="Calibri"/>
                </a:rPr>
                <a:t>THỰC HIỆN QUYỀN </a:t>
              </a:r>
              <a:endParaRPr/>
            </a:p>
            <a:p>
              <a:pPr indent="0" lvl="0" marL="0" marR="0" rtl="0" algn="l">
                <a:spcBef>
                  <a:spcPts val="0"/>
                </a:spcBef>
                <a:spcAft>
                  <a:spcPts val="0"/>
                </a:spcAft>
                <a:buNone/>
              </a:pPr>
              <a:r>
                <a:rPr b="1" lang="en-US" sz="2400">
                  <a:solidFill>
                    <a:schemeClr val="lt1"/>
                  </a:solidFill>
                  <a:latin typeface="Calibri"/>
                  <a:ea typeface="Calibri"/>
                  <a:cs typeface="Calibri"/>
                  <a:sym typeface="Calibri"/>
                </a:rPr>
                <a:t>VÀ NGHĨA VỤ</a:t>
              </a:r>
              <a:endParaRPr b="1" sz="2400">
                <a:solidFill>
                  <a:schemeClr val="lt1"/>
                </a:solidFill>
                <a:latin typeface="Calibri"/>
                <a:ea typeface="Calibri"/>
                <a:cs typeface="Calibri"/>
                <a:sym typeface="Calibri"/>
              </a:endParaRPr>
            </a:p>
          </p:txBody>
        </p:sp>
      </p:grpSp>
      <p:cxnSp>
        <p:nvCxnSpPr>
          <p:cNvPr id="1211" name="Google Shape;1211;p27"/>
          <p:cNvCxnSpPr/>
          <p:nvPr/>
        </p:nvCxnSpPr>
        <p:spPr>
          <a:xfrm flipH="1" rot="10800000">
            <a:off x="903065" y="3579223"/>
            <a:ext cx="10618216" cy="91440"/>
          </a:xfrm>
          <a:prstGeom prst="straightConnector1">
            <a:avLst/>
          </a:prstGeom>
          <a:noFill/>
          <a:ln cap="flat" cmpd="sng" w="28575">
            <a:solidFill>
              <a:srgbClr val="3A414B"/>
            </a:solidFill>
            <a:prstDash val="dot"/>
            <a:miter lim="800000"/>
            <a:headEnd len="sm" w="sm" type="none"/>
            <a:tailEnd len="sm" w="sm" type="none"/>
          </a:ln>
        </p:spPr>
      </p:cxnSp>
      <p:cxnSp>
        <p:nvCxnSpPr>
          <p:cNvPr id="1212" name="Google Shape;1212;p27"/>
          <p:cNvCxnSpPr/>
          <p:nvPr/>
        </p:nvCxnSpPr>
        <p:spPr>
          <a:xfrm>
            <a:off x="2255452" y="3096716"/>
            <a:ext cx="0" cy="556034"/>
          </a:xfrm>
          <a:prstGeom prst="straightConnector1">
            <a:avLst/>
          </a:prstGeom>
          <a:noFill/>
          <a:ln cap="flat" cmpd="sng" w="28575">
            <a:solidFill>
              <a:srgbClr val="3A414B"/>
            </a:solidFill>
            <a:prstDash val="dot"/>
            <a:miter lim="800000"/>
            <a:headEnd len="sm" w="sm" type="none"/>
            <a:tailEnd len="sm" w="sm" type="none"/>
          </a:ln>
        </p:spPr>
      </p:cxnSp>
      <p:sp>
        <p:nvSpPr>
          <p:cNvPr id="1213" name="Google Shape;1213;p27"/>
          <p:cNvSpPr/>
          <p:nvPr/>
        </p:nvSpPr>
        <p:spPr>
          <a:xfrm>
            <a:off x="2212885" y="3014805"/>
            <a:ext cx="85133" cy="91440"/>
          </a:xfrm>
          <a:prstGeom prst="ellipse">
            <a:avLst/>
          </a:prstGeom>
          <a:solidFill>
            <a:srgbClr val="21272D"/>
          </a:solidFill>
          <a:ln cap="flat" cmpd="sng" w="12700">
            <a:solidFill>
              <a:srgbClr val="3A414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1214" name="Google Shape;1214;p27"/>
          <p:cNvCxnSpPr/>
          <p:nvPr/>
        </p:nvCxnSpPr>
        <p:spPr>
          <a:xfrm>
            <a:off x="7776686" y="3063322"/>
            <a:ext cx="0" cy="556034"/>
          </a:xfrm>
          <a:prstGeom prst="straightConnector1">
            <a:avLst/>
          </a:prstGeom>
          <a:noFill/>
          <a:ln cap="flat" cmpd="sng" w="28575">
            <a:solidFill>
              <a:srgbClr val="3A414B"/>
            </a:solidFill>
            <a:prstDash val="dot"/>
            <a:miter lim="800000"/>
            <a:headEnd len="sm" w="sm" type="none"/>
            <a:tailEnd len="sm" w="sm" type="none"/>
          </a:ln>
        </p:spPr>
      </p:cxnSp>
      <p:sp>
        <p:nvSpPr>
          <p:cNvPr id="1215" name="Google Shape;1215;p27"/>
          <p:cNvSpPr/>
          <p:nvPr/>
        </p:nvSpPr>
        <p:spPr>
          <a:xfrm>
            <a:off x="7734119" y="2981411"/>
            <a:ext cx="85133" cy="91440"/>
          </a:xfrm>
          <a:prstGeom prst="ellipse">
            <a:avLst/>
          </a:prstGeom>
          <a:solidFill>
            <a:srgbClr val="21272D"/>
          </a:solidFill>
          <a:ln cap="flat" cmpd="sng" w="12700">
            <a:solidFill>
              <a:srgbClr val="3A414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1216" name="Google Shape;1216;p27"/>
          <p:cNvCxnSpPr/>
          <p:nvPr/>
        </p:nvCxnSpPr>
        <p:spPr>
          <a:xfrm>
            <a:off x="4576286" y="3668534"/>
            <a:ext cx="0" cy="556034"/>
          </a:xfrm>
          <a:prstGeom prst="straightConnector1">
            <a:avLst/>
          </a:prstGeom>
          <a:noFill/>
          <a:ln cap="flat" cmpd="sng" w="28575">
            <a:solidFill>
              <a:srgbClr val="3A414B"/>
            </a:solidFill>
            <a:prstDash val="dot"/>
            <a:miter lim="800000"/>
            <a:headEnd len="sm" w="sm" type="none"/>
            <a:tailEnd len="sm" w="sm" type="none"/>
          </a:ln>
        </p:spPr>
      </p:cxnSp>
      <p:sp>
        <p:nvSpPr>
          <p:cNvPr id="1217" name="Google Shape;1217;p27"/>
          <p:cNvSpPr/>
          <p:nvPr/>
        </p:nvSpPr>
        <p:spPr>
          <a:xfrm>
            <a:off x="4533719" y="4190081"/>
            <a:ext cx="85133" cy="91440"/>
          </a:xfrm>
          <a:prstGeom prst="ellipse">
            <a:avLst/>
          </a:prstGeom>
          <a:solidFill>
            <a:srgbClr val="21272D"/>
          </a:solidFill>
          <a:ln cap="flat" cmpd="sng" w="12700">
            <a:solidFill>
              <a:srgbClr val="3A414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1218" name="Google Shape;1218;p27"/>
          <p:cNvCxnSpPr/>
          <p:nvPr/>
        </p:nvCxnSpPr>
        <p:spPr>
          <a:xfrm>
            <a:off x="10058346" y="3572737"/>
            <a:ext cx="0" cy="556034"/>
          </a:xfrm>
          <a:prstGeom prst="straightConnector1">
            <a:avLst/>
          </a:prstGeom>
          <a:noFill/>
          <a:ln cap="flat" cmpd="sng" w="28575">
            <a:solidFill>
              <a:srgbClr val="3A414B"/>
            </a:solidFill>
            <a:prstDash val="dot"/>
            <a:miter lim="800000"/>
            <a:headEnd len="sm" w="sm" type="none"/>
            <a:tailEnd len="sm" w="sm" type="none"/>
          </a:ln>
        </p:spPr>
      </p:cxnSp>
      <p:sp>
        <p:nvSpPr>
          <p:cNvPr id="1219" name="Google Shape;1219;p27"/>
          <p:cNvSpPr/>
          <p:nvPr/>
        </p:nvSpPr>
        <p:spPr>
          <a:xfrm>
            <a:off x="10015779" y="4094284"/>
            <a:ext cx="85133" cy="91440"/>
          </a:xfrm>
          <a:prstGeom prst="ellipse">
            <a:avLst/>
          </a:prstGeom>
          <a:solidFill>
            <a:srgbClr val="21272D"/>
          </a:solidFill>
          <a:ln cap="flat" cmpd="sng" w="12700">
            <a:solidFill>
              <a:srgbClr val="3A414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20" name="Google Shape;1220;p27"/>
          <p:cNvSpPr/>
          <p:nvPr/>
        </p:nvSpPr>
        <p:spPr>
          <a:xfrm>
            <a:off x="1858591" y="71026"/>
            <a:ext cx="2160240" cy="1051369"/>
          </a:xfrm>
          <a:prstGeom prst="frame">
            <a:avLst>
              <a:gd fmla="val 3747" name="adj1"/>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dk1"/>
              </a:solidFill>
              <a:latin typeface="Calibri"/>
              <a:ea typeface="Calibri"/>
              <a:cs typeface="Calibri"/>
              <a:sym typeface="Calibri"/>
            </a:endParaRPr>
          </a:p>
        </p:txBody>
      </p:sp>
      <p:sp>
        <p:nvSpPr>
          <p:cNvPr id="1221" name="Google Shape;1221;p27"/>
          <p:cNvSpPr txBox="1"/>
          <p:nvPr/>
        </p:nvSpPr>
        <p:spPr>
          <a:xfrm>
            <a:off x="2024027" y="251593"/>
            <a:ext cx="8879008" cy="690237"/>
          </a:xfrm>
          <a:prstGeom prst="rect">
            <a:avLst/>
          </a:prstGeom>
          <a:solidFill>
            <a:schemeClr val="lt1"/>
          </a:solidFill>
          <a:ln>
            <a:noFill/>
          </a:ln>
        </p:spPr>
        <p:txBody>
          <a:bodyPr anchorCtr="0" anchor="b" bIns="45700" lIns="91425" spcFirstLastPara="1" rIns="91425" wrap="square" tIns="45700">
            <a:normAutofit fontScale="85000" lnSpcReduction="10000"/>
          </a:bodyPr>
          <a:lstStyle/>
          <a:p>
            <a:pPr indent="0" lvl="0" marL="0" marR="0" rtl="0" algn="l">
              <a:lnSpc>
                <a:spcPct val="90000"/>
              </a:lnSpc>
              <a:spcBef>
                <a:spcPts val="0"/>
              </a:spcBef>
              <a:spcAft>
                <a:spcPts val="0"/>
              </a:spcAft>
              <a:buClr>
                <a:schemeClr val="accent1"/>
              </a:buClr>
              <a:buSzPct val="100000"/>
              <a:buFont typeface="Calibri"/>
              <a:buNone/>
            </a:pPr>
            <a:r>
              <a:rPr b="0" lang="en-US" sz="4000">
                <a:solidFill>
                  <a:schemeClr val="accent1"/>
                </a:solidFill>
                <a:latin typeface="Calibri"/>
                <a:ea typeface="Calibri"/>
                <a:cs typeface="Calibri"/>
                <a:sym typeface="Calibri"/>
              </a:rPr>
              <a:t>b. ND QUYỀN BÌNH ĐẲNG TRONG KINH DOANH</a:t>
            </a:r>
            <a:endParaRPr b="0" sz="4000">
              <a:solidFill>
                <a:schemeClr val="accent1"/>
              </a:solidFill>
              <a:latin typeface="Calibri"/>
              <a:ea typeface="Calibri"/>
              <a:cs typeface="Calibri"/>
              <a:sym typeface="Calibri"/>
            </a:endParaRPr>
          </a:p>
        </p:txBody>
      </p:sp>
    </p:spTree>
  </p:cSld>
  <p:clrMapOvr>
    <a:masterClrMapping/>
  </p:clrMapOvr>
  <mc:AlternateContent>
    <mc:Choice Requires="p14">
      <p:transition spd="slow" p14:dur="125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94"/>
                                        </p:tgtEl>
                                        <p:attrNameLst>
                                          <p:attrName>style.visibility</p:attrName>
                                        </p:attrNameLst>
                                      </p:cBhvr>
                                      <p:to>
                                        <p:strVal val="visible"/>
                                      </p:to>
                                    </p:set>
                                    <p:animEffect filter="fade" transition="in">
                                      <p:cBhvr>
                                        <p:cTn dur="2000"/>
                                        <p:tgtEl>
                                          <p:spTgt spid="11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6" name="Shape 1226"/>
        <p:cNvGrpSpPr/>
        <p:nvPr/>
      </p:nvGrpSpPr>
      <p:grpSpPr>
        <a:xfrm>
          <a:off x="0" y="0"/>
          <a:ext cx="0" cy="0"/>
          <a:chOff x="0" y="0"/>
          <a:chExt cx="0" cy="0"/>
        </a:xfrm>
      </p:grpSpPr>
      <p:sp>
        <p:nvSpPr>
          <p:cNvPr id="1227" name="Google Shape;1227;p28"/>
          <p:cNvSpPr txBox="1"/>
          <p:nvPr>
            <p:ph idx="1" type="subTitle"/>
          </p:nvPr>
        </p:nvSpPr>
        <p:spPr>
          <a:xfrm>
            <a:off x="4305327" y="2596877"/>
            <a:ext cx="3055013" cy="1017863"/>
          </a:xfrm>
          <a:prstGeom prst="rect">
            <a:avLst/>
          </a:prstGeom>
          <a:noFill/>
          <a:ln>
            <a:noFill/>
          </a:ln>
        </p:spPr>
        <p:txBody>
          <a:bodyPr anchorCtr="0" anchor="ctr" bIns="45700" lIns="91425" spcFirstLastPara="1" rIns="91425" wrap="square" tIns="45700">
            <a:normAutofit fontScale="55000" lnSpcReduction="20000"/>
          </a:bodyPr>
          <a:lstStyle/>
          <a:p>
            <a:pPr indent="0" lvl="0" marL="0" rtl="0" algn="ctr">
              <a:lnSpc>
                <a:spcPct val="90000"/>
              </a:lnSpc>
              <a:spcBef>
                <a:spcPts val="0"/>
              </a:spcBef>
              <a:spcAft>
                <a:spcPts val="0"/>
              </a:spcAft>
              <a:buClr>
                <a:schemeClr val="accent3"/>
              </a:buClr>
              <a:buSzPct val="100000"/>
              <a:buNone/>
            </a:pPr>
            <a:r>
              <a:rPr b="1" lang="en-US" sz="8000">
                <a:solidFill>
                  <a:schemeClr val="accent3"/>
                </a:solidFill>
                <a:latin typeface="Calibri"/>
                <a:ea typeface="Calibri"/>
                <a:cs typeface="Calibri"/>
                <a:sym typeface="Calibri"/>
              </a:rPr>
              <a:t>THANKYOU</a:t>
            </a:r>
            <a:endParaRPr b="1" sz="8000">
              <a:solidFill>
                <a:schemeClr val="accent3"/>
              </a:solidFill>
              <a:latin typeface="Calibri"/>
              <a:ea typeface="Calibri"/>
              <a:cs typeface="Calibri"/>
              <a:sym typeface="Calibri"/>
            </a:endParaRPr>
          </a:p>
        </p:txBody>
      </p:sp>
      <p:sp>
        <p:nvSpPr>
          <p:cNvPr id="1228" name="Google Shape;1228;p28"/>
          <p:cNvSpPr txBox="1"/>
          <p:nvPr/>
        </p:nvSpPr>
        <p:spPr>
          <a:xfrm>
            <a:off x="3905793" y="3429000"/>
            <a:ext cx="4062549" cy="1044522"/>
          </a:xfrm>
          <a:prstGeom prst="rect">
            <a:avLst/>
          </a:prstGeom>
          <a:noFill/>
          <a:ln>
            <a:noFill/>
          </a:ln>
        </p:spPr>
        <p:txBody>
          <a:bodyPr anchorCtr="0" anchor="t" bIns="91425" lIns="91425" spcFirstLastPara="1" rIns="91425" wrap="square" tIns="91425">
            <a:noAutofit/>
          </a:bodyPr>
          <a:lstStyle/>
          <a:p>
            <a:pPr indent="0" lvl="0" marL="0" marR="0" rtl="0" algn="ctr">
              <a:lnSpc>
                <a:spcPct val="90000"/>
              </a:lnSpc>
              <a:spcBef>
                <a:spcPts val="0"/>
              </a:spcBef>
              <a:spcAft>
                <a:spcPts val="0"/>
              </a:spcAft>
              <a:buClr>
                <a:srgbClr val="8296B0"/>
              </a:buClr>
              <a:buSzPts val="2000"/>
              <a:buFont typeface="Arial"/>
              <a:buNone/>
            </a:pPr>
            <a:r>
              <a:rPr b="1" lang="en-US" sz="2000">
                <a:solidFill>
                  <a:srgbClr val="8296B0"/>
                </a:solidFill>
                <a:latin typeface="Arial"/>
                <a:ea typeface="Arial"/>
                <a:cs typeface="Arial"/>
                <a:sym typeface="Arial"/>
              </a:rPr>
              <a:t>Do you have any questions?</a:t>
            </a:r>
            <a:endParaRPr/>
          </a:p>
          <a:p>
            <a:pPr indent="0" lvl="0" marL="0" marR="0" rtl="0" algn="ctr">
              <a:lnSpc>
                <a:spcPct val="90000"/>
              </a:lnSpc>
              <a:spcBef>
                <a:spcPts val="0"/>
              </a:spcBef>
              <a:spcAft>
                <a:spcPts val="0"/>
              </a:spcAft>
              <a:buClr>
                <a:srgbClr val="8296B0"/>
              </a:buClr>
              <a:buSzPts val="2000"/>
              <a:buFont typeface="Arial"/>
              <a:buNone/>
            </a:pPr>
            <a:r>
              <a:rPr lang="en-US" sz="2000">
                <a:solidFill>
                  <a:srgbClr val="8296B0"/>
                </a:solidFill>
                <a:latin typeface="Arial"/>
                <a:ea typeface="Arial"/>
                <a:cs typeface="Arial"/>
                <a:sym typeface="Arial"/>
              </a:rPr>
              <a:t>Email: lettm@iec.edu.vn</a:t>
            </a:r>
            <a:endParaRPr/>
          </a:p>
          <a:p>
            <a:pPr indent="0" lvl="0" marL="0" marR="0" rtl="0" algn="ctr">
              <a:lnSpc>
                <a:spcPct val="90000"/>
              </a:lnSpc>
              <a:spcBef>
                <a:spcPts val="0"/>
              </a:spcBef>
              <a:spcAft>
                <a:spcPts val="0"/>
              </a:spcAft>
              <a:buClr>
                <a:srgbClr val="8296B0"/>
              </a:buClr>
              <a:buSzPts val="2000"/>
              <a:buFont typeface="Arial"/>
              <a:buNone/>
            </a:pPr>
            <a:r>
              <a:rPr lang="en-US" sz="2000">
                <a:solidFill>
                  <a:srgbClr val="8296B0"/>
                </a:solidFill>
                <a:latin typeface="Arial"/>
                <a:ea typeface="Arial"/>
                <a:cs typeface="Arial"/>
                <a:sym typeface="Arial"/>
              </a:rPr>
              <a:t>Phone: 0935 105 957</a:t>
            </a:r>
            <a:endParaRPr/>
          </a:p>
        </p:txBody>
      </p:sp>
    </p:spTree>
  </p:cSld>
  <p:clrMapOvr>
    <a:masterClrMapping/>
  </p:clrMapOvr>
  <mc:AlternateContent>
    <mc:Choice Requires="p14">
      <p:transition spd="slow" p14:dur="125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27">
                                            <p:txEl>
                                              <p:pRg end="0" st="0"/>
                                            </p:txEl>
                                          </p:spTgt>
                                        </p:tgtEl>
                                        <p:attrNameLst>
                                          <p:attrName>style.visibility</p:attrName>
                                        </p:attrNameLst>
                                      </p:cBhvr>
                                      <p:to>
                                        <p:strVal val="visible"/>
                                      </p:to>
                                    </p:set>
                                    <p:animEffect filter="fade" transition="in">
                                      <p:cBhvr>
                                        <p:cTn dur="500"/>
                                        <p:tgtEl>
                                          <p:spTgt spid="1227">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3" name="Shape 863"/>
        <p:cNvGrpSpPr/>
        <p:nvPr/>
      </p:nvGrpSpPr>
      <p:grpSpPr>
        <a:xfrm>
          <a:off x="0" y="0"/>
          <a:ext cx="0" cy="0"/>
          <a:chOff x="0" y="0"/>
          <a:chExt cx="0" cy="0"/>
        </a:xfrm>
      </p:grpSpPr>
      <p:sp>
        <p:nvSpPr>
          <p:cNvPr id="864" name="Google Shape;864;p3"/>
          <p:cNvSpPr txBox="1"/>
          <p:nvPr>
            <p:ph type="title"/>
          </p:nvPr>
        </p:nvSpPr>
        <p:spPr>
          <a:xfrm>
            <a:off x="669924" y="-91440"/>
            <a:ext cx="10850563" cy="102869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Calibri"/>
              <a:buNone/>
            </a:pPr>
            <a:r>
              <a:rPr lang="en-US">
                <a:latin typeface="Calibri"/>
                <a:ea typeface="Calibri"/>
                <a:cs typeface="Calibri"/>
                <a:sym typeface="Calibri"/>
              </a:rPr>
              <a:t>01. QUYỀN BÌNH ĐẲNG TRONG HÔN NHÂN VÀ GIA ĐÌNH</a:t>
            </a:r>
            <a:endParaRPr/>
          </a:p>
        </p:txBody>
      </p:sp>
      <p:sp>
        <p:nvSpPr>
          <p:cNvPr id="865" name="Google Shape;865;p3"/>
          <p:cNvSpPr/>
          <p:nvPr/>
        </p:nvSpPr>
        <p:spPr>
          <a:xfrm>
            <a:off x="3855686" y="1198088"/>
            <a:ext cx="3082835" cy="914400"/>
          </a:xfrm>
          <a:prstGeom prst="roundRect">
            <a:avLst>
              <a:gd fmla="val 16667" name="adj"/>
            </a:avLst>
          </a:prstGeom>
          <a:solidFill>
            <a:srgbClr val="F79498"/>
          </a:solidFill>
          <a:ln cap="flat" cmpd="sng" w="12700">
            <a:solidFill>
              <a:srgbClr val="B1393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rgbClr val="2C3648"/>
                </a:solidFill>
                <a:latin typeface="Open Sans"/>
                <a:ea typeface="Open Sans"/>
                <a:cs typeface="Open Sans"/>
                <a:sym typeface="Open Sans"/>
              </a:rPr>
              <a:t>GIA ĐÌNH</a:t>
            </a:r>
            <a:endParaRPr/>
          </a:p>
        </p:txBody>
      </p:sp>
      <p:sp>
        <p:nvSpPr>
          <p:cNvPr id="866" name="Google Shape;866;p3"/>
          <p:cNvSpPr/>
          <p:nvPr/>
        </p:nvSpPr>
        <p:spPr>
          <a:xfrm>
            <a:off x="1177801" y="2347239"/>
            <a:ext cx="3213463" cy="914400"/>
          </a:xfrm>
          <a:prstGeom prst="rect">
            <a:avLst/>
          </a:prstGeom>
          <a:solidFill>
            <a:srgbClr val="D5DB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rgbClr val="2C3648"/>
                </a:solidFill>
                <a:latin typeface="Open Sans"/>
                <a:ea typeface="Open Sans"/>
                <a:cs typeface="Open Sans"/>
                <a:sym typeface="Open Sans"/>
              </a:rPr>
              <a:t>QH HÔN NHÂN</a:t>
            </a:r>
            <a:endParaRPr/>
          </a:p>
        </p:txBody>
      </p:sp>
      <p:sp>
        <p:nvSpPr>
          <p:cNvPr id="867" name="Google Shape;867;p3"/>
          <p:cNvSpPr/>
          <p:nvPr/>
        </p:nvSpPr>
        <p:spPr>
          <a:xfrm>
            <a:off x="6408371" y="2315983"/>
            <a:ext cx="3213463" cy="914400"/>
          </a:xfrm>
          <a:prstGeom prst="rect">
            <a:avLst/>
          </a:prstGeom>
          <a:solidFill>
            <a:srgbClr val="D5DB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rgbClr val="2C3648"/>
                </a:solidFill>
                <a:latin typeface="Open Sans"/>
                <a:ea typeface="Open Sans"/>
                <a:cs typeface="Open Sans"/>
                <a:sym typeface="Open Sans"/>
              </a:rPr>
              <a:t>QH HUYẾT THỐNG</a:t>
            </a:r>
            <a:endParaRPr/>
          </a:p>
        </p:txBody>
      </p:sp>
      <p:sp>
        <p:nvSpPr>
          <p:cNvPr id="868" name="Google Shape;868;p3"/>
          <p:cNvSpPr/>
          <p:nvPr/>
        </p:nvSpPr>
        <p:spPr>
          <a:xfrm>
            <a:off x="2026888" y="3706097"/>
            <a:ext cx="1515290" cy="2649733"/>
          </a:xfrm>
          <a:prstGeom prst="roundRect">
            <a:avLst>
              <a:gd fmla="val 16667" name="adj"/>
            </a:avLst>
          </a:prstGeom>
          <a:solidFill>
            <a:srgbClr val="43516C"/>
          </a:solidFill>
          <a:ln cap="flat" cmpd="sng" w="12700">
            <a:solidFill>
              <a:srgbClr val="2C364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Calibri"/>
                <a:ea typeface="Calibri"/>
                <a:cs typeface="Calibri"/>
                <a:sym typeface="Calibri"/>
              </a:rPr>
              <a:t>QH </a:t>
            </a:r>
            <a:endParaRPr/>
          </a:p>
          <a:p>
            <a:pPr indent="0" lvl="0" marL="0" marR="0" rtl="0" algn="ctr">
              <a:spcBef>
                <a:spcPts val="0"/>
              </a:spcBef>
              <a:spcAft>
                <a:spcPts val="0"/>
              </a:spcAft>
              <a:buNone/>
            </a:pPr>
            <a:r>
              <a:rPr lang="en-US" sz="2800">
                <a:solidFill>
                  <a:schemeClr val="lt1"/>
                </a:solidFill>
                <a:latin typeface="Calibri"/>
                <a:ea typeface="Calibri"/>
                <a:cs typeface="Calibri"/>
                <a:sym typeface="Calibri"/>
              </a:rPr>
              <a:t>GIỮA VỢ </a:t>
            </a:r>
            <a:endParaRPr/>
          </a:p>
          <a:p>
            <a:pPr indent="0" lvl="0" marL="0" marR="0" rtl="0" algn="ctr">
              <a:spcBef>
                <a:spcPts val="0"/>
              </a:spcBef>
              <a:spcAft>
                <a:spcPts val="0"/>
              </a:spcAft>
              <a:buNone/>
            </a:pPr>
            <a:r>
              <a:rPr lang="en-US" sz="2800">
                <a:solidFill>
                  <a:schemeClr val="lt1"/>
                </a:solidFill>
                <a:latin typeface="Calibri"/>
                <a:ea typeface="Calibri"/>
                <a:cs typeface="Calibri"/>
                <a:sym typeface="Calibri"/>
              </a:rPr>
              <a:t>VÀ CHỒNG</a:t>
            </a:r>
            <a:endParaRPr sz="2800">
              <a:solidFill>
                <a:schemeClr val="lt1"/>
              </a:solidFill>
              <a:latin typeface="Calibri"/>
              <a:ea typeface="Calibri"/>
              <a:cs typeface="Calibri"/>
              <a:sym typeface="Calibri"/>
            </a:endParaRPr>
          </a:p>
        </p:txBody>
      </p:sp>
      <p:sp>
        <p:nvSpPr>
          <p:cNvPr id="869" name="Google Shape;869;p3"/>
          <p:cNvSpPr/>
          <p:nvPr/>
        </p:nvSpPr>
        <p:spPr>
          <a:xfrm>
            <a:off x="4642172" y="3706097"/>
            <a:ext cx="1515290" cy="2649733"/>
          </a:xfrm>
          <a:prstGeom prst="roundRect">
            <a:avLst>
              <a:gd fmla="val 16667" name="adj"/>
            </a:avLst>
          </a:prstGeom>
          <a:solidFill>
            <a:srgbClr val="43516C"/>
          </a:solidFill>
          <a:ln cap="flat" cmpd="sng" w="12700">
            <a:solidFill>
              <a:srgbClr val="2C364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Calibri"/>
                <a:ea typeface="Calibri"/>
                <a:cs typeface="Calibri"/>
                <a:sym typeface="Calibri"/>
              </a:rPr>
              <a:t>QH GIỮA CHA MẸ, CON </a:t>
            </a:r>
            <a:endParaRPr sz="2800">
              <a:solidFill>
                <a:schemeClr val="lt1"/>
              </a:solidFill>
              <a:latin typeface="Calibri"/>
              <a:ea typeface="Calibri"/>
              <a:cs typeface="Calibri"/>
              <a:sym typeface="Calibri"/>
            </a:endParaRPr>
          </a:p>
        </p:txBody>
      </p:sp>
      <p:sp>
        <p:nvSpPr>
          <p:cNvPr id="870" name="Google Shape;870;p3"/>
          <p:cNvSpPr/>
          <p:nvPr/>
        </p:nvSpPr>
        <p:spPr>
          <a:xfrm>
            <a:off x="6456430" y="3706097"/>
            <a:ext cx="1484241" cy="2649733"/>
          </a:xfrm>
          <a:prstGeom prst="roundRect">
            <a:avLst>
              <a:gd fmla="val 16667" name="adj"/>
            </a:avLst>
          </a:prstGeom>
          <a:solidFill>
            <a:srgbClr val="43516C"/>
          </a:solidFill>
          <a:ln cap="flat" cmpd="sng" w="12700">
            <a:solidFill>
              <a:srgbClr val="2C364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Calibri"/>
                <a:ea typeface="Calibri"/>
                <a:cs typeface="Calibri"/>
                <a:sym typeface="Calibri"/>
              </a:rPr>
              <a:t>QH GIỮA ANH CHỊ EM</a:t>
            </a:r>
            <a:endParaRPr sz="2800">
              <a:solidFill>
                <a:schemeClr val="lt1"/>
              </a:solidFill>
              <a:latin typeface="Calibri"/>
              <a:ea typeface="Calibri"/>
              <a:cs typeface="Calibri"/>
              <a:sym typeface="Calibri"/>
            </a:endParaRPr>
          </a:p>
        </p:txBody>
      </p:sp>
      <p:sp>
        <p:nvSpPr>
          <p:cNvPr id="871" name="Google Shape;871;p3"/>
          <p:cNvSpPr/>
          <p:nvPr/>
        </p:nvSpPr>
        <p:spPr>
          <a:xfrm>
            <a:off x="8356205" y="3706096"/>
            <a:ext cx="1499766" cy="2649733"/>
          </a:xfrm>
          <a:prstGeom prst="roundRect">
            <a:avLst>
              <a:gd fmla="val 16667" name="adj"/>
            </a:avLst>
          </a:prstGeom>
          <a:solidFill>
            <a:srgbClr val="43516C"/>
          </a:solidFill>
          <a:ln cap="flat" cmpd="sng" w="12700">
            <a:solidFill>
              <a:srgbClr val="2C364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Calibri"/>
                <a:ea typeface="Calibri"/>
                <a:cs typeface="Calibri"/>
                <a:sym typeface="Calibri"/>
              </a:rPr>
              <a:t>QH GIỮA ÔNG BÀ, CHÁU</a:t>
            </a:r>
            <a:endParaRPr sz="2800">
              <a:solidFill>
                <a:schemeClr val="lt1"/>
              </a:solidFill>
              <a:latin typeface="Calibri"/>
              <a:ea typeface="Calibri"/>
              <a:cs typeface="Calibri"/>
              <a:sym typeface="Calibri"/>
            </a:endParaRPr>
          </a:p>
        </p:txBody>
      </p:sp>
      <p:cxnSp>
        <p:nvCxnSpPr>
          <p:cNvPr id="872" name="Google Shape;872;p3"/>
          <p:cNvCxnSpPr>
            <a:stCxn id="865" idx="1"/>
            <a:endCxn id="866" idx="0"/>
          </p:cNvCxnSpPr>
          <p:nvPr/>
        </p:nvCxnSpPr>
        <p:spPr>
          <a:xfrm flipH="1">
            <a:off x="2784386" y="1655288"/>
            <a:ext cx="1071300" cy="692100"/>
          </a:xfrm>
          <a:prstGeom prst="bentConnector2">
            <a:avLst/>
          </a:prstGeom>
          <a:noFill/>
          <a:ln cap="flat" cmpd="sng" w="38100">
            <a:solidFill>
              <a:srgbClr val="2C3648"/>
            </a:solidFill>
            <a:prstDash val="solid"/>
            <a:miter lim="800000"/>
            <a:headEnd len="sm" w="sm" type="none"/>
            <a:tailEnd len="med" w="med" type="triangle"/>
          </a:ln>
        </p:spPr>
      </p:cxnSp>
      <p:cxnSp>
        <p:nvCxnSpPr>
          <p:cNvPr id="873" name="Google Shape;873;p3"/>
          <p:cNvCxnSpPr>
            <a:stCxn id="865" idx="3"/>
            <a:endCxn id="867" idx="0"/>
          </p:cNvCxnSpPr>
          <p:nvPr/>
        </p:nvCxnSpPr>
        <p:spPr>
          <a:xfrm>
            <a:off x="6938521" y="1655288"/>
            <a:ext cx="1076700" cy="660600"/>
          </a:xfrm>
          <a:prstGeom prst="bentConnector2">
            <a:avLst/>
          </a:prstGeom>
          <a:noFill/>
          <a:ln cap="flat" cmpd="sng" w="38100">
            <a:solidFill>
              <a:srgbClr val="2C3648"/>
            </a:solidFill>
            <a:prstDash val="solid"/>
            <a:miter lim="800000"/>
            <a:headEnd len="sm" w="sm" type="none"/>
            <a:tailEnd len="med" w="med" type="triangle"/>
          </a:ln>
        </p:spPr>
      </p:cxnSp>
      <p:cxnSp>
        <p:nvCxnSpPr>
          <p:cNvPr id="874" name="Google Shape;874;p3"/>
          <p:cNvCxnSpPr>
            <a:stCxn id="866" idx="2"/>
            <a:endCxn id="868" idx="0"/>
          </p:cNvCxnSpPr>
          <p:nvPr/>
        </p:nvCxnSpPr>
        <p:spPr>
          <a:xfrm>
            <a:off x="2784533" y="3261639"/>
            <a:ext cx="0" cy="444600"/>
          </a:xfrm>
          <a:prstGeom prst="straightConnector1">
            <a:avLst/>
          </a:prstGeom>
          <a:noFill/>
          <a:ln cap="flat" cmpd="sng" w="38100">
            <a:solidFill>
              <a:srgbClr val="2C3648"/>
            </a:solidFill>
            <a:prstDash val="solid"/>
            <a:miter lim="800000"/>
            <a:headEnd len="sm" w="sm" type="none"/>
            <a:tailEnd len="sm" w="sm" type="none"/>
          </a:ln>
        </p:spPr>
      </p:cxnSp>
      <p:cxnSp>
        <p:nvCxnSpPr>
          <p:cNvPr id="875" name="Google Shape;875;p3"/>
          <p:cNvCxnSpPr>
            <a:stCxn id="867" idx="2"/>
            <a:endCxn id="870" idx="0"/>
          </p:cNvCxnSpPr>
          <p:nvPr/>
        </p:nvCxnSpPr>
        <p:spPr>
          <a:xfrm flipH="1">
            <a:off x="7198503" y="3230383"/>
            <a:ext cx="816600" cy="475800"/>
          </a:xfrm>
          <a:prstGeom prst="straightConnector1">
            <a:avLst/>
          </a:prstGeom>
          <a:noFill/>
          <a:ln cap="flat" cmpd="sng" w="38100">
            <a:solidFill>
              <a:srgbClr val="2C3648"/>
            </a:solidFill>
            <a:prstDash val="solid"/>
            <a:miter lim="800000"/>
            <a:headEnd len="sm" w="sm" type="none"/>
            <a:tailEnd len="sm" w="sm" type="none"/>
          </a:ln>
        </p:spPr>
      </p:cxnSp>
      <p:cxnSp>
        <p:nvCxnSpPr>
          <p:cNvPr id="876" name="Google Shape;876;p3"/>
          <p:cNvCxnSpPr>
            <a:stCxn id="867" idx="2"/>
            <a:endCxn id="869" idx="0"/>
          </p:cNvCxnSpPr>
          <p:nvPr/>
        </p:nvCxnSpPr>
        <p:spPr>
          <a:xfrm flipH="1">
            <a:off x="5399703" y="3230383"/>
            <a:ext cx="2615400" cy="475800"/>
          </a:xfrm>
          <a:prstGeom prst="straightConnector1">
            <a:avLst/>
          </a:prstGeom>
          <a:noFill/>
          <a:ln cap="flat" cmpd="sng" w="38100">
            <a:solidFill>
              <a:srgbClr val="2C3648"/>
            </a:solidFill>
            <a:prstDash val="solid"/>
            <a:miter lim="800000"/>
            <a:headEnd len="sm" w="sm" type="none"/>
            <a:tailEnd len="sm" w="sm" type="none"/>
          </a:ln>
        </p:spPr>
      </p:cxnSp>
      <p:cxnSp>
        <p:nvCxnSpPr>
          <p:cNvPr id="877" name="Google Shape;877;p3"/>
          <p:cNvCxnSpPr>
            <a:stCxn id="867" idx="2"/>
            <a:endCxn id="871" idx="0"/>
          </p:cNvCxnSpPr>
          <p:nvPr/>
        </p:nvCxnSpPr>
        <p:spPr>
          <a:xfrm>
            <a:off x="8015103" y="3230383"/>
            <a:ext cx="1091100" cy="475800"/>
          </a:xfrm>
          <a:prstGeom prst="straightConnector1">
            <a:avLst/>
          </a:prstGeom>
          <a:noFill/>
          <a:ln cap="flat" cmpd="sng" w="38100">
            <a:solidFill>
              <a:srgbClr val="2C3648"/>
            </a:solidFill>
            <a:prstDash val="solid"/>
            <a:miter lim="800000"/>
            <a:headEnd len="sm" w="sm" type="none"/>
            <a:tailEnd len="sm" w="sm" type="none"/>
          </a:ln>
        </p:spPr>
      </p:cxnSp>
      <p:sp>
        <p:nvSpPr>
          <p:cNvPr id="878" name="Google Shape;878;p3"/>
          <p:cNvSpPr/>
          <p:nvPr/>
        </p:nvSpPr>
        <p:spPr>
          <a:xfrm>
            <a:off x="10191981" y="3706096"/>
            <a:ext cx="1499766" cy="2649733"/>
          </a:xfrm>
          <a:prstGeom prst="roundRect">
            <a:avLst>
              <a:gd fmla="val 16667" name="adj"/>
            </a:avLst>
          </a:prstGeom>
          <a:solidFill>
            <a:srgbClr val="43516C"/>
          </a:solidFill>
          <a:ln cap="flat" cmpd="sng" w="12700">
            <a:solidFill>
              <a:srgbClr val="2C364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Calibri"/>
                <a:ea typeface="Calibri"/>
                <a:cs typeface="Calibri"/>
                <a:sym typeface="Calibri"/>
              </a:rPr>
              <a:t>QH GIỮA CÔ DÌ CHÚ BÁC, CHÁU</a:t>
            </a:r>
            <a:endParaRPr sz="2800">
              <a:solidFill>
                <a:schemeClr val="lt1"/>
              </a:solidFill>
              <a:latin typeface="Calibri"/>
              <a:ea typeface="Calibri"/>
              <a:cs typeface="Calibri"/>
              <a:sym typeface="Calibri"/>
            </a:endParaRPr>
          </a:p>
        </p:txBody>
      </p:sp>
      <p:cxnSp>
        <p:nvCxnSpPr>
          <p:cNvPr id="879" name="Google Shape;879;p3"/>
          <p:cNvCxnSpPr>
            <a:stCxn id="867" idx="2"/>
            <a:endCxn id="878" idx="0"/>
          </p:cNvCxnSpPr>
          <p:nvPr/>
        </p:nvCxnSpPr>
        <p:spPr>
          <a:xfrm>
            <a:off x="8015103" y="3230383"/>
            <a:ext cx="2926800" cy="475800"/>
          </a:xfrm>
          <a:prstGeom prst="straightConnector1">
            <a:avLst/>
          </a:prstGeom>
          <a:noFill/>
          <a:ln cap="flat" cmpd="sng" w="38100">
            <a:solidFill>
              <a:srgbClr val="2C3648"/>
            </a:solidFill>
            <a:prstDash val="solid"/>
            <a:miter lim="800000"/>
            <a:headEnd len="sm" w="sm" type="none"/>
            <a:tailEnd len="sm" w="sm" type="none"/>
          </a:ln>
        </p:spPr>
      </p:cxnSp>
    </p:spTree>
  </p:cSld>
  <p:clrMapOvr>
    <a:masterClrMapping/>
  </p:clrMapOvr>
  <mc:AlternateContent>
    <mc:Choice Requires="p14">
      <p:transition spd="slow" p14:dur="125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5"/>
                                        </p:tgtEl>
                                        <p:attrNameLst>
                                          <p:attrName>style.visibility</p:attrName>
                                        </p:attrNameLst>
                                      </p:cBhvr>
                                      <p:to>
                                        <p:strVal val="visible"/>
                                      </p:to>
                                    </p:set>
                                    <p:animEffect filter="fade" transition="in">
                                      <p:cBhvr>
                                        <p:cTn dur="1822"/>
                                        <p:tgtEl>
                                          <p:spTgt spid="865"/>
                                        </p:tgtEl>
                                      </p:cBhvr>
                                    </p:animEffect>
                                  </p:childTnLst>
                                </p:cTn>
                              </p:par>
                              <p:par>
                                <p:cTn fill="hold" nodeType="withEffect" presetClass="entr" presetID="10" presetSubtype="0">
                                  <p:stCondLst>
                                    <p:cond delay="0"/>
                                  </p:stCondLst>
                                  <p:childTnLst>
                                    <p:set>
                                      <p:cBhvr>
                                        <p:cTn dur="1" fill="hold">
                                          <p:stCondLst>
                                            <p:cond delay="0"/>
                                          </p:stCondLst>
                                        </p:cTn>
                                        <p:tgtEl>
                                          <p:spTgt spid="872"/>
                                        </p:tgtEl>
                                        <p:attrNameLst>
                                          <p:attrName>style.visibility</p:attrName>
                                        </p:attrNameLst>
                                      </p:cBhvr>
                                      <p:to>
                                        <p:strVal val="visible"/>
                                      </p:to>
                                    </p:set>
                                    <p:animEffect filter="fade" transition="in">
                                      <p:cBhvr>
                                        <p:cTn dur="1822"/>
                                        <p:tgtEl>
                                          <p:spTgt spid="872"/>
                                        </p:tgtEl>
                                      </p:cBhvr>
                                    </p:animEffect>
                                  </p:childTnLst>
                                </p:cTn>
                              </p:par>
                              <p:par>
                                <p:cTn fill="hold" nodeType="withEffect" presetClass="entr" presetID="10" presetSubtype="0">
                                  <p:stCondLst>
                                    <p:cond delay="0"/>
                                  </p:stCondLst>
                                  <p:childTnLst>
                                    <p:set>
                                      <p:cBhvr>
                                        <p:cTn dur="1" fill="hold">
                                          <p:stCondLst>
                                            <p:cond delay="0"/>
                                          </p:stCondLst>
                                        </p:cTn>
                                        <p:tgtEl>
                                          <p:spTgt spid="873"/>
                                        </p:tgtEl>
                                        <p:attrNameLst>
                                          <p:attrName>style.visibility</p:attrName>
                                        </p:attrNameLst>
                                      </p:cBhvr>
                                      <p:to>
                                        <p:strVal val="visible"/>
                                      </p:to>
                                    </p:set>
                                    <p:animEffect filter="fade" transition="in">
                                      <p:cBhvr>
                                        <p:cTn dur="1822"/>
                                        <p:tgtEl>
                                          <p:spTgt spid="873"/>
                                        </p:tgtEl>
                                      </p:cBhvr>
                                    </p:animEffect>
                                  </p:childTnLst>
                                </p:cTn>
                              </p:par>
                              <p:par>
                                <p:cTn fill="hold" nodeType="withEffect" presetClass="entr" presetID="10" presetSubtype="0">
                                  <p:stCondLst>
                                    <p:cond delay="0"/>
                                  </p:stCondLst>
                                  <p:childTnLst>
                                    <p:set>
                                      <p:cBhvr>
                                        <p:cTn dur="1" fill="hold">
                                          <p:stCondLst>
                                            <p:cond delay="0"/>
                                          </p:stCondLst>
                                        </p:cTn>
                                        <p:tgtEl>
                                          <p:spTgt spid="866"/>
                                        </p:tgtEl>
                                        <p:attrNameLst>
                                          <p:attrName>style.visibility</p:attrName>
                                        </p:attrNameLst>
                                      </p:cBhvr>
                                      <p:to>
                                        <p:strVal val="visible"/>
                                      </p:to>
                                    </p:set>
                                    <p:animEffect filter="fade" transition="in">
                                      <p:cBhvr>
                                        <p:cTn dur="1822"/>
                                        <p:tgtEl>
                                          <p:spTgt spid="866"/>
                                        </p:tgtEl>
                                      </p:cBhvr>
                                    </p:animEffect>
                                  </p:childTnLst>
                                </p:cTn>
                              </p:par>
                              <p:par>
                                <p:cTn fill="hold" nodeType="withEffect" presetClass="entr" presetID="10" presetSubtype="0">
                                  <p:stCondLst>
                                    <p:cond delay="0"/>
                                  </p:stCondLst>
                                  <p:childTnLst>
                                    <p:set>
                                      <p:cBhvr>
                                        <p:cTn dur="1" fill="hold">
                                          <p:stCondLst>
                                            <p:cond delay="0"/>
                                          </p:stCondLst>
                                        </p:cTn>
                                        <p:tgtEl>
                                          <p:spTgt spid="867"/>
                                        </p:tgtEl>
                                        <p:attrNameLst>
                                          <p:attrName>style.visibility</p:attrName>
                                        </p:attrNameLst>
                                      </p:cBhvr>
                                      <p:to>
                                        <p:strVal val="visible"/>
                                      </p:to>
                                    </p:set>
                                    <p:animEffect filter="fade" transition="in">
                                      <p:cBhvr>
                                        <p:cTn dur="1822"/>
                                        <p:tgtEl>
                                          <p:spTgt spid="8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4"/>
                                        </p:tgtEl>
                                        <p:attrNameLst>
                                          <p:attrName>style.visibility</p:attrName>
                                        </p:attrNameLst>
                                      </p:cBhvr>
                                      <p:to>
                                        <p:strVal val="visible"/>
                                      </p:to>
                                    </p:set>
                                    <p:animEffect filter="fade" transition="in">
                                      <p:cBhvr>
                                        <p:cTn dur="1822"/>
                                        <p:tgtEl>
                                          <p:spTgt spid="874"/>
                                        </p:tgtEl>
                                      </p:cBhvr>
                                    </p:animEffect>
                                  </p:childTnLst>
                                </p:cTn>
                              </p:par>
                              <p:par>
                                <p:cTn fill="hold" nodeType="withEffect" presetClass="entr" presetID="10" presetSubtype="0">
                                  <p:stCondLst>
                                    <p:cond delay="0"/>
                                  </p:stCondLst>
                                  <p:childTnLst>
                                    <p:set>
                                      <p:cBhvr>
                                        <p:cTn dur="1" fill="hold">
                                          <p:stCondLst>
                                            <p:cond delay="0"/>
                                          </p:stCondLst>
                                        </p:cTn>
                                        <p:tgtEl>
                                          <p:spTgt spid="868"/>
                                        </p:tgtEl>
                                        <p:attrNameLst>
                                          <p:attrName>style.visibility</p:attrName>
                                        </p:attrNameLst>
                                      </p:cBhvr>
                                      <p:to>
                                        <p:strVal val="visible"/>
                                      </p:to>
                                    </p:set>
                                    <p:animEffect filter="fade" transition="in">
                                      <p:cBhvr>
                                        <p:cTn dur="1822"/>
                                        <p:tgtEl>
                                          <p:spTgt spid="8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76"/>
                                        </p:tgtEl>
                                        <p:attrNameLst>
                                          <p:attrName>style.visibility</p:attrName>
                                        </p:attrNameLst>
                                      </p:cBhvr>
                                      <p:to>
                                        <p:strVal val="visible"/>
                                      </p:to>
                                    </p:set>
                                    <p:anim calcmode="lin" valueType="num">
                                      <p:cBhvr additive="base">
                                        <p:cTn dur="500"/>
                                        <p:tgtEl>
                                          <p:spTgt spid="876"/>
                                        </p:tgtEl>
                                        <p:attrNameLst>
                                          <p:attrName>ppt_w</p:attrName>
                                        </p:attrNameLst>
                                      </p:cBhvr>
                                      <p:tavLst>
                                        <p:tav fmla="" tm="0">
                                          <p:val>
                                            <p:strVal val="0"/>
                                          </p:val>
                                        </p:tav>
                                        <p:tav fmla="" tm="100000">
                                          <p:val>
                                            <p:strVal val="#ppt_w"/>
                                          </p:val>
                                        </p:tav>
                                      </p:tavLst>
                                    </p:anim>
                                    <p:anim calcmode="lin" valueType="num">
                                      <p:cBhvr additive="base">
                                        <p:cTn dur="500"/>
                                        <p:tgtEl>
                                          <p:spTgt spid="87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877"/>
                                        </p:tgtEl>
                                        <p:attrNameLst>
                                          <p:attrName>style.visibility</p:attrName>
                                        </p:attrNameLst>
                                      </p:cBhvr>
                                      <p:to>
                                        <p:strVal val="visible"/>
                                      </p:to>
                                    </p:set>
                                    <p:anim calcmode="lin" valueType="num">
                                      <p:cBhvr additive="base">
                                        <p:cTn dur="500"/>
                                        <p:tgtEl>
                                          <p:spTgt spid="877"/>
                                        </p:tgtEl>
                                        <p:attrNameLst>
                                          <p:attrName>ppt_w</p:attrName>
                                        </p:attrNameLst>
                                      </p:cBhvr>
                                      <p:tavLst>
                                        <p:tav fmla="" tm="0">
                                          <p:val>
                                            <p:strVal val="0"/>
                                          </p:val>
                                        </p:tav>
                                        <p:tav fmla="" tm="100000">
                                          <p:val>
                                            <p:strVal val="#ppt_w"/>
                                          </p:val>
                                        </p:tav>
                                      </p:tavLst>
                                    </p:anim>
                                    <p:anim calcmode="lin" valueType="num">
                                      <p:cBhvr additive="base">
                                        <p:cTn dur="500"/>
                                        <p:tgtEl>
                                          <p:spTgt spid="87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875"/>
                                        </p:tgtEl>
                                        <p:attrNameLst>
                                          <p:attrName>style.visibility</p:attrName>
                                        </p:attrNameLst>
                                      </p:cBhvr>
                                      <p:to>
                                        <p:strVal val="visible"/>
                                      </p:to>
                                    </p:set>
                                    <p:anim calcmode="lin" valueType="num">
                                      <p:cBhvr additive="base">
                                        <p:cTn dur="500"/>
                                        <p:tgtEl>
                                          <p:spTgt spid="875"/>
                                        </p:tgtEl>
                                        <p:attrNameLst>
                                          <p:attrName>ppt_w</p:attrName>
                                        </p:attrNameLst>
                                      </p:cBhvr>
                                      <p:tavLst>
                                        <p:tav fmla="" tm="0">
                                          <p:val>
                                            <p:strVal val="0"/>
                                          </p:val>
                                        </p:tav>
                                        <p:tav fmla="" tm="100000">
                                          <p:val>
                                            <p:strVal val="#ppt_w"/>
                                          </p:val>
                                        </p:tav>
                                      </p:tavLst>
                                    </p:anim>
                                    <p:anim calcmode="lin" valueType="num">
                                      <p:cBhvr additive="base">
                                        <p:cTn dur="500"/>
                                        <p:tgtEl>
                                          <p:spTgt spid="87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869"/>
                                        </p:tgtEl>
                                        <p:attrNameLst>
                                          <p:attrName>style.visibility</p:attrName>
                                        </p:attrNameLst>
                                      </p:cBhvr>
                                      <p:to>
                                        <p:strVal val="visible"/>
                                      </p:to>
                                    </p:set>
                                    <p:anim calcmode="lin" valueType="num">
                                      <p:cBhvr additive="base">
                                        <p:cTn dur="500"/>
                                        <p:tgtEl>
                                          <p:spTgt spid="869"/>
                                        </p:tgtEl>
                                        <p:attrNameLst>
                                          <p:attrName>ppt_w</p:attrName>
                                        </p:attrNameLst>
                                      </p:cBhvr>
                                      <p:tavLst>
                                        <p:tav fmla="" tm="0">
                                          <p:val>
                                            <p:strVal val="0"/>
                                          </p:val>
                                        </p:tav>
                                        <p:tav fmla="" tm="100000">
                                          <p:val>
                                            <p:strVal val="#ppt_w"/>
                                          </p:val>
                                        </p:tav>
                                      </p:tavLst>
                                    </p:anim>
                                    <p:anim calcmode="lin" valueType="num">
                                      <p:cBhvr additive="base">
                                        <p:cTn dur="500"/>
                                        <p:tgtEl>
                                          <p:spTgt spid="86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870"/>
                                        </p:tgtEl>
                                        <p:attrNameLst>
                                          <p:attrName>style.visibility</p:attrName>
                                        </p:attrNameLst>
                                      </p:cBhvr>
                                      <p:to>
                                        <p:strVal val="visible"/>
                                      </p:to>
                                    </p:set>
                                    <p:anim calcmode="lin" valueType="num">
                                      <p:cBhvr additive="base">
                                        <p:cTn dur="500"/>
                                        <p:tgtEl>
                                          <p:spTgt spid="870"/>
                                        </p:tgtEl>
                                        <p:attrNameLst>
                                          <p:attrName>ppt_w</p:attrName>
                                        </p:attrNameLst>
                                      </p:cBhvr>
                                      <p:tavLst>
                                        <p:tav fmla="" tm="0">
                                          <p:val>
                                            <p:strVal val="0"/>
                                          </p:val>
                                        </p:tav>
                                        <p:tav fmla="" tm="100000">
                                          <p:val>
                                            <p:strVal val="#ppt_w"/>
                                          </p:val>
                                        </p:tav>
                                      </p:tavLst>
                                    </p:anim>
                                    <p:anim calcmode="lin" valueType="num">
                                      <p:cBhvr additive="base">
                                        <p:cTn dur="500"/>
                                        <p:tgtEl>
                                          <p:spTgt spid="87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871"/>
                                        </p:tgtEl>
                                        <p:attrNameLst>
                                          <p:attrName>style.visibility</p:attrName>
                                        </p:attrNameLst>
                                      </p:cBhvr>
                                      <p:to>
                                        <p:strVal val="visible"/>
                                      </p:to>
                                    </p:set>
                                    <p:anim calcmode="lin" valueType="num">
                                      <p:cBhvr additive="base">
                                        <p:cTn dur="500"/>
                                        <p:tgtEl>
                                          <p:spTgt spid="871"/>
                                        </p:tgtEl>
                                        <p:attrNameLst>
                                          <p:attrName>ppt_w</p:attrName>
                                        </p:attrNameLst>
                                      </p:cBhvr>
                                      <p:tavLst>
                                        <p:tav fmla="" tm="0">
                                          <p:val>
                                            <p:strVal val="0"/>
                                          </p:val>
                                        </p:tav>
                                        <p:tav fmla="" tm="100000">
                                          <p:val>
                                            <p:strVal val="#ppt_w"/>
                                          </p:val>
                                        </p:tav>
                                      </p:tavLst>
                                    </p:anim>
                                    <p:anim calcmode="lin" valueType="num">
                                      <p:cBhvr additive="base">
                                        <p:cTn dur="500"/>
                                        <p:tgtEl>
                                          <p:spTgt spid="87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879"/>
                                        </p:tgtEl>
                                        <p:attrNameLst>
                                          <p:attrName>style.visibility</p:attrName>
                                        </p:attrNameLst>
                                      </p:cBhvr>
                                      <p:to>
                                        <p:strVal val="visible"/>
                                      </p:to>
                                    </p:set>
                                    <p:anim calcmode="lin" valueType="num">
                                      <p:cBhvr additive="base">
                                        <p:cTn dur="500"/>
                                        <p:tgtEl>
                                          <p:spTgt spid="879"/>
                                        </p:tgtEl>
                                        <p:attrNameLst>
                                          <p:attrName>ppt_w</p:attrName>
                                        </p:attrNameLst>
                                      </p:cBhvr>
                                      <p:tavLst>
                                        <p:tav fmla="" tm="0">
                                          <p:val>
                                            <p:strVal val="0"/>
                                          </p:val>
                                        </p:tav>
                                        <p:tav fmla="" tm="100000">
                                          <p:val>
                                            <p:strVal val="#ppt_w"/>
                                          </p:val>
                                        </p:tav>
                                      </p:tavLst>
                                    </p:anim>
                                    <p:anim calcmode="lin" valueType="num">
                                      <p:cBhvr additive="base">
                                        <p:cTn dur="500"/>
                                        <p:tgtEl>
                                          <p:spTgt spid="87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878"/>
                                        </p:tgtEl>
                                        <p:attrNameLst>
                                          <p:attrName>style.visibility</p:attrName>
                                        </p:attrNameLst>
                                      </p:cBhvr>
                                      <p:to>
                                        <p:strVal val="visible"/>
                                      </p:to>
                                    </p:set>
                                    <p:anim calcmode="lin" valueType="num">
                                      <p:cBhvr additive="base">
                                        <p:cTn dur="500"/>
                                        <p:tgtEl>
                                          <p:spTgt spid="878"/>
                                        </p:tgtEl>
                                        <p:attrNameLst>
                                          <p:attrName>ppt_w</p:attrName>
                                        </p:attrNameLst>
                                      </p:cBhvr>
                                      <p:tavLst>
                                        <p:tav fmla="" tm="0">
                                          <p:val>
                                            <p:strVal val="0"/>
                                          </p:val>
                                        </p:tav>
                                        <p:tav fmla="" tm="100000">
                                          <p:val>
                                            <p:strVal val="#ppt_w"/>
                                          </p:val>
                                        </p:tav>
                                      </p:tavLst>
                                    </p:anim>
                                    <p:anim calcmode="lin" valueType="num">
                                      <p:cBhvr additive="base">
                                        <p:cTn dur="500"/>
                                        <p:tgtEl>
                                          <p:spTgt spid="878"/>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879"/>
                                        </p:tgtEl>
                                        <p:attrNameLst>
                                          <p:attrName>style.visibility</p:attrName>
                                        </p:attrNameLst>
                                      </p:cBhvr>
                                      <p:to>
                                        <p:strVal val="visible"/>
                                      </p:to>
                                    </p:set>
                                    <p:animEffect filter="fade" transition="in">
                                      <p:cBhvr>
                                        <p:cTn dur="500"/>
                                        <p:tgtEl>
                                          <p:spTgt spid="879"/>
                                        </p:tgtEl>
                                      </p:cBhvr>
                                    </p:animEffect>
                                  </p:childTnLst>
                                </p:cTn>
                              </p:par>
                              <p:par>
                                <p:cTn fill="hold" nodeType="withEffect" presetClass="entr" presetID="10" presetSubtype="0">
                                  <p:stCondLst>
                                    <p:cond delay="0"/>
                                  </p:stCondLst>
                                  <p:childTnLst>
                                    <p:set>
                                      <p:cBhvr>
                                        <p:cTn dur="1" fill="hold">
                                          <p:stCondLst>
                                            <p:cond delay="0"/>
                                          </p:stCondLst>
                                        </p:cTn>
                                        <p:tgtEl>
                                          <p:spTgt spid="878"/>
                                        </p:tgtEl>
                                        <p:attrNameLst>
                                          <p:attrName>style.visibility</p:attrName>
                                        </p:attrNameLst>
                                      </p:cBhvr>
                                      <p:to>
                                        <p:strVal val="visible"/>
                                      </p:to>
                                    </p:set>
                                    <p:animEffect filter="fade" transition="in">
                                      <p:cBhvr>
                                        <p:cTn dur="500"/>
                                        <p:tgtEl>
                                          <p:spTgt spid="8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3" name="Shape 883"/>
        <p:cNvGrpSpPr/>
        <p:nvPr/>
      </p:nvGrpSpPr>
      <p:grpSpPr>
        <a:xfrm>
          <a:off x="0" y="0"/>
          <a:ext cx="0" cy="0"/>
          <a:chOff x="0" y="0"/>
          <a:chExt cx="0" cy="0"/>
        </a:xfrm>
      </p:grpSpPr>
      <p:sp>
        <p:nvSpPr>
          <p:cNvPr id="884" name="Google Shape;884;p4"/>
          <p:cNvSpPr txBox="1"/>
          <p:nvPr>
            <p:ph type="title"/>
          </p:nvPr>
        </p:nvSpPr>
        <p:spPr>
          <a:xfrm>
            <a:off x="470704" y="3552434"/>
            <a:ext cx="11250592" cy="616605"/>
          </a:xfrm>
          <a:prstGeom prst="rect">
            <a:avLst/>
          </a:prstGeom>
          <a:noFill/>
          <a:ln>
            <a:noFill/>
          </a:ln>
        </p:spPr>
        <p:txBody>
          <a:bodyPr anchorCtr="0" anchor="b" bIns="45700" lIns="91425" spcFirstLastPara="1" rIns="91425" wrap="square" tIns="45700">
            <a:noAutofit/>
          </a:bodyPr>
          <a:lstStyle/>
          <a:p>
            <a:pPr indent="0" lvl="0" marL="0" rtl="0" algn="just">
              <a:lnSpc>
                <a:spcPct val="90000"/>
              </a:lnSpc>
              <a:spcBef>
                <a:spcPts val="0"/>
              </a:spcBef>
              <a:spcAft>
                <a:spcPts val="0"/>
              </a:spcAft>
              <a:buClr>
                <a:srgbClr val="FCDBDC"/>
              </a:buClr>
              <a:buSzPts val="2800"/>
              <a:buFont typeface="Calibri"/>
              <a:buNone/>
            </a:pPr>
            <a:r>
              <a:rPr b="0" lang="en-US" sz="2800">
                <a:solidFill>
                  <a:srgbClr val="FCDBDC"/>
                </a:solidFill>
                <a:latin typeface="Calibri"/>
                <a:ea typeface="Calibri"/>
                <a:cs typeface="Calibri"/>
                <a:sym typeface="Calibri"/>
              </a:rPr>
              <a:t>	Bình đẳng trong hôn nhân và gia đình được hiểu là bình đẳng về </a:t>
            </a:r>
            <a:r>
              <a:rPr b="0" lang="en-US" sz="2800">
                <a:solidFill>
                  <a:srgbClr val="F79498"/>
                </a:solidFill>
                <a:latin typeface="Calibri"/>
                <a:ea typeface="Calibri"/>
                <a:cs typeface="Calibri"/>
                <a:sym typeface="Calibri"/>
              </a:rPr>
              <a:t>quyền và nghĩa </a:t>
            </a:r>
            <a:r>
              <a:rPr b="0" lang="en-US" sz="2800">
                <a:solidFill>
                  <a:srgbClr val="FCDBDC"/>
                </a:solidFill>
                <a:latin typeface="Calibri"/>
                <a:ea typeface="Calibri"/>
                <a:cs typeface="Calibri"/>
                <a:sym typeface="Calibri"/>
              </a:rPr>
              <a:t>vụ giữa vợ, chồng và giữa các thành viên trong gia đình trên cơ sở nguyên tắc dân chủ, công bằng, tôn trọng lẫn nhau, không phân biệt đối xử trong các mối quan hệ ở phạm vi gia đình và xã hội.</a:t>
            </a:r>
            <a:endParaRPr b="0" sz="2800">
              <a:solidFill>
                <a:srgbClr val="FCDBDC"/>
              </a:solidFill>
              <a:latin typeface="Calibri"/>
              <a:ea typeface="Calibri"/>
              <a:cs typeface="Calibri"/>
              <a:sym typeface="Calibri"/>
            </a:endParaRPr>
          </a:p>
        </p:txBody>
      </p:sp>
      <p:sp>
        <p:nvSpPr>
          <p:cNvPr id="885" name="Google Shape;885;p4"/>
          <p:cNvSpPr/>
          <p:nvPr/>
        </p:nvSpPr>
        <p:spPr>
          <a:xfrm>
            <a:off x="2534856" y="300941"/>
            <a:ext cx="1909821" cy="1145893"/>
          </a:xfrm>
          <a:prstGeom prst="rect">
            <a:avLst/>
          </a:prstGeom>
          <a:noFill/>
          <a:ln cap="flat" cmpd="sng" w="5715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86" name="Google Shape;886;p4"/>
          <p:cNvSpPr/>
          <p:nvPr/>
        </p:nvSpPr>
        <p:spPr>
          <a:xfrm>
            <a:off x="3333506" y="561371"/>
            <a:ext cx="2951547" cy="62503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Arial"/>
                <a:ea typeface="Arial"/>
                <a:cs typeface="Arial"/>
                <a:sym typeface="Arial"/>
              </a:rPr>
              <a:t>a. KHÁI NIỆM</a:t>
            </a:r>
            <a:endParaRPr sz="2800">
              <a:solidFill>
                <a:schemeClr val="lt1"/>
              </a:solidFill>
              <a:latin typeface="Arial"/>
              <a:ea typeface="Arial"/>
              <a:cs typeface="Arial"/>
              <a:sym typeface="Arial"/>
            </a:endParaRPr>
          </a:p>
        </p:txBody>
      </p:sp>
    </p:spTree>
  </p:cSld>
  <p:clrMapOvr>
    <a:masterClrMapping/>
  </p:clrMapOvr>
  <mc:AlternateContent>
    <mc:Choice Requires="p14">
      <p:transition spd="slow" p14:dur="1250">
        <p:push/>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0" name="Shape 890"/>
        <p:cNvGrpSpPr/>
        <p:nvPr/>
      </p:nvGrpSpPr>
      <p:grpSpPr>
        <a:xfrm>
          <a:off x="0" y="0"/>
          <a:ext cx="0" cy="0"/>
          <a:chOff x="0" y="0"/>
          <a:chExt cx="0" cy="0"/>
        </a:xfrm>
      </p:grpSpPr>
      <p:sp>
        <p:nvSpPr>
          <p:cNvPr id="891" name="Google Shape;891;p5"/>
          <p:cNvSpPr txBox="1"/>
          <p:nvPr>
            <p:ph type="title"/>
          </p:nvPr>
        </p:nvSpPr>
        <p:spPr>
          <a:xfrm>
            <a:off x="622663" y="2113290"/>
            <a:ext cx="10946674" cy="1867988"/>
          </a:xfrm>
          <a:prstGeom prst="rect">
            <a:avLst/>
          </a:prstGeom>
          <a:noFill/>
          <a:ln>
            <a:noFill/>
          </a:ln>
        </p:spPr>
        <p:txBody>
          <a:bodyPr anchorCtr="0" anchor="b" bIns="45700" lIns="91425" spcFirstLastPara="1" rIns="91425" wrap="square" tIns="45700">
            <a:normAutofit/>
          </a:bodyPr>
          <a:lstStyle/>
          <a:p>
            <a:pPr indent="0" lvl="0" marL="0" rtl="0" algn="just">
              <a:lnSpc>
                <a:spcPct val="90000"/>
              </a:lnSpc>
              <a:spcBef>
                <a:spcPts val="0"/>
              </a:spcBef>
              <a:spcAft>
                <a:spcPts val="0"/>
              </a:spcAft>
              <a:buClr>
                <a:schemeClr val="lt2"/>
              </a:buClr>
              <a:buSzPts val="2400"/>
              <a:buFont typeface="Open Sans"/>
              <a:buNone/>
            </a:pPr>
            <a:r>
              <a:rPr b="0" lang="en-US">
                <a:latin typeface="Open Sans"/>
                <a:ea typeface="Open Sans"/>
                <a:cs typeface="Open Sans"/>
                <a:sym typeface="Open Sans"/>
              </a:rPr>
              <a:t>Anh A là chồng của chị B, anh là trụ cột kinh tế của gia đình nên anh cho rằng anh có quyền mua bán nhà mà không cần bàn bạc với vợ và anh cũng không cho chị B đi làm, muốn chị B ở nhà chăm lo cho gia đình, cho ba mẹ chồng. Bên cạnh đó, anh không cho chị B gặp gỡ bạn bè, muốn chị B phải toàn tâm toàn ý lo cho gia đình.</a:t>
            </a:r>
            <a:endParaRPr/>
          </a:p>
        </p:txBody>
      </p:sp>
      <p:sp>
        <p:nvSpPr>
          <p:cNvPr id="892" name="Google Shape;892;p5"/>
          <p:cNvSpPr/>
          <p:nvPr/>
        </p:nvSpPr>
        <p:spPr>
          <a:xfrm>
            <a:off x="2534856" y="392382"/>
            <a:ext cx="1909821" cy="1145893"/>
          </a:xfrm>
          <a:prstGeom prst="rect">
            <a:avLst/>
          </a:prstGeom>
          <a:noFill/>
          <a:ln cap="flat" cmpd="sng" w="5715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93" name="Google Shape;893;p5"/>
          <p:cNvSpPr/>
          <p:nvPr/>
        </p:nvSpPr>
        <p:spPr>
          <a:xfrm>
            <a:off x="3333506" y="652812"/>
            <a:ext cx="2951547" cy="62503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Arial"/>
                <a:ea typeface="Arial"/>
                <a:cs typeface="Arial"/>
                <a:sym typeface="Arial"/>
              </a:rPr>
              <a:t>VÍ DỤ</a:t>
            </a:r>
            <a:endParaRPr sz="2800">
              <a:solidFill>
                <a:schemeClr val="lt1"/>
              </a:solidFill>
              <a:latin typeface="Arial"/>
              <a:ea typeface="Arial"/>
              <a:cs typeface="Arial"/>
              <a:sym typeface="Arial"/>
            </a:endParaRPr>
          </a:p>
        </p:txBody>
      </p:sp>
      <p:sp>
        <p:nvSpPr>
          <p:cNvPr id="894" name="Google Shape;894;p5"/>
          <p:cNvSpPr/>
          <p:nvPr/>
        </p:nvSpPr>
        <p:spPr>
          <a:xfrm>
            <a:off x="740230" y="4099093"/>
            <a:ext cx="10715896" cy="914400"/>
          </a:xfrm>
          <a:prstGeom prst="roundRect">
            <a:avLst>
              <a:gd fmla="val 16667" name="adj"/>
            </a:avLst>
          </a:prstGeom>
          <a:solidFill>
            <a:srgbClr val="E3E6E9"/>
          </a:solid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lang="en-US" sz="2400">
                <a:solidFill>
                  <a:srgbClr val="2C3648"/>
                </a:solidFill>
                <a:latin typeface="Open Sans"/>
                <a:ea typeface="Open Sans"/>
                <a:cs typeface="Open Sans"/>
                <a:sym typeface="Open Sans"/>
              </a:rPr>
              <a:t>Nêu suy nghĩ của cá nhân của em đối với tình huống trên. (Quan điểm của anh A có hợp lí hay không?) .</a:t>
            </a:r>
            <a:endParaRPr/>
          </a:p>
        </p:txBody>
      </p:sp>
      <p:sp>
        <p:nvSpPr>
          <p:cNvPr id="895" name="Google Shape;895;p5"/>
          <p:cNvSpPr/>
          <p:nvPr/>
        </p:nvSpPr>
        <p:spPr>
          <a:xfrm>
            <a:off x="2587110" y="4816725"/>
            <a:ext cx="3082173" cy="1426246"/>
          </a:xfrm>
          <a:prstGeom prst="roundRect">
            <a:avLst>
              <a:gd fmla="val 16667" name="adj"/>
            </a:avLst>
          </a:prstGeom>
          <a:solidFill>
            <a:srgbClr val="D5DB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rgbClr val="2C3648"/>
                </a:solidFill>
                <a:latin typeface="Open Sans"/>
                <a:ea typeface="Open Sans"/>
                <a:cs typeface="Open Sans"/>
                <a:sym typeface="Open Sans"/>
              </a:rPr>
              <a:t>Trái với </a:t>
            </a:r>
            <a:endParaRPr/>
          </a:p>
          <a:p>
            <a:pPr indent="0" lvl="0" marL="0" marR="0" rtl="0" algn="ctr">
              <a:spcBef>
                <a:spcPts val="0"/>
              </a:spcBef>
              <a:spcAft>
                <a:spcPts val="0"/>
              </a:spcAft>
              <a:buNone/>
            </a:pPr>
            <a:r>
              <a:rPr lang="en-US" sz="2400">
                <a:solidFill>
                  <a:srgbClr val="2C3648"/>
                </a:solidFill>
                <a:latin typeface="Open Sans"/>
                <a:ea typeface="Open Sans"/>
                <a:cs typeface="Open Sans"/>
                <a:sym typeface="Open Sans"/>
              </a:rPr>
              <a:t>ĐẠO ĐỨC</a:t>
            </a:r>
            <a:endParaRPr/>
          </a:p>
        </p:txBody>
      </p:sp>
      <p:sp>
        <p:nvSpPr>
          <p:cNvPr id="896" name="Google Shape;896;p5"/>
          <p:cNvSpPr/>
          <p:nvPr/>
        </p:nvSpPr>
        <p:spPr>
          <a:xfrm>
            <a:off x="6500952" y="4816725"/>
            <a:ext cx="3082173" cy="1426246"/>
          </a:xfrm>
          <a:prstGeom prst="roundRect">
            <a:avLst>
              <a:gd fmla="val 16667" name="adj"/>
            </a:avLst>
          </a:prstGeom>
          <a:solidFill>
            <a:srgbClr val="D5DB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rgbClr val="2C3648"/>
                </a:solidFill>
                <a:latin typeface="Open Sans"/>
                <a:ea typeface="Open Sans"/>
                <a:cs typeface="Open Sans"/>
                <a:sym typeface="Open Sans"/>
              </a:rPr>
              <a:t>Trái với </a:t>
            </a:r>
            <a:endParaRPr/>
          </a:p>
          <a:p>
            <a:pPr indent="0" lvl="0" marL="0" marR="0" rtl="0" algn="ctr">
              <a:spcBef>
                <a:spcPts val="0"/>
              </a:spcBef>
              <a:spcAft>
                <a:spcPts val="0"/>
              </a:spcAft>
              <a:buNone/>
            </a:pPr>
            <a:r>
              <a:rPr lang="en-US" sz="2400">
                <a:solidFill>
                  <a:srgbClr val="2C3648"/>
                </a:solidFill>
                <a:latin typeface="Open Sans"/>
                <a:ea typeface="Open Sans"/>
                <a:cs typeface="Open Sans"/>
                <a:sym typeface="Open Sans"/>
              </a:rPr>
              <a:t>PHÁP LUẬT</a:t>
            </a:r>
            <a:endParaRPr/>
          </a:p>
        </p:txBody>
      </p:sp>
      <p:sp>
        <p:nvSpPr>
          <p:cNvPr id="897" name="Google Shape;897;p5"/>
          <p:cNvSpPr/>
          <p:nvPr/>
        </p:nvSpPr>
        <p:spPr>
          <a:xfrm>
            <a:off x="3894718" y="4099093"/>
            <a:ext cx="311525" cy="599817"/>
          </a:xfrm>
          <a:prstGeom prst="downArrow">
            <a:avLst>
              <a:gd fmla="val 50000" name="adj1"/>
              <a:gd fmla="val 50000" name="adj2"/>
            </a:avLst>
          </a:prstGeom>
          <a:solidFill>
            <a:srgbClr val="D5DB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98" name="Google Shape;898;p5"/>
          <p:cNvSpPr/>
          <p:nvPr/>
        </p:nvSpPr>
        <p:spPr>
          <a:xfrm>
            <a:off x="7890960" y="4099092"/>
            <a:ext cx="311525" cy="599817"/>
          </a:xfrm>
          <a:prstGeom prst="downArrow">
            <a:avLst>
              <a:gd fmla="val 50000" name="adj1"/>
              <a:gd fmla="val 50000" name="adj2"/>
            </a:avLst>
          </a:prstGeom>
          <a:solidFill>
            <a:srgbClr val="D5DB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899" name="Google Shape;899;p5"/>
          <p:cNvCxnSpPr/>
          <p:nvPr/>
        </p:nvCxnSpPr>
        <p:spPr>
          <a:xfrm>
            <a:off x="3446752" y="5930536"/>
            <a:ext cx="1389013" cy="0"/>
          </a:xfrm>
          <a:prstGeom prst="straightConnector1">
            <a:avLst/>
          </a:prstGeom>
          <a:noFill/>
          <a:ln cap="flat" cmpd="sng" w="38100">
            <a:solidFill>
              <a:schemeClr val="accent1"/>
            </a:solidFill>
            <a:prstDash val="solid"/>
            <a:miter lim="800000"/>
            <a:headEnd len="sm" w="sm" type="none"/>
            <a:tailEnd len="sm" w="sm" type="none"/>
          </a:ln>
        </p:spPr>
      </p:cxnSp>
      <p:cxnSp>
        <p:nvCxnSpPr>
          <p:cNvPr id="900" name="Google Shape;900;p5"/>
          <p:cNvCxnSpPr/>
          <p:nvPr/>
        </p:nvCxnSpPr>
        <p:spPr>
          <a:xfrm>
            <a:off x="7321405" y="5926181"/>
            <a:ext cx="1389013" cy="0"/>
          </a:xfrm>
          <a:prstGeom prst="straightConnector1">
            <a:avLst/>
          </a:prstGeom>
          <a:noFill/>
          <a:ln cap="flat" cmpd="sng" w="38100">
            <a:solidFill>
              <a:schemeClr val="accent1"/>
            </a:solidFill>
            <a:prstDash val="solid"/>
            <a:miter lim="800000"/>
            <a:headEnd len="sm" w="sm" type="none"/>
            <a:tailEnd len="sm" w="sm" type="none"/>
          </a:ln>
        </p:spPr>
      </p:cxnSp>
    </p:spTree>
  </p:cSld>
  <p:clrMapOvr>
    <a:masterClrMapping/>
  </p:clrMapOvr>
  <mc:AlternateContent>
    <mc:Choice Requires="p14">
      <p:transition spd="slow" p14:dur="125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1"/>
                                        </p:tgtEl>
                                        <p:attrNameLst>
                                          <p:attrName>style.visibility</p:attrName>
                                        </p:attrNameLst>
                                      </p:cBhvr>
                                      <p:to>
                                        <p:strVal val="visible"/>
                                      </p:to>
                                    </p:set>
                                    <p:animEffect filter="fade" transition="in">
                                      <p:cBhvr>
                                        <p:cTn dur="500"/>
                                        <p:tgtEl>
                                          <p:spTgt spid="891"/>
                                        </p:tgtEl>
                                      </p:cBhvr>
                                    </p:animEffect>
                                  </p:childTnLst>
                                </p:cTn>
                              </p:par>
                              <p:par>
                                <p:cTn fill="hold" nodeType="withEffect" presetClass="entr" presetID="10" presetSubtype="0">
                                  <p:stCondLst>
                                    <p:cond delay="0"/>
                                  </p:stCondLst>
                                  <p:childTnLst>
                                    <p:set>
                                      <p:cBhvr>
                                        <p:cTn dur="1" fill="hold">
                                          <p:stCondLst>
                                            <p:cond delay="0"/>
                                          </p:stCondLst>
                                        </p:cTn>
                                        <p:tgtEl>
                                          <p:spTgt spid="892"/>
                                        </p:tgtEl>
                                        <p:attrNameLst>
                                          <p:attrName>style.visibility</p:attrName>
                                        </p:attrNameLst>
                                      </p:cBhvr>
                                      <p:to>
                                        <p:strVal val="visible"/>
                                      </p:to>
                                    </p:set>
                                    <p:animEffect filter="fade" transition="in">
                                      <p:cBhvr>
                                        <p:cTn dur="500"/>
                                        <p:tgtEl>
                                          <p:spTgt spid="892"/>
                                        </p:tgtEl>
                                      </p:cBhvr>
                                    </p:animEffect>
                                  </p:childTnLst>
                                </p:cTn>
                              </p:par>
                              <p:par>
                                <p:cTn fill="hold" nodeType="withEffect" presetClass="entr" presetID="10" presetSubtype="0">
                                  <p:stCondLst>
                                    <p:cond delay="0"/>
                                  </p:stCondLst>
                                  <p:childTnLst>
                                    <p:set>
                                      <p:cBhvr>
                                        <p:cTn dur="1" fill="hold">
                                          <p:stCondLst>
                                            <p:cond delay="0"/>
                                          </p:stCondLst>
                                        </p:cTn>
                                        <p:tgtEl>
                                          <p:spTgt spid="893"/>
                                        </p:tgtEl>
                                        <p:attrNameLst>
                                          <p:attrName>style.visibility</p:attrName>
                                        </p:attrNameLst>
                                      </p:cBhvr>
                                      <p:to>
                                        <p:strVal val="visible"/>
                                      </p:to>
                                    </p:set>
                                    <p:animEffect filter="fade" transition="in">
                                      <p:cBhvr>
                                        <p:cTn dur="500"/>
                                        <p:tgtEl>
                                          <p:spTgt spid="8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4"/>
                                        </p:tgtEl>
                                        <p:attrNameLst>
                                          <p:attrName>style.visibility</p:attrName>
                                        </p:attrNameLst>
                                      </p:cBhvr>
                                      <p:to>
                                        <p:strVal val="visible"/>
                                      </p:to>
                                    </p:set>
                                    <p:animEffect filter="fade" transition="in">
                                      <p:cBhvr>
                                        <p:cTn dur="500"/>
                                        <p:tgtEl>
                                          <p:spTgt spid="8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894"/>
                                        </p:tgtEl>
                                      </p:cBhvr>
                                    </p:animEffect>
                                    <p:set>
                                      <p:cBhvr>
                                        <p:cTn dur="1" fill="hold">
                                          <p:stCondLst>
                                            <p:cond delay="500"/>
                                          </p:stCondLst>
                                        </p:cTn>
                                        <p:tgtEl>
                                          <p:spTgt spid="89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7"/>
                                        </p:tgtEl>
                                        <p:attrNameLst>
                                          <p:attrName>style.visibility</p:attrName>
                                        </p:attrNameLst>
                                      </p:cBhvr>
                                      <p:to>
                                        <p:strVal val="visible"/>
                                      </p:to>
                                    </p:set>
                                    <p:animEffect filter="fade" transition="in">
                                      <p:cBhvr>
                                        <p:cTn dur="500"/>
                                        <p:tgtEl>
                                          <p:spTgt spid="897"/>
                                        </p:tgtEl>
                                      </p:cBhvr>
                                    </p:animEffect>
                                  </p:childTnLst>
                                </p:cTn>
                              </p:par>
                              <p:par>
                                <p:cTn fill="hold" nodeType="withEffect" presetClass="entr" presetID="10" presetSubtype="0">
                                  <p:stCondLst>
                                    <p:cond delay="0"/>
                                  </p:stCondLst>
                                  <p:childTnLst>
                                    <p:set>
                                      <p:cBhvr>
                                        <p:cTn dur="1" fill="hold">
                                          <p:stCondLst>
                                            <p:cond delay="0"/>
                                          </p:stCondLst>
                                        </p:cTn>
                                        <p:tgtEl>
                                          <p:spTgt spid="895"/>
                                        </p:tgtEl>
                                        <p:attrNameLst>
                                          <p:attrName>style.visibility</p:attrName>
                                        </p:attrNameLst>
                                      </p:cBhvr>
                                      <p:to>
                                        <p:strVal val="visible"/>
                                      </p:to>
                                    </p:set>
                                    <p:animEffect filter="fade" transition="in">
                                      <p:cBhvr>
                                        <p:cTn dur="500"/>
                                        <p:tgtEl>
                                          <p:spTgt spid="8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8"/>
                                        </p:tgtEl>
                                        <p:attrNameLst>
                                          <p:attrName>style.visibility</p:attrName>
                                        </p:attrNameLst>
                                      </p:cBhvr>
                                      <p:to>
                                        <p:strVal val="visible"/>
                                      </p:to>
                                    </p:set>
                                    <p:animEffect filter="fade" transition="in">
                                      <p:cBhvr>
                                        <p:cTn dur="500"/>
                                        <p:tgtEl>
                                          <p:spTgt spid="898"/>
                                        </p:tgtEl>
                                      </p:cBhvr>
                                    </p:animEffect>
                                  </p:childTnLst>
                                </p:cTn>
                              </p:par>
                              <p:par>
                                <p:cTn fill="hold" nodeType="withEffect" presetClass="entr" presetID="10" presetSubtype="0">
                                  <p:stCondLst>
                                    <p:cond delay="0"/>
                                  </p:stCondLst>
                                  <p:childTnLst>
                                    <p:set>
                                      <p:cBhvr>
                                        <p:cTn dur="1" fill="hold">
                                          <p:stCondLst>
                                            <p:cond delay="0"/>
                                          </p:stCondLst>
                                        </p:cTn>
                                        <p:tgtEl>
                                          <p:spTgt spid="896"/>
                                        </p:tgtEl>
                                        <p:attrNameLst>
                                          <p:attrName>style.visibility</p:attrName>
                                        </p:attrNameLst>
                                      </p:cBhvr>
                                      <p:to>
                                        <p:strVal val="visible"/>
                                      </p:to>
                                    </p:set>
                                    <p:animEffect filter="fade" transition="in">
                                      <p:cBhvr>
                                        <p:cTn dur="500"/>
                                        <p:tgtEl>
                                          <p:spTgt spid="8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9"/>
                                        </p:tgtEl>
                                        <p:attrNameLst>
                                          <p:attrName>style.visibility</p:attrName>
                                        </p:attrNameLst>
                                      </p:cBhvr>
                                      <p:to>
                                        <p:strVal val="visible"/>
                                      </p:to>
                                    </p:set>
                                    <p:animEffect filter="fade" transition="in">
                                      <p:cBhvr>
                                        <p:cTn dur="500"/>
                                        <p:tgtEl>
                                          <p:spTgt spid="8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0"/>
                                        </p:tgtEl>
                                        <p:attrNameLst>
                                          <p:attrName>style.visibility</p:attrName>
                                        </p:attrNameLst>
                                      </p:cBhvr>
                                      <p:to>
                                        <p:strVal val="visible"/>
                                      </p:to>
                                    </p:set>
                                    <p:animEffect filter="fade" transition="in">
                                      <p:cBhvr>
                                        <p:cTn dur="500"/>
                                        <p:tgtEl>
                                          <p:spTgt spid="9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5" name="Shape 905"/>
        <p:cNvGrpSpPr/>
        <p:nvPr/>
      </p:nvGrpSpPr>
      <p:grpSpPr>
        <a:xfrm>
          <a:off x="0" y="0"/>
          <a:ext cx="0" cy="0"/>
          <a:chOff x="0" y="0"/>
          <a:chExt cx="0" cy="0"/>
        </a:xfrm>
      </p:grpSpPr>
      <p:sp>
        <p:nvSpPr>
          <p:cNvPr id="906" name="Google Shape;906;p6"/>
          <p:cNvSpPr txBox="1"/>
          <p:nvPr>
            <p:ph type="title"/>
          </p:nvPr>
        </p:nvSpPr>
        <p:spPr>
          <a:xfrm>
            <a:off x="1374104" y="401135"/>
            <a:ext cx="9938329" cy="629141"/>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accent1"/>
              </a:buClr>
              <a:buSzPct val="100000"/>
              <a:buFont typeface="Calibri"/>
              <a:buNone/>
            </a:pPr>
            <a:r>
              <a:rPr b="0" lang="en-US" sz="4400">
                <a:solidFill>
                  <a:schemeClr val="accent1"/>
                </a:solidFill>
                <a:latin typeface="Calibri"/>
                <a:ea typeface="Calibri"/>
                <a:cs typeface="Calibri"/>
                <a:sym typeface="Calibri"/>
              </a:rPr>
              <a:t>b. ND QUYỀN BÌNH ĐẲNG TRONG HÔN NHÂN</a:t>
            </a:r>
            <a:endParaRPr b="0" sz="4400">
              <a:solidFill>
                <a:schemeClr val="accent1"/>
              </a:solidFill>
              <a:latin typeface="Calibri"/>
              <a:ea typeface="Calibri"/>
              <a:cs typeface="Calibri"/>
              <a:sym typeface="Calibri"/>
            </a:endParaRPr>
          </a:p>
        </p:txBody>
      </p:sp>
      <p:grpSp>
        <p:nvGrpSpPr>
          <p:cNvPr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id="907" name="Google Shape;907;p6" title="iSlide™ 版权声明  COPYRIGHT NOTICE"/>
          <p:cNvGrpSpPr/>
          <p:nvPr/>
        </p:nvGrpSpPr>
        <p:grpSpPr>
          <a:xfrm>
            <a:off x="1727240" y="1376772"/>
            <a:ext cx="8797888" cy="4526235"/>
            <a:chOff x="1727240" y="1376772"/>
            <a:chExt cx="8797888" cy="4526235"/>
          </a:xfrm>
        </p:grpSpPr>
        <p:sp>
          <p:nvSpPr>
            <p:cNvPr id="908" name="Google Shape;908;p6"/>
            <p:cNvSpPr/>
            <p:nvPr/>
          </p:nvSpPr>
          <p:spPr>
            <a:xfrm>
              <a:off x="5787148" y="3639091"/>
              <a:ext cx="2718935" cy="2263916"/>
            </a:xfrm>
            <a:custGeom>
              <a:rect b="b" l="l" r="r" t="t"/>
              <a:pathLst>
                <a:path extrusionOk="0" h="2837" w="3407">
                  <a:moveTo>
                    <a:pt x="2975" y="0"/>
                  </a:moveTo>
                  <a:lnTo>
                    <a:pt x="2975" y="0"/>
                  </a:lnTo>
                  <a:lnTo>
                    <a:pt x="2945" y="33"/>
                  </a:lnTo>
                  <a:lnTo>
                    <a:pt x="2914" y="65"/>
                  </a:lnTo>
                  <a:lnTo>
                    <a:pt x="2883" y="96"/>
                  </a:lnTo>
                  <a:lnTo>
                    <a:pt x="2851" y="125"/>
                  </a:lnTo>
                  <a:lnTo>
                    <a:pt x="2818" y="155"/>
                  </a:lnTo>
                  <a:lnTo>
                    <a:pt x="2785" y="183"/>
                  </a:lnTo>
                  <a:lnTo>
                    <a:pt x="2750" y="211"/>
                  </a:lnTo>
                  <a:lnTo>
                    <a:pt x="2716" y="237"/>
                  </a:lnTo>
                  <a:lnTo>
                    <a:pt x="2679" y="263"/>
                  </a:lnTo>
                  <a:lnTo>
                    <a:pt x="2642" y="287"/>
                  </a:lnTo>
                  <a:lnTo>
                    <a:pt x="2606" y="312"/>
                  </a:lnTo>
                  <a:lnTo>
                    <a:pt x="2569" y="334"/>
                  </a:lnTo>
                  <a:lnTo>
                    <a:pt x="2529" y="357"/>
                  </a:lnTo>
                  <a:lnTo>
                    <a:pt x="2491" y="378"/>
                  </a:lnTo>
                  <a:lnTo>
                    <a:pt x="2451" y="399"/>
                  </a:lnTo>
                  <a:lnTo>
                    <a:pt x="2411" y="416"/>
                  </a:lnTo>
                  <a:lnTo>
                    <a:pt x="2371" y="435"/>
                  </a:lnTo>
                  <a:lnTo>
                    <a:pt x="2329" y="453"/>
                  </a:lnTo>
                  <a:lnTo>
                    <a:pt x="2287" y="468"/>
                  </a:lnTo>
                  <a:lnTo>
                    <a:pt x="2246" y="482"/>
                  </a:lnTo>
                  <a:lnTo>
                    <a:pt x="2202" y="496"/>
                  </a:lnTo>
                  <a:lnTo>
                    <a:pt x="2159" y="508"/>
                  </a:lnTo>
                  <a:lnTo>
                    <a:pt x="2115" y="520"/>
                  </a:lnTo>
                  <a:lnTo>
                    <a:pt x="2072" y="531"/>
                  </a:lnTo>
                  <a:lnTo>
                    <a:pt x="2026" y="540"/>
                  </a:lnTo>
                  <a:lnTo>
                    <a:pt x="1981" y="548"/>
                  </a:lnTo>
                  <a:lnTo>
                    <a:pt x="1936" y="555"/>
                  </a:lnTo>
                  <a:lnTo>
                    <a:pt x="1891" y="560"/>
                  </a:lnTo>
                  <a:lnTo>
                    <a:pt x="1844" y="566"/>
                  </a:lnTo>
                  <a:lnTo>
                    <a:pt x="1798" y="567"/>
                  </a:lnTo>
                  <a:lnTo>
                    <a:pt x="1751" y="569"/>
                  </a:lnTo>
                  <a:lnTo>
                    <a:pt x="1703" y="571"/>
                  </a:lnTo>
                  <a:lnTo>
                    <a:pt x="1703" y="571"/>
                  </a:lnTo>
                  <a:lnTo>
                    <a:pt x="1656" y="569"/>
                  </a:lnTo>
                  <a:lnTo>
                    <a:pt x="1609" y="567"/>
                  </a:lnTo>
                  <a:lnTo>
                    <a:pt x="1563" y="566"/>
                  </a:lnTo>
                  <a:lnTo>
                    <a:pt x="1516" y="560"/>
                  </a:lnTo>
                  <a:lnTo>
                    <a:pt x="1471" y="555"/>
                  </a:lnTo>
                  <a:lnTo>
                    <a:pt x="1426" y="548"/>
                  </a:lnTo>
                  <a:lnTo>
                    <a:pt x="1381" y="540"/>
                  </a:lnTo>
                  <a:lnTo>
                    <a:pt x="1335" y="531"/>
                  </a:lnTo>
                  <a:lnTo>
                    <a:pt x="1292" y="520"/>
                  </a:lnTo>
                  <a:lnTo>
                    <a:pt x="1247" y="508"/>
                  </a:lnTo>
                  <a:lnTo>
                    <a:pt x="1205" y="496"/>
                  </a:lnTo>
                  <a:lnTo>
                    <a:pt x="1161" y="482"/>
                  </a:lnTo>
                  <a:lnTo>
                    <a:pt x="1119" y="468"/>
                  </a:lnTo>
                  <a:lnTo>
                    <a:pt x="1078" y="453"/>
                  </a:lnTo>
                  <a:lnTo>
                    <a:pt x="1036" y="435"/>
                  </a:lnTo>
                  <a:lnTo>
                    <a:pt x="996" y="416"/>
                  </a:lnTo>
                  <a:lnTo>
                    <a:pt x="954" y="399"/>
                  </a:lnTo>
                  <a:lnTo>
                    <a:pt x="916" y="378"/>
                  </a:lnTo>
                  <a:lnTo>
                    <a:pt x="876" y="357"/>
                  </a:lnTo>
                  <a:lnTo>
                    <a:pt x="838" y="334"/>
                  </a:lnTo>
                  <a:lnTo>
                    <a:pt x="801" y="312"/>
                  </a:lnTo>
                  <a:lnTo>
                    <a:pt x="763" y="287"/>
                  </a:lnTo>
                  <a:lnTo>
                    <a:pt x="726" y="263"/>
                  </a:lnTo>
                  <a:lnTo>
                    <a:pt x="691" y="237"/>
                  </a:lnTo>
                  <a:lnTo>
                    <a:pt x="657" y="211"/>
                  </a:lnTo>
                  <a:lnTo>
                    <a:pt x="622" y="183"/>
                  </a:lnTo>
                  <a:lnTo>
                    <a:pt x="589" y="155"/>
                  </a:lnTo>
                  <a:lnTo>
                    <a:pt x="556" y="125"/>
                  </a:lnTo>
                  <a:lnTo>
                    <a:pt x="524" y="96"/>
                  </a:lnTo>
                  <a:lnTo>
                    <a:pt x="493" y="65"/>
                  </a:lnTo>
                  <a:lnTo>
                    <a:pt x="462" y="33"/>
                  </a:lnTo>
                  <a:lnTo>
                    <a:pt x="432" y="0"/>
                  </a:lnTo>
                  <a:lnTo>
                    <a:pt x="432" y="0"/>
                  </a:lnTo>
                  <a:lnTo>
                    <a:pt x="432" y="0"/>
                  </a:lnTo>
                  <a:lnTo>
                    <a:pt x="432" y="0"/>
                  </a:lnTo>
                  <a:lnTo>
                    <a:pt x="383" y="59"/>
                  </a:lnTo>
                  <a:lnTo>
                    <a:pt x="336" y="118"/>
                  </a:lnTo>
                  <a:lnTo>
                    <a:pt x="293" y="179"/>
                  </a:lnTo>
                  <a:lnTo>
                    <a:pt x="251" y="244"/>
                  </a:lnTo>
                  <a:lnTo>
                    <a:pt x="213" y="310"/>
                  </a:lnTo>
                  <a:lnTo>
                    <a:pt x="178" y="378"/>
                  </a:lnTo>
                  <a:lnTo>
                    <a:pt x="145" y="446"/>
                  </a:lnTo>
                  <a:lnTo>
                    <a:pt x="115" y="517"/>
                  </a:lnTo>
                  <a:lnTo>
                    <a:pt x="89" y="590"/>
                  </a:lnTo>
                  <a:lnTo>
                    <a:pt x="66" y="663"/>
                  </a:lnTo>
                  <a:lnTo>
                    <a:pt x="46" y="740"/>
                  </a:lnTo>
                  <a:lnTo>
                    <a:pt x="30" y="816"/>
                  </a:lnTo>
                  <a:lnTo>
                    <a:pt x="18" y="893"/>
                  </a:lnTo>
                  <a:lnTo>
                    <a:pt x="7" y="973"/>
                  </a:lnTo>
                  <a:lnTo>
                    <a:pt x="2" y="1053"/>
                  </a:lnTo>
                  <a:lnTo>
                    <a:pt x="0" y="1133"/>
                  </a:lnTo>
                  <a:lnTo>
                    <a:pt x="0" y="1133"/>
                  </a:lnTo>
                  <a:lnTo>
                    <a:pt x="2" y="1215"/>
                  </a:lnTo>
                  <a:lnTo>
                    <a:pt x="7" y="1295"/>
                  </a:lnTo>
                  <a:lnTo>
                    <a:pt x="18" y="1375"/>
                  </a:lnTo>
                  <a:lnTo>
                    <a:pt x="30" y="1451"/>
                  </a:lnTo>
                  <a:lnTo>
                    <a:pt x="46" y="1528"/>
                  </a:lnTo>
                  <a:lnTo>
                    <a:pt x="66" y="1605"/>
                  </a:lnTo>
                  <a:lnTo>
                    <a:pt x="89" y="1678"/>
                  </a:lnTo>
                  <a:lnTo>
                    <a:pt x="115" y="1751"/>
                  </a:lnTo>
                  <a:lnTo>
                    <a:pt x="145" y="1822"/>
                  </a:lnTo>
                  <a:lnTo>
                    <a:pt x="178" y="1890"/>
                  </a:lnTo>
                  <a:lnTo>
                    <a:pt x="213" y="1958"/>
                  </a:lnTo>
                  <a:lnTo>
                    <a:pt x="251" y="2024"/>
                  </a:lnTo>
                  <a:lnTo>
                    <a:pt x="293" y="2088"/>
                  </a:lnTo>
                  <a:lnTo>
                    <a:pt x="336" y="2149"/>
                  </a:lnTo>
                  <a:lnTo>
                    <a:pt x="383" y="2208"/>
                  </a:lnTo>
                  <a:lnTo>
                    <a:pt x="432" y="2266"/>
                  </a:lnTo>
                  <a:lnTo>
                    <a:pt x="432" y="2266"/>
                  </a:lnTo>
                  <a:lnTo>
                    <a:pt x="462" y="2299"/>
                  </a:lnTo>
                  <a:lnTo>
                    <a:pt x="493" y="2330"/>
                  </a:lnTo>
                  <a:lnTo>
                    <a:pt x="523" y="2361"/>
                  </a:lnTo>
                  <a:lnTo>
                    <a:pt x="556" y="2391"/>
                  </a:lnTo>
                  <a:lnTo>
                    <a:pt x="589" y="2421"/>
                  </a:lnTo>
                  <a:lnTo>
                    <a:pt x="622" y="2448"/>
                  </a:lnTo>
                  <a:lnTo>
                    <a:pt x="657" y="2476"/>
                  </a:lnTo>
                  <a:lnTo>
                    <a:pt x="691" y="2502"/>
                  </a:lnTo>
                  <a:lnTo>
                    <a:pt x="726" y="2529"/>
                  </a:lnTo>
                  <a:lnTo>
                    <a:pt x="763" y="2553"/>
                  </a:lnTo>
                  <a:lnTo>
                    <a:pt x="801" y="2577"/>
                  </a:lnTo>
                  <a:lnTo>
                    <a:pt x="838" y="2600"/>
                  </a:lnTo>
                  <a:lnTo>
                    <a:pt x="876" y="2622"/>
                  </a:lnTo>
                  <a:lnTo>
                    <a:pt x="916" y="2643"/>
                  </a:lnTo>
                  <a:lnTo>
                    <a:pt x="954" y="2664"/>
                  </a:lnTo>
                  <a:lnTo>
                    <a:pt x="994" y="2683"/>
                  </a:lnTo>
                  <a:lnTo>
                    <a:pt x="1036" y="2701"/>
                  </a:lnTo>
                  <a:lnTo>
                    <a:pt x="1078" y="2718"/>
                  </a:lnTo>
                  <a:lnTo>
                    <a:pt x="1119" y="2734"/>
                  </a:lnTo>
                  <a:lnTo>
                    <a:pt x="1161" y="2748"/>
                  </a:lnTo>
                  <a:lnTo>
                    <a:pt x="1205" y="2762"/>
                  </a:lnTo>
                  <a:lnTo>
                    <a:pt x="1247" y="2774"/>
                  </a:lnTo>
                  <a:lnTo>
                    <a:pt x="1292" y="2786"/>
                  </a:lnTo>
                  <a:lnTo>
                    <a:pt x="1335" y="2796"/>
                  </a:lnTo>
                  <a:lnTo>
                    <a:pt x="1381" y="2805"/>
                  </a:lnTo>
                  <a:lnTo>
                    <a:pt x="1426" y="2814"/>
                  </a:lnTo>
                  <a:lnTo>
                    <a:pt x="1471" y="2821"/>
                  </a:lnTo>
                  <a:lnTo>
                    <a:pt x="1516" y="2826"/>
                  </a:lnTo>
                  <a:lnTo>
                    <a:pt x="1563" y="2831"/>
                  </a:lnTo>
                  <a:lnTo>
                    <a:pt x="1609" y="2833"/>
                  </a:lnTo>
                  <a:lnTo>
                    <a:pt x="1656" y="2837"/>
                  </a:lnTo>
                  <a:lnTo>
                    <a:pt x="1703" y="2837"/>
                  </a:lnTo>
                  <a:lnTo>
                    <a:pt x="1703" y="2837"/>
                  </a:lnTo>
                  <a:lnTo>
                    <a:pt x="1748" y="2837"/>
                  </a:lnTo>
                  <a:lnTo>
                    <a:pt x="1791" y="2835"/>
                  </a:lnTo>
                  <a:lnTo>
                    <a:pt x="1835" y="2831"/>
                  </a:lnTo>
                  <a:lnTo>
                    <a:pt x="1877" y="2828"/>
                  </a:lnTo>
                  <a:lnTo>
                    <a:pt x="1920" y="2823"/>
                  </a:lnTo>
                  <a:lnTo>
                    <a:pt x="1962" y="2817"/>
                  </a:lnTo>
                  <a:lnTo>
                    <a:pt x="2005" y="2810"/>
                  </a:lnTo>
                  <a:lnTo>
                    <a:pt x="2047" y="2802"/>
                  </a:lnTo>
                  <a:lnTo>
                    <a:pt x="2087" y="2793"/>
                  </a:lnTo>
                  <a:lnTo>
                    <a:pt x="2129" y="2783"/>
                  </a:lnTo>
                  <a:lnTo>
                    <a:pt x="2169" y="2772"/>
                  </a:lnTo>
                  <a:lnTo>
                    <a:pt x="2209" y="2760"/>
                  </a:lnTo>
                  <a:lnTo>
                    <a:pt x="2289" y="2734"/>
                  </a:lnTo>
                  <a:lnTo>
                    <a:pt x="2366" y="2703"/>
                  </a:lnTo>
                  <a:lnTo>
                    <a:pt x="2442" y="2668"/>
                  </a:lnTo>
                  <a:lnTo>
                    <a:pt x="2515" y="2631"/>
                  </a:lnTo>
                  <a:lnTo>
                    <a:pt x="2587" y="2589"/>
                  </a:lnTo>
                  <a:lnTo>
                    <a:pt x="2656" y="2546"/>
                  </a:lnTo>
                  <a:lnTo>
                    <a:pt x="2723" y="2499"/>
                  </a:lnTo>
                  <a:lnTo>
                    <a:pt x="2787" y="2448"/>
                  </a:lnTo>
                  <a:lnTo>
                    <a:pt x="2848" y="2395"/>
                  </a:lnTo>
                  <a:lnTo>
                    <a:pt x="2907" y="2337"/>
                  </a:lnTo>
                  <a:lnTo>
                    <a:pt x="2964" y="2278"/>
                  </a:lnTo>
                  <a:lnTo>
                    <a:pt x="3017" y="2217"/>
                  </a:lnTo>
                  <a:lnTo>
                    <a:pt x="3069" y="2153"/>
                  </a:lnTo>
                  <a:lnTo>
                    <a:pt x="3116" y="2087"/>
                  </a:lnTo>
                  <a:lnTo>
                    <a:pt x="3159" y="2017"/>
                  </a:lnTo>
                  <a:lnTo>
                    <a:pt x="3201" y="1946"/>
                  </a:lnTo>
                  <a:lnTo>
                    <a:pt x="3238" y="1872"/>
                  </a:lnTo>
                  <a:lnTo>
                    <a:pt x="3273" y="1796"/>
                  </a:lnTo>
                  <a:lnTo>
                    <a:pt x="3304" y="1719"/>
                  </a:lnTo>
                  <a:lnTo>
                    <a:pt x="3330" y="1639"/>
                  </a:lnTo>
                  <a:lnTo>
                    <a:pt x="3342" y="1599"/>
                  </a:lnTo>
                  <a:lnTo>
                    <a:pt x="3353" y="1559"/>
                  </a:lnTo>
                  <a:lnTo>
                    <a:pt x="3363" y="1518"/>
                  </a:lnTo>
                  <a:lnTo>
                    <a:pt x="3372" y="1477"/>
                  </a:lnTo>
                  <a:lnTo>
                    <a:pt x="3380" y="1436"/>
                  </a:lnTo>
                  <a:lnTo>
                    <a:pt x="3387" y="1392"/>
                  </a:lnTo>
                  <a:lnTo>
                    <a:pt x="3393" y="1350"/>
                  </a:lnTo>
                  <a:lnTo>
                    <a:pt x="3398" y="1307"/>
                  </a:lnTo>
                  <a:lnTo>
                    <a:pt x="3401" y="1265"/>
                  </a:lnTo>
                  <a:lnTo>
                    <a:pt x="3405" y="1222"/>
                  </a:lnTo>
                  <a:lnTo>
                    <a:pt x="3407" y="1178"/>
                  </a:lnTo>
                  <a:lnTo>
                    <a:pt x="3407" y="1133"/>
                  </a:lnTo>
                  <a:lnTo>
                    <a:pt x="3407" y="1133"/>
                  </a:lnTo>
                  <a:lnTo>
                    <a:pt x="3405" y="1053"/>
                  </a:lnTo>
                  <a:lnTo>
                    <a:pt x="3400" y="973"/>
                  </a:lnTo>
                  <a:lnTo>
                    <a:pt x="3389" y="893"/>
                  </a:lnTo>
                  <a:lnTo>
                    <a:pt x="3377" y="816"/>
                  </a:lnTo>
                  <a:lnTo>
                    <a:pt x="3360" y="740"/>
                  </a:lnTo>
                  <a:lnTo>
                    <a:pt x="3340" y="663"/>
                  </a:lnTo>
                  <a:lnTo>
                    <a:pt x="3318" y="590"/>
                  </a:lnTo>
                  <a:lnTo>
                    <a:pt x="3292" y="517"/>
                  </a:lnTo>
                  <a:lnTo>
                    <a:pt x="3262" y="446"/>
                  </a:lnTo>
                  <a:lnTo>
                    <a:pt x="3229" y="376"/>
                  </a:lnTo>
                  <a:lnTo>
                    <a:pt x="3194" y="310"/>
                  </a:lnTo>
                  <a:lnTo>
                    <a:pt x="3156" y="244"/>
                  </a:lnTo>
                  <a:lnTo>
                    <a:pt x="3114" y="179"/>
                  </a:lnTo>
                  <a:lnTo>
                    <a:pt x="3071" y="118"/>
                  </a:lnTo>
                  <a:lnTo>
                    <a:pt x="3024" y="58"/>
                  </a:lnTo>
                  <a:lnTo>
                    <a:pt x="2975" y="0"/>
                  </a:lnTo>
                  <a:lnTo>
                    <a:pt x="2975" y="0"/>
                  </a:lnTo>
                  <a:close/>
                </a:path>
              </a:pathLst>
            </a:custGeom>
            <a:solidFill>
              <a:schemeClr val="accent3"/>
            </a:solidFill>
            <a:ln cap="flat" cmpd="sng" w="57150">
              <a:solidFill>
                <a:schemeClr val="lt1"/>
              </a:solidFill>
              <a:prstDash val="solid"/>
              <a:round/>
              <a:headEnd len="sm" w="sm" type="none"/>
              <a:tailEnd len="sm" w="sm" type="none"/>
            </a:ln>
          </p:spPr>
          <p:txBody>
            <a:bodyPr anchorCtr="1" anchor="t" bIns="60950" lIns="360000" spcFirstLastPara="1" rIns="360000" wrap="square" tIns="1080000">
              <a:normAutofit/>
            </a:bodyPr>
            <a:lstStyle/>
            <a:p>
              <a:pPr indent="0" lvl="0" marL="0" marR="0" rtl="0" algn="ctr">
                <a:lnSpc>
                  <a:spcPct val="120000"/>
                </a:lnSpc>
                <a:spcBef>
                  <a:spcPts val="0"/>
                </a:spcBef>
                <a:spcAft>
                  <a:spcPts val="0"/>
                </a:spcAft>
                <a:buNone/>
              </a:pPr>
              <a:r>
                <a:t/>
              </a:r>
              <a:endParaRPr sz="1400">
                <a:solidFill>
                  <a:schemeClr val="lt1"/>
                </a:solidFill>
                <a:latin typeface="Calibri"/>
                <a:ea typeface="Calibri"/>
                <a:cs typeface="Calibri"/>
                <a:sym typeface="Calibri"/>
              </a:endParaRPr>
            </a:p>
          </p:txBody>
        </p:sp>
        <p:sp>
          <p:nvSpPr>
            <p:cNvPr id="909" name="Google Shape;909;p6"/>
            <p:cNvSpPr/>
            <p:nvPr/>
          </p:nvSpPr>
          <p:spPr>
            <a:xfrm>
              <a:off x="3757926" y="3185670"/>
              <a:ext cx="2374079" cy="2717337"/>
            </a:xfrm>
            <a:custGeom>
              <a:rect b="b" l="l" r="r" t="t"/>
              <a:pathLst>
                <a:path extrusionOk="0" h="3406" w="2975">
                  <a:moveTo>
                    <a:pt x="2975" y="569"/>
                  </a:moveTo>
                  <a:lnTo>
                    <a:pt x="2975" y="569"/>
                  </a:lnTo>
                  <a:lnTo>
                    <a:pt x="2975" y="569"/>
                  </a:lnTo>
                  <a:lnTo>
                    <a:pt x="2975" y="569"/>
                  </a:lnTo>
                  <a:lnTo>
                    <a:pt x="2945" y="538"/>
                  </a:lnTo>
                  <a:lnTo>
                    <a:pt x="2914" y="506"/>
                  </a:lnTo>
                  <a:lnTo>
                    <a:pt x="2883" y="475"/>
                  </a:lnTo>
                  <a:lnTo>
                    <a:pt x="2851" y="446"/>
                  </a:lnTo>
                  <a:lnTo>
                    <a:pt x="2818" y="416"/>
                  </a:lnTo>
                  <a:lnTo>
                    <a:pt x="2785" y="388"/>
                  </a:lnTo>
                  <a:lnTo>
                    <a:pt x="2750" y="360"/>
                  </a:lnTo>
                  <a:lnTo>
                    <a:pt x="2716" y="332"/>
                  </a:lnTo>
                  <a:lnTo>
                    <a:pt x="2679" y="308"/>
                  </a:lnTo>
                  <a:lnTo>
                    <a:pt x="2644" y="282"/>
                  </a:lnTo>
                  <a:lnTo>
                    <a:pt x="2606" y="259"/>
                  </a:lnTo>
                  <a:lnTo>
                    <a:pt x="2569" y="237"/>
                  </a:lnTo>
                  <a:lnTo>
                    <a:pt x="2531" y="214"/>
                  </a:lnTo>
                  <a:lnTo>
                    <a:pt x="2491" y="193"/>
                  </a:lnTo>
                  <a:lnTo>
                    <a:pt x="2451" y="172"/>
                  </a:lnTo>
                  <a:lnTo>
                    <a:pt x="2411" y="153"/>
                  </a:lnTo>
                  <a:lnTo>
                    <a:pt x="2371" y="136"/>
                  </a:lnTo>
                  <a:lnTo>
                    <a:pt x="2329" y="118"/>
                  </a:lnTo>
                  <a:lnTo>
                    <a:pt x="2288" y="103"/>
                  </a:lnTo>
                  <a:lnTo>
                    <a:pt x="2246" y="89"/>
                  </a:lnTo>
                  <a:lnTo>
                    <a:pt x="2202" y="75"/>
                  </a:lnTo>
                  <a:lnTo>
                    <a:pt x="2159" y="61"/>
                  </a:lnTo>
                  <a:lnTo>
                    <a:pt x="2115" y="51"/>
                  </a:lnTo>
                  <a:lnTo>
                    <a:pt x="2072" y="40"/>
                  </a:lnTo>
                  <a:lnTo>
                    <a:pt x="2026" y="31"/>
                  </a:lnTo>
                  <a:lnTo>
                    <a:pt x="1981" y="23"/>
                  </a:lnTo>
                  <a:lnTo>
                    <a:pt x="1936" y="16"/>
                  </a:lnTo>
                  <a:lnTo>
                    <a:pt x="1891" y="11"/>
                  </a:lnTo>
                  <a:lnTo>
                    <a:pt x="1844" y="5"/>
                  </a:lnTo>
                  <a:lnTo>
                    <a:pt x="1798" y="2"/>
                  </a:lnTo>
                  <a:lnTo>
                    <a:pt x="1751" y="0"/>
                  </a:lnTo>
                  <a:lnTo>
                    <a:pt x="1703" y="0"/>
                  </a:lnTo>
                  <a:lnTo>
                    <a:pt x="1703" y="0"/>
                  </a:lnTo>
                  <a:lnTo>
                    <a:pt x="1656" y="0"/>
                  </a:lnTo>
                  <a:lnTo>
                    <a:pt x="1609" y="2"/>
                  </a:lnTo>
                  <a:lnTo>
                    <a:pt x="1563" y="5"/>
                  </a:lnTo>
                  <a:lnTo>
                    <a:pt x="1516" y="11"/>
                  </a:lnTo>
                  <a:lnTo>
                    <a:pt x="1471" y="16"/>
                  </a:lnTo>
                  <a:lnTo>
                    <a:pt x="1426" y="23"/>
                  </a:lnTo>
                  <a:lnTo>
                    <a:pt x="1381" y="31"/>
                  </a:lnTo>
                  <a:lnTo>
                    <a:pt x="1335" y="40"/>
                  </a:lnTo>
                  <a:lnTo>
                    <a:pt x="1292" y="51"/>
                  </a:lnTo>
                  <a:lnTo>
                    <a:pt x="1248" y="61"/>
                  </a:lnTo>
                  <a:lnTo>
                    <a:pt x="1205" y="75"/>
                  </a:lnTo>
                  <a:lnTo>
                    <a:pt x="1161" y="89"/>
                  </a:lnTo>
                  <a:lnTo>
                    <a:pt x="1120" y="103"/>
                  </a:lnTo>
                  <a:lnTo>
                    <a:pt x="1078" y="118"/>
                  </a:lnTo>
                  <a:lnTo>
                    <a:pt x="1036" y="136"/>
                  </a:lnTo>
                  <a:lnTo>
                    <a:pt x="996" y="153"/>
                  </a:lnTo>
                  <a:lnTo>
                    <a:pt x="956" y="172"/>
                  </a:lnTo>
                  <a:lnTo>
                    <a:pt x="916" y="193"/>
                  </a:lnTo>
                  <a:lnTo>
                    <a:pt x="876" y="214"/>
                  </a:lnTo>
                  <a:lnTo>
                    <a:pt x="838" y="237"/>
                  </a:lnTo>
                  <a:lnTo>
                    <a:pt x="801" y="259"/>
                  </a:lnTo>
                  <a:lnTo>
                    <a:pt x="763" y="282"/>
                  </a:lnTo>
                  <a:lnTo>
                    <a:pt x="728" y="308"/>
                  </a:lnTo>
                  <a:lnTo>
                    <a:pt x="691" y="332"/>
                  </a:lnTo>
                  <a:lnTo>
                    <a:pt x="657" y="360"/>
                  </a:lnTo>
                  <a:lnTo>
                    <a:pt x="622" y="388"/>
                  </a:lnTo>
                  <a:lnTo>
                    <a:pt x="589" y="416"/>
                  </a:lnTo>
                  <a:lnTo>
                    <a:pt x="556" y="446"/>
                  </a:lnTo>
                  <a:lnTo>
                    <a:pt x="524" y="475"/>
                  </a:lnTo>
                  <a:lnTo>
                    <a:pt x="493" y="506"/>
                  </a:lnTo>
                  <a:lnTo>
                    <a:pt x="462" y="538"/>
                  </a:lnTo>
                  <a:lnTo>
                    <a:pt x="432" y="569"/>
                  </a:lnTo>
                  <a:lnTo>
                    <a:pt x="432" y="569"/>
                  </a:lnTo>
                  <a:lnTo>
                    <a:pt x="383" y="627"/>
                  </a:lnTo>
                  <a:lnTo>
                    <a:pt x="336" y="687"/>
                  </a:lnTo>
                  <a:lnTo>
                    <a:pt x="293" y="748"/>
                  </a:lnTo>
                  <a:lnTo>
                    <a:pt x="251" y="813"/>
                  </a:lnTo>
                  <a:lnTo>
                    <a:pt x="213" y="879"/>
                  </a:lnTo>
                  <a:lnTo>
                    <a:pt x="178" y="945"/>
                  </a:lnTo>
                  <a:lnTo>
                    <a:pt x="145" y="1015"/>
                  </a:lnTo>
                  <a:lnTo>
                    <a:pt x="115" y="1086"/>
                  </a:lnTo>
                  <a:lnTo>
                    <a:pt x="89" y="1159"/>
                  </a:lnTo>
                  <a:lnTo>
                    <a:pt x="67" y="1232"/>
                  </a:lnTo>
                  <a:lnTo>
                    <a:pt x="46" y="1309"/>
                  </a:lnTo>
                  <a:lnTo>
                    <a:pt x="30" y="1385"/>
                  </a:lnTo>
                  <a:lnTo>
                    <a:pt x="18" y="1462"/>
                  </a:lnTo>
                  <a:lnTo>
                    <a:pt x="7" y="1542"/>
                  </a:lnTo>
                  <a:lnTo>
                    <a:pt x="2" y="1622"/>
                  </a:lnTo>
                  <a:lnTo>
                    <a:pt x="0" y="1702"/>
                  </a:lnTo>
                  <a:lnTo>
                    <a:pt x="0" y="1702"/>
                  </a:lnTo>
                  <a:lnTo>
                    <a:pt x="0" y="1747"/>
                  </a:lnTo>
                  <a:lnTo>
                    <a:pt x="2" y="1791"/>
                  </a:lnTo>
                  <a:lnTo>
                    <a:pt x="6" y="1834"/>
                  </a:lnTo>
                  <a:lnTo>
                    <a:pt x="9" y="1876"/>
                  </a:lnTo>
                  <a:lnTo>
                    <a:pt x="14" y="1919"/>
                  </a:lnTo>
                  <a:lnTo>
                    <a:pt x="20" y="1961"/>
                  </a:lnTo>
                  <a:lnTo>
                    <a:pt x="27" y="2005"/>
                  </a:lnTo>
                  <a:lnTo>
                    <a:pt x="35" y="2046"/>
                  </a:lnTo>
                  <a:lnTo>
                    <a:pt x="44" y="2087"/>
                  </a:lnTo>
                  <a:lnTo>
                    <a:pt x="54" y="2128"/>
                  </a:lnTo>
                  <a:lnTo>
                    <a:pt x="65" y="2168"/>
                  </a:lnTo>
                  <a:lnTo>
                    <a:pt x="77" y="2208"/>
                  </a:lnTo>
                  <a:lnTo>
                    <a:pt x="103" y="2288"/>
                  </a:lnTo>
                  <a:lnTo>
                    <a:pt x="134" y="2365"/>
                  </a:lnTo>
                  <a:lnTo>
                    <a:pt x="168" y="2441"/>
                  </a:lnTo>
                  <a:lnTo>
                    <a:pt x="206" y="2515"/>
                  </a:lnTo>
                  <a:lnTo>
                    <a:pt x="248" y="2586"/>
                  </a:lnTo>
                  <a:lnTo>
                    <a:pt x="291" y="2656"/>
                  </a:lnTo>
                  <a:lnTo>
                    <a:pt x="338" y="2722"/>
                  </a:lnTo>
                  <a:lnTo>
                    <a:pt x="389" y="2786"/>
                  </a:lnTo>
                  <a:lnTo>
                    <a:pt x="443" y="2847"/>
                  </a:lnTo>
                  <a:lnTo>
                    <a:pt x="500" y="2906"/>
                  </a:lnTo>
                  <a:lnTo>
                    <a:pt x="559" y="2964"/>
                  </a:lnTo>
                  <a:lnTo>
                    <a:pt x="620" y="3017"/>
                  </a:lnTo>
                  <a:lnTo>
                    <a:pt x="684" y="3068"/>
                  </a:lnTo>
                  <a:lnTo>
                    <a:pt x="751" y="3115"/>
                  </a:lnTo>
                  <a:lnTo>
                    <a:pt x="820" y="3158"/>
                  </a:lnTo>
                  <a:lnTo>
                    <a:pt x="892" y="3200"/>
                  </a:lnTo>
                  <a:lnTo>
                    <a:pt x="965" y="3237"/>
                  </a:lnTo>
                  <a:lnTo>
                    <a:pt x="1041" y="3272"/>
                  </a:lnTo>
                  <a:lnTo>
                    <a:pt x="1118" y="3303"/>
                  </a:lnTo>
                  <a:lnTo>
                    <a:pt x="1198" y="3329"/>
                  </a:lnTo>
                  <a:lnTo>
                    <a:pt x="1238" y="3341"/>
                  </a:lnTo>
                  <a:lnTo>
                    <a:pt x="1278" y="3352"/>
                  </a:lnTo>
                  <a:lnTo>
                    <a:pt x="1320" y="3362"/>
                  </a:lnTo>
                  <a:lnTo>
                    <a:pt x="1360" y="3371"/>
                  </a:lnTo>
                  <a:lnTo>
                    <a:pt x="1402" y="3379"/>
                  </a:lnTo>
                  <a:lnTo>
                    <a:pt x="1443" y="3386"/>
                  </a:lnTo>
                  <a:lnTo>
                    <a:pt x="1487" y="3392"/>
                  </a:lnTo>
                  <a:lnTo>
                    <a:pt x="1529" y="3397"/>
                  </a:lnTo>
                  <a:lnTo>
                    <a:pt x="1572" y="3400"/>
                  </a:lnTo>
                  <a:lnTo>
                    <a:pt x="1616" y="3404"/>
                  </a:lnTo>
                  <a:lnTo>
                    <a:pt x="1659" y="3406"/>
                  </a:lnTo>
                  <a:lnTo>
                    <a:pt x="1703" y="3406"/>
                  </a:lnTo>
                  <a:lnTo>
                    <a:pt x="1703" y="3406"/>
                  </a:lnTo>
                  <a:lnTo>
                    <a:pt x="1751" y="3406"/>
                  </a:lnTo>
                  <a:lnTo>
                    <a:pt x="1798" y="3402"/>
                  </a:lnTo>
                  <a:lnTo>
                    <a:pt x="1844" y="3400"/>
                  </a:lnTo>
                  <a:lnTo>
                    <a:pt x="1891" y="3395"/>
                  </a:lnTo>
                  <a:lnTo>
                    <a:pt x="1936" y="3390"/>
                  </a:lnTo>
                  <a:lnTo>
                    <a:pt x="1981" y="3383"/>
                  </a:lnTo>
                  <a:lnTo>
                    <a:pt x="2026" y="3374"/>
                  </a:lnTo>
                  <a:lnTo>
                    <a:pt x="2072" y="3365"/>
                  </a:lnTo>
                  <a:lnTo>
                    <a:pt x="2115" y="3355"/>
                  </a:lnTo>
                  <a:lnTo>
                    <a:pt x="2160" y="3343"/>
                  </a:lnTo>
                  <a:lnTo>
                    <a:pt x="2202" y="3331"/>
                  </a:lnTo>
                  <a:lnTo>
                    <a:pt x="2246" y="3317"/>
                  </a:lnTo>
                  <a:lnTo>
                    <a:pt x="2288" y="3303"/>
                  </a:lnTo>
                  <a:lnTo>
                    <a:pt x="2329" y="3287"/>
                  </a:lnTo>
                  <a:lnTo>
                    <a:pt x="2371" y="3270"/>
                  </a:lnTo>
                  <a:lnTo>
                    <a:pt x="2411" y="3252"/>
                  </a:lnTo>
                  <a:lnTo>
                    <a:pt x="2453" y="3233"/>
                  </a:lnTo>
                  <a:lnTo>
                    <a:pt x="2491" y="3212"/>
                  </a:lnTo>
                  <a:lnTo>
                    <a:pt x="2531" y="3191"/>
                  </a:lnTo>
                  <a:lnTo>
                    <a:pt x="2569" y="3169"/>
                  </a:lnTo>
                  <a:lnTo>
                    <a:pt x="2606" y="3146"/>
                  </a:lnTo>
                  <a:lnTo>
                    <a:pt x="2644" y="3122"/>
                  </a:lnTo>
                  <a:lnTo>
                    <a:pt x="2681" y="3098"/>
                  </a:lnTo>
                  <a:lnTo>
                    <a:pt x="2716" y="3071"/>
                  </a:lnTo>
                  <a:lnTo>
                    <a:pt x="2750" y="3045"/>
                  </a:lnTo>
                  <a:lnTo>
                    <a:pt x="2785" y="3017"/>
                  </a:lnTo>
                  <a:lnTo>
                    <a:pt x="2818" y="2990"/>
                  </a:lnTo>
                  <a:lnTo>
                    <a:pt x="2851" y="2960"/>
                  </a:lnTo>
                  <a:lnTo>
                    <a:pt x="2883" y="2930"/>
                  </a:lnTo>
                  <a:lnTo>
                    <a:pt x="2914" y="2899"/>
                  </a:lnTo>
                  <a:lnTo>
                    <a:pt x="2945" y="2868"/>
                  </a:lnTo>
                  <a:lnTo>
                    <a:pt x="2975" y="2835"/>
                  </a:lnTo>
                  <a:lnTo>
                    <a:pt x="2975" y="2835"/>
                  </a:lnTo>
                  <a:lnTo>
                    <a:pt x="2926" y="2777"/>
                  </a:lnTo>
                  <a:lnTo>
                    <a:pt x="2879" y="2718"/>
                  </a:lnTo>
                  <a:lnTo>
                    <a:pt x="2836" y="2657"/>
                  </a:lnTo>
                  <a:lnTo>
                    <a:pt x="2794" y="2593"/>
                  </a:lnTo>
                  <a:lnTo>
                    <a:pt x="2756" y="2527"/>
                  </a:lnTo>
                  <a:lnTo>
                    <a:pt x="2721" y="2459"/>
                  </a:lnTo>
                  <a:lnTo>
                    <a:pt x="2688" y="2391"/>
                  </a:lnTo>
                  <a:lnTo>
                    <a:pt x="2658" y="2320"/>
                  </a:lnTo>
                  <a:lnTo>
                    <a:pt x="2632" y="2247"/>
                  </a:lnTo>
                  <a:lnTo>
                    <a:pt x="2609" y="2174"/>
                  </a:lnTo>
                  <a:lnTo>
                    <a:pt x="2589" y="2097"/>
                  </a:lnTo>
                  <a:lnTo>
                    <a:pt x="2573" y="2020"/>
                  </a:lnTo>
                  <a:lnTo>
                    <a:pt x="2561" y="1944"/>
                  </a:lnTo>
                  <a:lnTo>
                    <a:pt x="2550" y="1864"/>
                  </a:lnTo>
                  <a:lnTo>
                    <a:pt x="2545" y="1784"/>
                  </a:lnTo>
                  <a:lnTo>
                    <a:pt x="2543" y="1702"/>
                  </a:lnTo>
                  <a:lnTo>
                    <a:pt x="2543" y="1702"/>
                  </a:lnTo>
                  <a:lnTo>
                    <a:pt x="2545" y="1622"/>
                  </a:lnTo>
                  <a:lnTo>
                    <a:pt x="2550" y="1542"/>
                  </a:lnTo>
                  <a:lnTo>
                    <a:pt x="2561" y="1462"/>
                  </a:lnTo>
                  <a:lnTo>
                    <a:pt x="2573" y="1385"/>
                  </a:lnTo>
                  <a:lnTo>
                    <a:pt x="2589" y="1309"/>
                  </a:lnTo>
                  <a:lnTo>
                    <a:pt x="2609" y="1232"/>
                  </a:lnTo>
                  <a:lnTo>
                    <a:pt x="2632" y="1159"/>
                  </a:lnTo>
                  <a:lnTo>
                    <a:pt x="2658" y="1086"/>
                  </a:lnTo>
                  <a:lnTo>
                    <a:pt x="2688" y="1015"/>
                  </a:lnTo>
                  <a:lnTo>
                    <a:pt x="2721" y="947"/>
                  </a:lnTo>
                  <a:lnTo>
                    <a:pt x="2756" y="879"/>
                  </a:lnTo>
                  <a:lnTo>
                    <a:pt x="2794" y="813"/>
                  </a:lnTo>
                  <a:lnTo>
                    <a:pt x="2836" y="748"/>
                  </a:lnTo>
                  <a:lnTo>
                    <a:pt x="2879" y="687"/>
                  </a:lnTo>
                  <a:lnTo>
                    <a:pt x="2926" y="628"/>
                  </a:lnTo>
                  <a:lnTo>
                    <a:pt x="2975" y="569"/>
                  </a:lnTo>
                  <a:lnTo>
                    <a:pt x="2975" y="569"/>
                  </a:lnTo>
                  <a:close/>
                </a:path>
              </a:pathLst>
            </a:custGeom>
            <a:solidFill>
              <a:schemeClr val="accent4"/>
            </a:solidFill>
            <a:ln cap="flat" cmpd="sng" w="57150">
              <a:solidFill>
                <a:schemeClr val="lt1"/>
              </a:solidFill>
              <a:prstDash val="solid"/>
              <a:round/>
              <a:headEnd len="sm" w="sm" type="none"/>
              <a:tailEnd len="sm" w="sm" type="none"/>
            </a:ln>
          </p:spPr>
          <p:txBody>
            <a:bodyPr anchorCtr="1" anchor="t" bIns="60950" lIns="216000" spcFirstLastPara="1" rIns="540000" wrap="square" tIns="1260000">
              <a:normAutofit/>
            </a:bodyPr>
            <a:lstStyle/>
            <a:p>
              <a:pPr indent="0" lvl="0" marL="0" marR="0" rtl="0" algn="ctr">
                <a:lnSpc>
                  <a:spcPct val="120000"/>
                </a:lnSpc>
                <a:spcBef>
                  <a:spcPts val="0"/>
                </a:spcBef>
                <a:spcAft>
                  <a:spcPts val="0"/>
                </a:spcAft>
                <a:buNone/>
              </a:pPr>
              <a:r>
                <a:t/>
              </a:r>
              <a:endParaRPr sz="2000">
                <a:solidFill>
                  <a:schemeClr val="lt1"/>
                </a:solidFill>
                <a:latin typeface="Calibri"/>
                <a:ea typeface="Calibri"/>
                <a:cs typeface="Calibri"/>
                <a:sym typeface="Calibri"/>
              </a:endParaRPr>
            </a:p>
          </p:txBody>
        </p:sp>
        <p:sp>
          <p:nvSpPr>
            <p:cNvPr id="910" name="Google Shape;910;p6"/>
            <p:cNvSpPr/>
            <p:nvPr/>
          </p:nvSpPr>
          <p:spPr>
            <a:xfrm>
              <a:off x="6132004" y="1376772"/>
              <a:ext cx="2374079" cy="2717337"/>
            </a:xfrm>
            <a:custGeom>
              <a:rect b="b" l="l" r="r" t="t"/>
              <a:pathLst>
                <a:path extrusionOk="0" h="3406" w="2975">
                  <a:moveTo>
                    <a:pt x="1271" y="0"/>
                  </a:moveTo>
                  <a:lnTo>
                    <a:pt x="1271" y="0"/>
                  </a:lnTo>
                  <a:lnTo>
                    <a:pt x="1224" y="0"/>
                  </a:lnTo>
                  <a:lnTo>
                    <a:pt x="1177" y="2"/>
                  </a:lnTo>
                  <a:lnTo>
                    <a:pt x="1131" y="6"/>
                  </a:lnTo>
                  <a:lnTo>
                    <a:pt x="1084" y="11"/>
                  </a:lnTo>
                  <a:lnTo>
                    <a:pt x="1039" y="16"/>
                  </a:lnTo>
                  <a:lnTo>
                    <a:pt x="994" y="23"/>
                  </a:lnTo>
                  <a:lnTo>
                    <a:pt x="949" y="30"/>
                  </a:lnTo>
                  <a:lnTo>
                    <a:pt x="903" y="41"/>
                  </a:lnTo>
                  <a:lnTo>
                    <a:pt x="860" y="51"/>
                  </a:lnTo>
                  <a:lnTo>
                    <a:pt x="815" y="61"/>
                  </a:lnTo>
                  <a:lnTo>
                    <a:pt x="773" y="75"/>
                  </a:lnTo>
                  <a:lnTo>
                    <a:pt x="729" y="87"/>
                  </a:lnTo>
                  <a:lnTo>
                    <a:pt x="687" y="103"/>
                  </a:lnTo>
                  <a:lnTo>
                    <a:pt x="646" y="119"/>
                  </a:lnTo>
                  <a:lnTo>
                    <a:pt x="604" y="136"/>
                  </a:lnTo>
                  <a:lnTo>
                    <a:pt x="562" y="154"/>
                  </a:lnTo>
                  <a:lnTo>
                    <a:pt x="522" y="173"/>
                  </a:lnTo>
                  <a:lnTo>
                    <a:pt x="484" y="194"/>
                  </a:lnTo>
                  <a:lnTo>
                    <a:pt x="444" y="215"/>
                  </a:lnTo>
                  <a:lnTo>
                    <a:pt x="406" y="235"/>
                  </a:lnTo>
                  <a:lnTo>
                    <a:pt x="369" y="260"/>
                  </a:lnTo>
                  <a:lnTo>
                    <a:pt x="331" y="282"/>
                  </a:lnTo>
                  <a:lnTo>
                    <a:pt x="294" y="308"/>
                  </a:lnTo>
                  <a:lnTo>
                    <a:pt x="259" y="333"/>
                  </a:lnTo>
                  <a:lnTo>
                    <a:pt x="225" y="361"/>
                  </a:lnTo>
                  <a:lnTo>
                    <a:pt x="190" y="389"/>
                  </a:lnTo>
                  <a:lnTo>
                    <a:pt x="157" y="416"/>
                  </a:lnTo>
                  <a:lnTo>
                    <a:pt x="124" y="446"/>
                  </a:lnTo>
                  <a:lnTo>
                    <a:pt x="91" y="476"/>
                  </a:lnTo>
                  <a:lnTo>
                    <a:pt x="61" y="507"/>
                  </a:lnTo>
                  <a:lnTo>
                    <a:pt x="30" y="538"/>
                  </a:lnTo>
                  <a:lnTo>
                    <a:pt x="0" y="569"/>
                  </a:lnTo>
                  <a:lnTo>
                    <a:pt x="0" y="569"/>
                  </a:lnTo>
                  <a:lnTo>
                    <a:pt x="49" y="627"/>
                  </a:lnTo>
                  <a:lnTo>
                    <a:pt x="96" y="688"/>
                  </a:lnTo>
                  <a:lnTo>
                    <a:pt x="139" y="749"/>
                  </a:lnTo>
                  <a:lnTo>
                    <a:pt x="181" y="813"/>
                  </a:lnTo>
                  <a:lnTo>
                    <a:pt x="219" y="879"/>
                  </a:lnTo>
                  <a:lnTo>
                    <a:pt x="254" y="945"/>
                  </a:lnTo>
                  <a:lnTo>
                    <a:pt x="287" y="1015"/>
                  </a:lnTo>
                  <a:lnTo>
                    <a:pt x="317" y="1086"/>
                  </a:lnTo>
                  <a:lnTo>
                    <a:pt x="343" y="1159"/>
                  </a:lnTo>
                  <a:lnTo>
                    <a:pt x="366" y="1232"/>
                  </a:lnTo>
                  <a:lnTo>
                    <a:pt x="386" y="1307"/>
                  </a:lnTo>
                  <a:lnTo>
                    <a:pt x="402" y="1384"/>
                  </a:lnTo>
                  <a:lnTo>
                    <a:pt x="414" y="1462"/>
                  </a:lnTo>
                  <a:lnTo>
                    <a:pt x="425" y="1542"/>
                  </a:lnTo>
                  <a:lnTo>
                    <a:pt x="430" y="1622"/>
                  </a:lnTo>
                  <a:lnTo>
                    <a:pt x="432" y="1702"/>
                  </a:lnTo>
                  <a:lnTo>
                    <a:pt x="432" y="1702"/>
                  </a:lnTo>
                  <a:lnTo>
                    <a:pt x="430" y="1784"/>
                  </a:lnTo>
                  <a:lnTo>
                    <a:pt x="425" y="1864"/>
                  </a:lnTo>
                  <a:lnTo>
                    <a:pt x="414" y="1942"/>
                  </a:lnTo>
                  <a:lnTo>
                    <a:pt x="402" y="2021"/>
                  </a:lnTo>
                  <a:lnTo>
                    <a:pt x="386" y="2097"/>
                  </a:lnTo>
                  <a:lnTo>
                    <a:pt x="366" y="2174"/>
                  </a:lnTo>
                  <a:lnTo>
                    <a:pt x="343" y="2247"/>
                  </a:lnTo>
                  <a:lnTo>
                    <a:pt x="317" y="2320"/>
                  </a:lnTo>
                  <a:lnTo>
                    <a:pt x="287" y="2390"/>
                  </a:lnTo>
                  <a:lnTo>
                    <a:pt x="254" y="2459"/>
                  </a:lnTo>
                  <a:lnTo>
                    <a:pt x="219" y="2527"/>
                  </a:lnTo>
                  <a:lnTo>
                    <a:pt x="181" y="2593"/>
                  </a:lnTo>
                  <a:lnTo>
                    <a:pt x="139" y="2656"/>
                  </a:lnTo>
                  <a:lnTo>
                    <a:pt x="96" y="2719"/>
                  </a:lnTo>
                  <a:lnTo>
                    <a:pt x="49" y="2778"/>
                  </a:lnTo>
                  <a:lnTo>
                    <a:pt x="0" y="2835"/>
                  </a:lnTo>
                  <a:lnTo>
                    <a:pt x="0" y="2835"/>
                  </a:lnTo>
                  <a:lnTo>
                    <a:pt x="0" y="2835"/>
                  </a:lnTo>
                  <a:lnTo>
                    <a:pt x="0" y="2835"/>
                  </a:lnTo>
                  <a:lnTo>
                    <a:pt x="30" y="2868"/>
                  </a:lnTo>
                  <a:lnTo>
                    <a:pt x="61" y="2900"/>
                  </a:lnTo>
                  <a:lnTo>
                    <a:pt x="92" y="2931"/>
                  </a:lnTo>
                  <a:lnTo>
                    <a:pt x="124" y="2960"/>
                  </a:lnTo>
                  <a:lnTo>
                    <a:pt x="157" y="2990"/>
                  </a:lnTo>
                  <a:lnTo>
                    <a:pt x="190" y="3018"/>
                  </a:lnTo>
                  <a:lnTo>
                    <a:pt x="225" y="3046"/>
                  </a:lnTo>
                  <a:lnTo>
                    <a:pt x="259" y="3072"/>
                  </a:lnTo>
                  <a:lnTo>
                    <a:pt x="294" y="3098"/>
                  </a:lnTo>
                  <a:lnTo>
                    <a:pt x="331" y="3122"/>
                  </a:lnTo>
                  <a:lnTo>
                    <a:pt x="369" y="3147"/>
                  </a:lnTo>
                  <a:lnTo>
                    <a:pt x="406" y="3169"/>
                  </a:lnTo>
                  <a:lnTo>
                    <a:pt x="444" y="3192"/>
                  </a:lnTo>
                  <a:lnTo>
                    <a:pt x="484" y="3213"/>
                  </a:lnTo>
                  <a:lnTo>
                    <a:pt x="522" y="3234"/>
                  </a:lnTo>
                  <a:lnTo>
                    <a:pt x="564" y="3251"/>
                  </a:lnTo>
                  <a:lnTo>
                    <a:pt x="604" y="3270"/>
                  </a:lnTo>
                  <a:lnTo>
                    <a:pt x="646" y="3288"/>
                  </a:lnTo>
                  <a:lnTo>
                    <a:pt x="687" y="3303"/>
                  </a:lnTo>
                  <a:lnTo>
                    <a:pt x="729" y="3317"/>
                  </a:lnTo>
                  <a:lnTo>
                    <a:pt x="773" y="3331"/>
                  </a:lnTo>
                  <a:lnTo>
                    <a:pt x="815" y="3343"/>
                  </a:lnTo>
                  <a:lnTo>
                    <a:pt x="860" y="3355"/>
                  </a:lnTo>
                  <a:lnTo>
                    <a:pt x="903" y="3366"/>
                  </a:lnTo>
                  <a:lnTo>
                    <a:pt x="949" y="3375"/>
                  </a:lnTo>
                  <a:lnTo>
                    <a:pt x="994" y="3383"/>
                  </a:lnTo>
                  <a:lnTo>
                    <a:pt x="1039" y="3390"/>
                  </a:lnTo>
                  <a:lnTo>
                    <a:pt x="1084" y="3395"/>
                  </a:lnTo>
                  <a:lnTo>
                    <a:pt x="1131" y="3401"/>
                  </a:lnTo>
                  <a:lnTo>
                    <a:pt x="1177" y="3402"/>
                  </a:lnTo>
                  <a:lnTo>
                    <a:pt x="1224" y="3404"/>
                  </a:lnTo>
                  <a:lnTo>
                    <a:pt x="1271" y="3406"/>
                  </a:lnTo>
                  <a:lnTo>
                    <a:pt x="1271" y="3406"/>
                  </a:lnTo>
                  <a:lnTo>
                    <a:pt x="1319" y="3404"/>
                  </a:lnTo>
                  <a:lnTo>
                    <a:pt x="1366" y="3402"/>
                  </a:lnTo>
                  <a:lnTo>
                    <a:pt x="1412" y="3401"/>
                  </a:lnTo>
                  <a:lnTo>
                    <a:pt x="1459" y="3395"/>
                  </a:lnTo>
                  <a:lnTo>
                    <a:pt x="1504" y="3390"/>
                  </a:lnTo>
                  <a:lnTo>
                    <a:pt x="1549" y="3383"/>
                  </a:lnTo>
                  <a:lnTo>
                    <a:pt x="1594" y="3375"/>
                  </a:lnTo>
                  <a:lnTo>
                    <a:pt x="1640" y="3366"/>
                  </a:lnTo>
                  <a:lnTo>
                    <a:pt x="1683" y="3355"/>
                  </a:lnTo>
                  <a:lnTo>
                    <a:pt x="1727" y="3343"/>
                  </a:lnTo>
                  <a:lnTo>
                    <a:pt x="1770" y="3331"/>
                  </a:lnTo>
                  <a:lnTo>
                    <a:pt x="1814" y="3317"/>
                  </a:lnTo>
                  <a:lnTo>
                    <a:pt x="1855" y="3303"/>
                  </a:lnTo>
                  <a:lnTo>
                    <a:pt x="1897" y="3288"/>
                  </a:lnTo>
                  <a:lnTo>
                    <a:pt x="1939" y="3270"/>
                  </a:lnTo>
                  <a:lnTo>
                    <a:pt x="1979" y="3251"/>
                  </a:lnTo>
                  <a:lnTo>
                    <a:pt x="2019" y="3234"/>
                  </a:lnTo>
                  <a:lnTo>
                    <a:pt x="2059" y="3213"/>
                  </a:lnTo>
                  <a:lnTo>
                    <a:pt x="2097" y="3192"/>
                  </a:lnTo>
                  <a:lnTo>
                    <a:pt x="2137" y="3169"/>
                  </a:lnTo>
                  <a:lnTo>
                    <a:pt x="2174" y="3147"/>
                  </a:lnTo>
                  <a:lnTo>
                    <a:pt x="2210" y="3122"/>
                  </a:lnTo>
                  <a:lnTo>
                    <a:pt x="2247" y="3098"/>
                  </a:lnTo>
                  <a:lnTo>
                    <a:pt x="2284" y="3072"/>
                  </a:lnTo>
                  <a:lnTo>
                    <a:pt x="2318" y="3046"/>
                  </a:lnTo>
                  <a:lnTo>
                    <a:pt x="2353" y="3018"/>
                  </a:lnTo>
                  <a:lnTo>
                    <a:pt x="2386" y="2990"/>
                  </a:lnTo>
                  <a:lnTo>
                    <a:pt x="2419" y="2960"/>
                  </a:lnTo>
                  <a:lnTo>
                    <a:pt x="2451" y="2931"/>
                  </a:lnTo>
                  <a:lnTo>
                    <a:pt x="2482" y="2900"/>
                  </a:lnTo>
                  <a:lnTo>
                    <a:pt x="2513" y="2868"/>
                  </a:lnTo>
                  <a:lnTo>
                    <a:pt x="2543" y="2835"/>
                  </a:lnTo>
                  <a:lnTo>
                    <a:pt x="2543" y="2835"/>
                  </a:lnTo>
                  <a:lnTo>
                    <a:pt x="2592" y="2778"/>
                  </a:lnTo>
                  <a:lnTo>
                    <a:pt x="2639" y="2719"/>
                  </a:lnTo>
                  <a:lnTo>
                    <a:pt x="2682" y="2658"/>
                  </a:lnTo>
                  <a:lnTo>
                    <a:pt x="2724" y="2593"/>
                  </a:lnTo>
                  <a:lnTo>
                    <a:pt x="2762" y="2527"/>
                  </a:lnTo>
                  <a:lnTo>
                    <a:pt x="2797" y="2459"/>
                  </a:lnTo>
                  <a:lnTo>
                    <a:pt x="2830" y="2391"/>
                  </a:lnTo>
                  <a:lnTo>
                    <a:pt x="2860" y="2320"/>
                  </a:lnTo>
                  <a:lnTo>
                    <a:pt x="2886" y="2247"/>
                  </a:lnTo>
                  <a:lnTo>
                    <a:pt x="2908" y="2174"/>
                  </a:lnTo>
                  <a:lnTo>
                    <a:pt x="2928" y="2097"/>
                  </a:lnTo>
                  <a:lnTo>
                    <a:pt x="2945" y="2021"/>
                  </a:lnTo>
                  <a:lnTo>
                    <a:pt x="2957" y="1942"/>
                  </a:lnTo>
                  <a:lnTo>
                    <a:pt x="2968" y="1864"/>
                  </a:lnTo>
                  <a:lnTo>
                    <a:pt x="2973" y="1784"/>
                  </a:lnTo>
                  <a:lnTo>
                    <a:pt x="2975" y="1702"/>
                  </a:lnTo>
                  <a:lnTo>
                    <a:pt x="2975" y="1702"/>
                  </a:lnTo>
                  <a:lnTo>
                    <a:pt x="2975" y="1659"/>
                  </a:lnTo>
                  <a:lnTo>
                    <a:pt x="2973" y="1615"/>
                  </a:lnTo>
                  <a:lnTo>
                    <a:pt x="2969" y="1572"/>
                  </a:lnTo>
                  <a:lnTo>
                    <a:pt x="2966" y="1528"/>
                  </a:lnTo>
                  <a:lnTo>
                    <a:pt x="2961" y="1487"/>
                  </a:lnTo>
                  <a:lnTo>
                    <a:pt x="2955" y="1443"/>
                  </a:lnTo>
                  <a:lnTo>
                    <a:pt x="2948" y="1401"/>
                  </a:lnTo>
                  <a:lnTo>
                    <a:pt x="2940" y="1360"/>
                  </a:lnTo>
                  <a:lnTo>
                    <a:pt x="2931" y="1318"/>
                  </a:lnTo>
                  <a:lnTo>
                    <a:pt x="2921" y="1278"/>
                  </a:lnTo>
                  <a:lnTo>
                    <a:pt x="2910" y="1236"/>
                  </a:lnTo>
                  <a:lnTo>
                    <a:pt x="2898" y="1196"/>
                  </a:lnTo>
                  <a:lnTo>
                    <a:pt x="2872" y="1118"/>
                  </a:lnTo>
                  <a:lnTo>
                    <a:pt x="2841" y="1039"/>
                  </a:lnTo>
                  <a:lnTo>
                    <a:pt x="2806" y="965"/>
                  </a:lnTo>
                  <a:lnTo>
                    <a:pt x="2769" y="891"/>
                  </a:lnTo>
                  <a:lnTo>
                    <a:pt x="2727" y="820"/>
                  </a:lnTo>
                  <a:lnTo>
                    <a:pt x="2684" y="750"/>
                  </a:lnTo>
                  <a:lnTo>
                    <a:pt x="2637" y="684"/>
                  </a:lnTo>
                  <a:lnTo>
                    <a:pt x="2585" y="620"/>
                  </a:lnTo>
                  <a:lnTo>
                    <a:pt x="2532" y="557"/>
                  </a:lnTo>
                  <a:lnTo>
                    <a:pt x="2475" y="498"/>
                  </a:lnTo>
                  <a:lnTo>
                    <a:pt x="2416" y="442"/>
                  </a:lnTo>
                  <a:lnTo>
                    <a:pt x="2355" y="389"/>
                  </a:lnTo>
                  <a:lnTo>
                    <a:pt x="2291" y="338"/>
                  </a:lnTo>
                  <a:lnTo>
                    <a:pt x="2224" y="291"/>
                  </a:lnTo>
                  <a:lnTo>
                    <a:pt x="2155" y="248"/>
                  </a:lnTo>
                  <a:lnTo>
                    <a:pt x="2083" y="206"/>
                  </a:lnTo>
                  <a:lnTo>
                    <a:pt x="2010" y="168"/>
                  </a:lnTo>
                  <a:lnTo>
                    <a:pt x="1934" y="134"/>
                  </a:lnTo>
                  <a:lnTo>
                    <a:pt x="1857" y="103"/>
                  </a:lnTo>
                  <a:lnTo>
                    <a:pt x="1777" y="77"/>
                  </a:lnTo>
                  <a:lnTo>
                    <a:pt x="1737" y="65"/>
                  </a:lnTo>
                  <a:lnTo>
                    <a:pt x="1697" y="54"/>
                  </a:lnTo>
                  <a:lnTo>
                    <a:pt x="1655" y="44"/>
                  </a:lnTo>
                  <a:lnTo>
                    <a:pt x="1615" y="35"/>
                  </a:lnTo>
                  <a:lnTo>
                    <a:pt x="1573" y="27"/>
                  </a:lnTo>
                  <a:lnTo>
                    <a:pt x="1530" y="20"/>
                  </a:lnTo>
                  <a:lnTo>
                    <a:pt x="1488" y="14"/>
                  </a:lnTo>
                  <a:lnTo>
                    <a:pt x="1445" y="9"/>
                  </a:lnTo>
                  <a:lnTo>
                    <a:pt x="1403" y="6"/>
                  </a:lnTo>
                  <a:lnTo>
                    <a:pt x="1359" y="2"/>
                  </a:lnTo>
                  <a:lnTo>
                    <a:pt x="1316" y="0"/>
                  </a:lnTo>
                  <a:lnTo>
                    <a:pt x="1271" y="0"/>
                  </a:lnTo>
                  <a:lnTo>
                    <a:pt x="1271" y="0"/>
                  </a:lnTo>
                  <a:close/>
                </a:path>
              </a:pathLst>
            </a:custGeom>
            <a:solidFill>
              <a:schemeClr val="accent2"/>
            </a:solidFill>
            <a:ln cap="flat" cmpd="sng" w="57150">
              <a:solidFill>
                <a:schemeClr val="lt1"/>
              </a:solidFill>
              <a:prstDash val="solid"/>
              <a:round/>
              <a:headEnd len="sm" w="sm" type="none"/>
              <a:tailEnd len="sm" w="sm" type="none"/>
            </a:ln>
          </p:spPr>
          <p:txBody>
            <a:bodyPr anchorCtr="1" anchor="t" bIns="0" lIns="540000" spcFirstLastPara="1" rIns="216000" wrap="square" tIns="1260000">
              <a:normAutofit/>
            </a:bodyPr>
            <a:lstStyle/>
            <a:p>
              <a:pPr indent="0" lvl="0" marL="0" marR="0" rtl="0" algn="ctr">
                <a:lnSpc>
                  <a:spcPct val="120000"/>
                </a:lnSpc>
                <a:spcBef>
                  <a:spcPts val="0"/>
                </a:spcBef>
                <a:spcAft>
                  <a:spcPts val="0"/>
                </a:spcAft>
                <a:buNone/>
              </a:pPr>
              <a:r>
                <a:t/>
              </a:r>
              <a:endParaRPr sz="2000">
                <a:solidFill>
                  <a:schemeClr val="lt1"/>
                </a:solidFill>
                <a:latin typeface="Calibri"/>
                <a:ea typeface="Calibri"/>
                <a:cs typeface="Calibri"/>
                <a:sym typeface="Calibri"/>
              </a:endParaRPr>
            </a:p>
          </p:txBody>
        </p:sp>
        <p:sp>
          <p:nvSpPr>
            <p:cNvPr id="911" name="Google Shape;911;p6"/>
            <p:cNvSpPr/>
            <p:nvPr/>
          </p:nvSpPr>
          <p:spPr>
            <a:xfrm>
              <a:off x="3757926" y="1376772"/>
              <a:ext cx="2718935" cy="2262319"/>
            </a:xfrm>
            <a:custGeom>
              <a:rect b="b" l="l" r="r" t="t"/>
              <a:pathLst>
                <a:path extrusionOk="0" h="2835" w="3407">
                  <a:moveTo>
                    <a:pt x="2975" y="569"/>
                  </a:moveTo>
                  <a:lnTo>
                    <a:pt x="2975" y="569"/>
                  </a:lnTo>
                  <a:lnTo>
                    <a:pt x="2945" y="538"/>
                  </a:lnTo>
                  <a:lnTo>
                    <a:pt x="2914" y="507"/>
                  </a:lnTo>
                  <a:lnTo>
                    <a:pt x="2883" y="476"/>
                  </a:lnTo>
                  <a:lnTo>
                    <a:pt x="2851" y="446"/>
                  </a:lnTo>
                  <a:lnTo>
                    <a:pt x="2818" y="416"/>
                  </a:lnTo>
                  <a:lnTo>
                    <a:pt x="2785" y="389"/>
                  </a:lnTo>
                  <a:lnTo>
                    <a:pt x="2750" y="361"/>
                  </a:lnTo>
                  <a:lnTo>
                    <a:pt x="2716" y="333"/>
                  </a:lnTo>
                  <a:lnTo>
                    <a:pt x="2681" y="308"/>
                  </a:lnTo>
                  <a:lnTo>
                    <a:pt x="2644" y="282"/>
                  </a:lnTo>
                  <a:lnTo>
                    <a:pt x="2606" y="260"/>
                  </a:lnTo>
                  <a:lnTo>
                    <a:pt x="2569" y="235"/>
                  </a:lnTo>
                  <a:lnTo>
                    <a:pt x="2531" y="215"/>
                  </a:lnTo>
                  <a:lnTo>
                    <a:pt x="2491" y="194"/>
                  </a:lnTo>
                  <a:lnTo>
                    <a:pt x="2453" y="173"/>
                  </a:lnTo>
                  <a:lnTo>
                    <a:pt x="2411" y="154"/>
                  </a:lnTo>
                  <a:lnTo>
                    <a:pt x="2371" y="136"/>
                  </a:lnTo>
                  <a:lnTo>
                    <a:pt x="2329" y="119"/>
                  </a:lnTo>
                  <a:lnTo>
                    <a:pt x="2288" y="103"/>
                  </a:lnTo>
                  <a:lnTo>
                    <a:pt x="2246" y="87"/>
                  </a:lnTo>
                  <a:lnTo>
                    <a:pt x="2202" y="75"/>
                  </a:lnTo>
                  <a:lnTo>
                    <a:pt x="2160" y="61"/>
                  </a:lnTo>
                  <a:lnTo>
                    <a:pt x="2115" y="51"/>
                  </a:lnTo>
                  <a:lnTo>
                    <a:pt x="2072" y="41"/>
                  </a:lnTo>
                  <a:lnTo>
                    <a:pt x="2026" y="30"/>
                  </a:lnTo>
                  <a:lnTo>
                    <a:pt x="1981" y="23"/>
                  </a:lnTo>
                  <a:lnTo>
                    <a:pt x="1936" y="16"/>
                  </a:lnTo>
                  <a:lnTo>
                    <a:pt x="1891" y="11"/>
                  </a:lnTo>
                  <a:lnTo>
                    <a:pt x="1844" y="6"/>
                  </a:lnTo>
                  <a:lnTo>
                    <a:pt x="1798" y="2"/>
                  </a:lnTo>
                  <a:lnTo>
                    <a:pt x="1751" y="0"/>
                  </a:lnTo>
                  <a:lnTo>
                    <a:pt x="1703" y="0"/>
                  </a:lnTo>
                  <a:lnTo>
                    <a:pt x="1703" y="0"/>
                  </a:lnTo>
                  <a:lnTo>
                    <a:pt x="1659" y="0"/>
                  </a:lnTo>
                  <a:lnTo>
                    <a:pt x="1616" y="2"/>
                  </a:lnTo>
                  <a:lnTo>
                    <a:pt x="1572" y="6"/>
                  </a:lnTo>
                  <a:lnTo>
                    <a:pt x="1529" y="9"/>
                  </a:lnTo>
                  <a:lnTo>
                    <a:pt x="1487" y="14"/>
                  </a:lnTo>
                  <a:lnTo>
                    <a:pt x="1443" y="20"/>
                  </a:lnTo>
                  <a:lnTo>
                    <a:pt x="1402" y="27"/>
                  </a:lnTo>
                  <a:lnTo>
                    <a:pt x="1360" y="35"/>
                  </a:lnTo>
                  <a:lnTo>
                    <a:pt x="1320" y="44"/>
                  </a:lnTo>
                  <a:lnTo>
                    <a:pt x="1278" y="54"/>
                  </a:lnTo>
                  <a:lnTo>
                    <a:pt x="1238" y="65"/>
                  </a:lnTo>
                  <a:lnTo>
                    <a:pt x="1198" y="77"/>
                  </a:lnTo>
                  <a:lnTo>
                    <a:pt x="1118" y="103"/>
                  </a:lnTo>
                  <a:lnTo>
                    <a:pt x="1041" y="134"/>
                  </a:lnTo>
                  <a:lnTo>
                    <a:pt x="965" y="168"/>
                  </a:lnTo>
                  <a:lnTo>
                    <a:pt x="892" y="206"/>
                  </a:lnTo>
                  <a:lnTo>
                    <a:pt x="820" y="248"/>
                  </a:lnTo>
                  <a:lnTo>
                    <a:pt x="751" y="291"/>
                  </a:lnTo>
                  <a:lnTo>
                    <a:pt x="684" y="338"/>
                  </a:lnTo>
                  <a:lnTo>
                    <a:pt x="620" y="389"/>
                  </a:lnTo>
                  <a:lnTo>
                    <a:pt x="559" y="442"/>
                  </a:lnTo>
                  <a:lnTo>
                    <a:pt x="500" y="498"/>
                  </a:lnTo>
                  <a:lnTo>
                    <a:pt x="443" y="557"/>
                  </a:lnTo>
                  <a:lnTo>
                    <a:pt x="389" y="620"/>
                  </a:lnTo>
                  <a:lnTo>
                    <a:pt x="338" y="684"/>
                  </a:lnTo>
                  <a:lnTo>
                    <a:pt x="291" y="750"/>
                  </a:lnTo>
                  <a:lnTo>
                    <a:pt x="248" y="820"/>
                  </a:lnTo>
                  <a:lnTo>
                    <a:pt x="206" y="891"/>
                  </a:lnTo>
                  <a:lnTo>
                    <a:pt x="168" y="965"/>
                  </a:lnTo>
                  <a:lnTo>
                    <a:pt x="134" y="1039"/>
                  </a:lnTo>
                  <a:lnTo>
                    <a:pt x="103" y="1118"/>
                  </a:lnTo>
                  <a:lnTo>
                    <a:pt x="77" y="1196"/>
                  </a:lnTo>
                  <a:lnTo>
                    <a:pt x="65" y="1236"/>
                  </a:lnTo>
                  <a:lnTo>
                    <a:pt x="54" y="1278"/>
                  </a:lnTo>
                  <a:lnTo>
                    <a:pt x="44" y="1318"/>
                  </a:lnTo>
                  <a:lnTo>
                    <a:pt x="35" y="1360"/>
                  </a:lnTo>
                  <a:lnTo>
                    <a:pt x="27" y="1401"/>
                  </a:lnTo>
                  <a:lnTo>
                    <a:pt x="20" y="1443"/>
                  </a:lnTo>
                  <a:lnTo>
                    <a:pt x="14" y="1487"/>
                  </a:lnTo>
                  <a:lnTo>
                    <a:pt x="9" y="1528"/>
                  </a:lnTo>
                  <a:lnTo>
                    <a:pt x="6" y="1572"/>
                  </a:lnTo>
                  <a:lnTo>
                    <a:pt x="2" y="1615"/>
                  </a:lnTo>
                  <a:lnTo>
                    <a:pt x="0" y="1659"/>
                  </a:lnTo>
                  <a:lnTo>
                    <a:pt x="0" y="1702"/>
                  </a:lnTo>
                  <a:lnTo>
                    <a:pt x="0" y="1702"/>
                  </a:lnTo>
                  <a:lnTo>
                    <a:pt x="2" y="1784"/>
                  </a:lnTo>
                  <a:lnTo>
                    <a:pt x="7" y="1864"/>
                  </a:lnTo>
                  <a:lnTo>
                    <a:pt x="18" y="1942"/>
                  </a:lnTo>
                  <a:lnTo>
                    <a:pt x="30" y="2021"/>
                  </a:lnTo>
                  <a:lnTo>
                    <a:pt x="46" y="2097"/>
                  </a:lnTo>
                  <a:lnTo>
                    <a:pt x="67" y="2174"/>
                  </a:lnTo>
                  <a:lnTo>
                    <a:pt x="89" y="2247"/>
                  </a:lnTo>
                  <a:lnTo>
                    <a:pt x="115" y="2320"/>
                  </a:lnTo>
                  <a:lnTo>
                    <a:pt x="145" y="2391"/>
                  </a:lnTo>
                  <a:lnTo>
                    <a:pt x="178" y="2459"/>
                  </a:lnTo>
                  <a:lnTo>
                    <a:pt x="213" y="2527"/>
                  </a:lnTo>
                  <a:lnTo>
                    <a:pt x="251" y="2593"/>
                  </a:lnTo>
                  <a:lnTo>
                    <a:pt x="293" y="2658"/>
                  </a:lnTo>
                  <a:lnTo>
                    <a:pt x="336" y="2719"/>
                  </a:lnTo>
                  <a:lnTo>
                    <a:pt x="383" y="2778"/>
                  </a:lnTo>
                  <a:lnTo>
                    <a:pt x="432" y="2835"/>
                  </a:lnTo>
                  <a:lnTo>
                    <a:pt x="432" y="2835"/>
                  </a:lnTo>
                  <a:lnTo>
                    <a:pt x="462" y="2804"/>
                  </a:lnTo>
                  <a:lnTo>
                    <a:pt x="493" y="2772"/>
                  </a:lnTo>
                  <a:lnTo>
                    <a:pt x="524" y="2741"/>
                  </a:lnTo>
                  <a:lnTo>
                    <a:pt x="556" y="2712"/>
                  </a:lnTo>
                  <a:lnTo>
                    <a:pt x="589" y="2682"/>
                  </a:lnTo>
                  <a:lnTo>
                    <a:pt x="622" y="2654"/>
                  </a:lnTo>
                  <a:lnTo>
                    <a:pt x="657" y="2626"/>
                  </a:lnTo>
                  <a:lnTo>
                    <a:pt x="691" y="2598"/>
                  </a:lnTo>
                  <a:lnTo>
                    <a:pt x="728" y="2574"/>
                  </a:lnTo>
                  <a:lnTo>
                    <a:pt x="763" y="2548"/>
                  </a:lnTo>
                  <a:lnTo>
                    <a:pt x="801" y="2525"/>
                  </a:lnTo>
                  <a:lnTo>
                    <a:pt x="838" y="2503"/>
                  </a:lnTo>
                  <a:lnTo>
                    <a:pt x="876" y="2480"/>
                  </a:lnTo>
                  <a:lnTo>
                    <a:pt x="916" y="2459"/>
                  </a:lnTo>
                  <a:lnTo>
                    <a:pt x="956" y="2438"/>
                  </a:lnTo>
                  <a:lnTo>
                    <a:pt x="996" y="2419"/>
                  </a:lnTo>
                  <a:lnTo>
                    <a:pt x="1036" y="2402"/>
                  </a:lnTo>
                  <a:lnTo>
                    <a:pt x="1078" y="2384"/>
                  </a:lnTo>
                  <a:lnTo>
                    <a:pt x="1120" y="2369"/>
                  </a:lnTo>
                  <a:lnTo>
                    <a:pt x="1161" y="2355"/>
                  </a:lnTo>
                  <a:lnTo>
                    <a:pt x="1205" y="2341"/>
                  </a:lnTo>
                  <a:lnTo>
                    <a:pt x="1248" y="2327"/>
                  </a:lnTo>
                  <a:lnTo>
                    <a:pt x="1292" y="2317"/>
                  </a:lnTo>
                  <a:lnTo>
                    <a:pt x="1335" y="2306"/>
                  </a:lnTo>
                  <a:lnTo>
                    <a:pt x="1381" y="2297"/>
                  </a:lnTo>
                  <a:lnTo>
                    <a:pt x="1426" y="2289"/>
                  </a:lnTo>
                  <a:lnTo>
                    <a:pt x="1471" y="2282"/>
                  </a:lnTo>
                  <a:lnTo>
                    <a:pt x="1516" y="2277"/>
                  </a:lnTo>
                  <a:lnTo>
                    <a:pt x="1563" y="2271"/>
                  </a:lnTo>
                  <a:lnTo>
                    <a:pt x="1609" y="2268"/>
                  </a:lnTo>
                  <a:lnTo>
                    <a:pt x="1656" y="2266"/>
                  </a:lnTo>
                  <a:lnTo>
                    <a:pt x="1703" y="2266"/>
                  </a:lnTo>
                  <a:lnTo>
                    <a:pt x="1703" y="2266"/>
                  </a:lnTo>
                  <a:lnTo>
                    <a:pt x="1751" y="2266"/>
                  </a:lnTo>
                  <a:lnTo>
                    <a:pt x="1798" y="2268"/>
                  </a:lnTo>
                  <a:lnTo>
                    <a:pt x="1844" y="2271"/>
                  </a:lnTo>
                  <a:lnTo>
                    <a:pt x="1891" y="2277"/>
                  </a:lnTo>
                  <a:lnTo>
                    <a:pt x="1936" y="2282"/>
                  </a:lnTo>
                  <a:lnTo>
                    <a:pt x="1981" y="2289"/>
                  </a:lnTo>
                  <a:lnTo>
                    <a:pt x="2026" y="2297"/>
                  </a:lnTo>
                  <a:lnTo>
                    <a:pt x="2072" y="2306"/>
                  </a:lnTo>
                  <a:lnTo>
                    <a:pt x="2115" y="2317"/>
                  </a:lnTo>
                  <a:lnTo>
                    <a:pt x="2159" y="2327"/>
                  </a:lnTo>
                  <a:lnTo>
                    <a:pt x="2202" y="2341"/>
                  </a:lnTo>
                  <a:lnTo>
                    <a:pt x="2246" y="2355"/>
                  </a:lnTo>
                  <a:lnTo>
                    <a:pt x="2288" y="2369"/>
                  </a:lnTo>
                  <a:lnTo>
                    <a:pt x="2329" y="2384"/>
                  </a:lnTo>
                  <a:lnTo>
                    <a:pt x="2371" y="2402"/>
                  </a:lnTo>
                  <a:lnTo>
                    <a:pt x="2411" y="2419"/>
                  </a:lnTo>
                  <a:lnTo>
                    <a:pt x="2451" y="2438"/>
                  </a:lnTo>
                  <a:lnTo>
                    <a:pt x="2491" y="2459"/>
                  </a:lnTo>
                  <a:lnTo>
                    <a:pt x="2531" y="2480"/>
                  </a:lnTo>
                  <a:lnTo>
                    <a:pt x="2569" y="2503"/>
                  </a:lnTo>
                  <a:lnTo>
                    <a:pt x="2606" y="2525"/>
                  </a:lnTo>
                  <a:lnTo>
                    <a:pt x="2644" y="2548"/>
                  </a:lnTo>
                  <a:lnTo>
                    <a:pt x="2679" y="2574"/>
                  </a:lnTo>
                  <a:lnTo>
                    <a:pt x="2716" y="2598"/>
                  </a:lnTo>
                  <a:lnTo>
                    <a:pt x="2750" y="2626"/>
                  </a:lnTo>
                  <a:lnTo>
                    <a:pt x="2785" y="2654"/>
                  </a:lnTo>
                  <a:lnTo>
                    <a:pt x="2818" y="2682"/>
                  </a:lnTo>
                  <a:lnTo>
                    <a:pt x="2851" y="2712"/>
                  </a:lnTo>
                  <a:lnTo>
                    <a:pt x="2883" y="2741"/>
                  </a:lnTo>
                  <a:lnTo>
                    <a:pt x="2914" y="2772"/>
                  </a:lnTo>
                  <a:lnTo>
                    <a:pt x="2945" y="2804"/>
                  </a:lnTo>
                  <a:lnTo>
                    <a:pt x="2975" y="2835"/>
                  </a:lnTo>
                  <a:lnTo>
                    <a:pt x="2975" y="2835"/>
                  </a:lnTo>
                  <a:lnTo>
                    <a:pt x="2975" y="2835"/>
                  </a:lnTo>
                  <a:lnTo>
                    <a:pt x="2975" y="2835"/>
                  </a:lnTo>
                  <a:lnTo>
                    <a:pt x="3024" y="2778"/>
                  </a:lnTo>
                  <a:lnTo>
                    <a:pt x="3071" y="2719"/>
                  </a:lnTo>
                  <a:lnTo>
                    <a:pt x="3114" y="2656"/>
                  </a:lnTo>
                  <a:lnTo>
                    <a:pt x="3156" y="2593"/>
                  </a:lnTo>
                  <a:lnTo>
                    <a:pt x="3194" y="2527"/>
                  </a:lnTo>
                  <a:lnTo>
                    <a:pt x="3229" y="2459"/>
                  </a:lnTo>
                  <a:lnTo>
                    <a:pt x="3262" y="2390"/>
                  </a:lnTo>
                  <a:lnTo>
                    <a:pt x="3292" y="2320"/>
                  </a:lnTo>
                  <a:lnTo>
                    <a:pt x="3318" y="2247"/>
                  </a:lnTo>
                  <a:lnTo>
                    <a:pt x="3341" y="2174"/>
                  </a:lnTo>
                  <a:lnTo>
                    <a:pt x="3361" y="2097"/>
                  </a:lnTo>
                  <a:lnTo>
                    <a:pt x="3377" y="2021"/>
                  </a:lnTo>
                  <a:lnTo>
                    <a:pt x="3389" y="1942"/>
                  </a:lnTo>
                  <a:lnTo>
                    <a:pt x="3400" y="1864"/>
                  </a:lnTo>
                  <a:lnTo>
                    <a:pt x="3405" y="1784"/>
                  </a:lnTo>
                  <a:lnTo>
                    <a:pt x="3407" y="1702"/>
                  </a:lnTo>
                  <a:lnTo>
                    <a:pt x="3407" y="1702"/>
                  </a:lnTo>
                  <a:lnTo>
                    <a:pt x="3405" y="1622"/>
                  </a:lnTo>
                  <a:lnTo>
                    <a:pt x="3400" y="1542"/>
                  </a:lnTo>
                  <a:lnTo>
                    <a:pt x="3389" y="1462"/>
                  </a:lnTo>
                  <a:lnTo>
                    <a:pt x="3377" y="1384"/>
                  </a:lnTo>
                  <a:lnTo>
                    <a:pt x="3361" y="1307"/>
                  </a:lnTo>
                  <a:lnTo>
                    <a:pt x="3341" y="1232"/>
                  </a:lnTo>
                  <a:lnTo>
                    <a:pt x="3318" y="1159"/>
                  </a:lnTo>
                  <a:lnTo>
                    <a:pt x="3292" y="1086"/>
                  </a:lnTo>
                  <a:lnTo>
                    <a:pt x="3262" y="1015"/>
                  </a:lnTo>
                  <a:lnTo>
                    <a:pt x="3229" y="945"/>
                  </a:lnTo>
                  <a:lnTo>
                    <a:pt x="3194" y="879"/>
                  </a:lnTo>
                  <a:lnTo>
                    <a:pt x="3156" y="813"/>
                  </a:lnTo>
                  <a:lnTo>
                    <a:pt x="3114" y="749"/>
                  </a:lnTo>
                  <a:lnTo>
                    <a:pt x="3071" y="688"/>
                  </a:lnTo>
                  <a:lnTo>
                    <a:pt x="3024" y="627"/>
                  </a:lnTo>
                  <a:lnTo>
                    <a:pt x="2975" y="569"/>
                  </a:lnTo>
                  <a:lnTo>
                    <a:pt x="2975" y="569"/>
                  </a:lnTo>
                  <a:close/>
                </a:path>
              </a:pathLst>
            </a:custGeom>
            <a:solidFill>
              <a:schemeClr val="accent1"/>
            </a:solidFill>
            <a:ln cap="flat" cmpd="sng" w="57150">
              <a:solidFill>
                <a:schemeClr val="lt1"/>
              </a:solidFill>
              <a:prstDash val="solid"/>
              <a:round/>
              <a:headEnd len="sm" w="sm" type="none"/>
              <a:tailEnd len="sm" w="sm" type="none"/>
            </a:ln>
          </p:spPr>
          <p:txBody>
            <a:bodyPr anchorCtr="1" anchor="t" bIns="60950" lIns="121900" spcFirstLastPara="1" rIns="121900" wrap="square" tIns="1080000">
              <a:normAutofit/>
            </a:bodyPr>
            <a:lstStyle/>
            <a:p>
              <a:pPr indent="0" lvl="0" marL="0" marR="0" rtl="0" algn="ctr">
                <a:lnSpc>
                  <a:spcPct val="120000"/>
                </a:lnSpc>
                <a:spcBef>
                  <a:spcPts val="0"/>
                </a:spcBef>
                <a:spcAft>
                  <a:spcPts val="0"/>
                </a:spcAft>
                <a:buNone/>
              </a:pPr>
              <a:r>
                <a:t/>
              </a:r>
              <a:endParaRPr sz="2000">
                <a:solidFill>
                  <a:schemeClr val="lt1"/>
                </a:solidFill>
                <a:latin typeface="Calibri"/>
                <a:ea typeface="Calibri"/>
                <a:cs typeface="Calibri"/>
                <a:sym typeface="Calibri"/>
              </a:endParaRPr>
            </a:p>
          </p:txBody>
        </p:sp>
        <p:grpSp>
          <p:nvGrpSpPr>
            <p:cNvPr id="912" name="Google Shape;912;p6"/>
            <p:cNvGrpSpPr/>
            <p:nvPr/>
          </p:nvGrpSpPr>
          <p:grpSpPr>
            <a:xfrm>
              <a:off x="1727240" y="2103364"/>
              <a:ext cx="1825090" cy="695035"/>
              <a:chOff x="523935" y="2908277"/>
              <a:chExt cx="1717441" cy="695035"/>
            </a:xfrm>
          </p:grpSpPr>
          <p:cxnSp>
            <p:nvCxnSpPr>
              <p:cNvPr id="913" name="Google Shape;913;p6"/>
              <p:cNvCxnSpPr/>
              <p:nvPr/>
            </p:nvCxnSpPr>
            <p:spPr>
              <a:xfrm>
                <a:off x="1327448" y="3212976"/>
                <a:ext cx="913928" cy="0"/>
              </a:xfrm>
              <a:prstGeom prst="straightConnector1">
                <a:avLst/>
              </a:prstGeom>
              <a:noFill/>
              <a:ln cap="flat" cmpd="sng" w="9525">
                <a:solidFill>
                  <a:schemeClr val="accent1"/>
                </a:solidFill>
                <a:prstDash val="solid"/>
                <a:miter lim="800000"/>
                <a:headEnd len="med" w="med" type="oval"/>
                <a:tailEnd len="med" w="med" type="oval"/>
              </a:ln>
            </p:spPr>
          </p:cxnSp>
          <p:sp>
            <p:nvSpPr>
              <p:cNvPr id="914" name="Google Shape;914;p6"/>
              <p:cNvSpPr txBox="1"/>
              <p:nvPr/>
            </p:nvSpPr>
            <p:spPr>
              <a:xfrm>
                <a:off x="523935" y="2908277"/>
                <a:ext cx="715006" cy="695035"/>
              </a:xfrm>
              <a:prstGeom prst="rect">
                <a:avLst/>
              </a:prstGeom>
              <a:noFill/>
              <a:ln>
                <a:noFill/>
              </a:ln>
            </p:spPr>
            <p:txBody>
              <a:bodyPr anchorCtr="0" anchor="t" bIns="0" lIns="0" spcFirstLastPara="1" rIns="0" wrap="square" tIns="0">
                <a:normAutofit fontScale="92500" lnSpcReduction="10000"/>
              </a:bodyPr>
              <a:lstStyle/>
              <a:p>
                <a:pPr indent="0" lvl="0" marL="0" marR="0" rtl="0" algn="ctr">
                  <a:spcBef>
                    <a:spcPts val="0"/>
                  </a:spcBef>
                  <a:spcAft>
                    <a:spcPts val="0"/>
                  </a:spcAft>
                  <a:buNone/>
                </a:pPr>
                <a:r>
                  <a:rPr b="1" lang="en-US" sz="5400">
                    <a:solidFill>
                      <a:schemeClr val="accent1"/>
                    </a:solidFill>
                    <a:latin typeface="Calibri"/>
                    <a:ea typeface="Calibri"/>
                    <a:cs typeface="Calibri"/>
                    <a:sym typeface="Calibri"/>
                  </a:rPr>
                  <a:t>01</a:t>
                </a:r>
                <a:endParaRPr/>
              </a:p>
            </p:txBody>
          </p:sp>
        </p:grpSp>
        <p:grpSp>
          <p:nvGrpSpPr>
            <p:cNvPr id="915" name="Google Shape;915;p6"/>
            <p:cNvGrpSpPr/>
            <p:nvPr/>
          </p:nvGrpSpPr>
          <p:grpSpPr>
            <a:xfrm>
              <a:off x="1727240" y="4038248"/>
              <a:ext cx="1825090" cy="695035"/>
              <a:chOff x="523935" y="2908277"/>
              <a:chExt cx="1717441" cy="695035"/>
            </a:xfrm>
          </p:grpSpPr>
          <p:cxnSp>
            <p:nvCxnSpPr>
              <p:cNvPr id="916" name="Google Shape;916;p6"/>
              <p:cNvCxnSpPr/>
              <p:nvPr/>
            </p:nvCxnSpPr>
            <p:spPr>
              <a:xfrm>
                <a:off x="1327448" y="3212976"/>
                <a:ext cx="913928" cy="0"/>
              </a:xfrm>
              <a:prstGeom prst="straightConnector1">
                <a:avLst/>
              </a:prstGeom>
              <a:noFill/>
              <a:ln cap="flat" cmpd="sng" w="9525">
                <a:solidFill>
                  <a:schemeClr val="accent4"/>
                </a:solidFill>
                <a:prstDash val="solid"/>
                <a:miter lim="800000"/>
                <a:headEnd len="med" w="med" type="oval"/>
                <a:tailEnd len="med" w="med" type="oval"/>
              </a:ln>
            </p:spPr>
          </p:cxnSp>
          <p:sp>
            <p:nvSpPr>
              <p:cNvPr id="917" name="Google Shape;917;p6"/>
              <p:cNvSpPr txBox="1"/>
              <p:nvPr/>
            </p:nvSpPr>
            <p:spPr>
              <a:xfrm>
                <a:off x="523935" y="2908277"/>
                <a:ext cx="715006" cy="695035"/>
              </a:xfrm>
              <a:prstGeom prst="rect">
                <a:avLst/>
              </a:prstGeom>
              <a:noFill/>
              <a:ln>
                <a:noFill/>
              </a:ln>
            </p:spPr>
            <p:txBody>
              <a:bodyPr anchorCtr="0" anchor="t" bIns="0" lIns="0" spcFirstLastPara="1" rIns="0" wrap="square" tIns="0">
                <a:normAutofit fontScale="92500" lnSpcReduction="10000"/>
              </a:bodyPr>
              <a:lstStyle/>
              <a:p>
                <a:pPr indent="0" lvl="0" marL="0" marR="0" rtl="0" algn="ctr">
                  <a:spcBef>
                    <a:spcPts val="0"/>
                  </a:spcBef>
                  <a:spcAft>
                    <a:spcPts val="0"/>
                  </a:spcAft>
                  <a:buNone/>
                </a:pPr>
                <a:r>
                  <a:rPr b="1" lang="en-US" sz="5400">
                    <a:solidFill>
                      <a:schemeClr val="accent4"/>
                    </a:solidFill>
                    <a:latin typeface="Calibri"/>
                    <a:ea typeface="Calibri"/>
                    <a:cs typeface="Calibri"/>
                    <a:sym typeface="Calibri"/>
                  </a:rPr>
                  <a:t>03</a:t>
                </a:r>
                <a:endParaRPr/>
              </a:p>
            </p:txBody>
          </p:sp>
        </p:grpSp>
        <p:grpSp>
          <p:nvGrpSpPr>
            <p:cNvPr id="918" name="Google Shape;918;p6"/>
            <p:cNvGrpSpPr/>
            <p:nvPr/>
          </p:nvGrpSpPr>
          <p:grpSpPr>
            <a:xfrm flipH="1">
              <a:off x="8700039" y="2103364"/>
              <a:ext cx="1825089" cy="695035"/>
              <a:chOff x="523936" y="2908277"/>
              <a:chExt cx="1717440" cy="695035"/>
            </a:xfrm>
          </p:grpSpPr>
          <p:cxnSp>
            <p:nvCxnSpPr>
              <p:cNvPr id="919" name="Google Shape;919;p6"/>
              <p:cNvCxnSpPr/>
              <p:nvPr/>
            </p:nvCxnSpPr>
            <p:spPr>
              <a:xfrm>
                <a:off x="1327448" y="3212976"/>
                <a:ext cx="913928" cy="0"/>
              </a:xfrm>
              <a:prstGeom prst="straightConnector1">
                <a:avLst/>
              </a:prstGeom>
              <a:noFill/>
              <a:ln cap="flat" cmpd="sng" w="9525">
                <a:solidFill>
                  <a:schemeClr val="accent2"/>
                </a:solidFill>
                <a:prstDash val="solid"/>
                <a:miter lim="800000"/>
                <a:headEnd len="med" w="med" type="oval"/>
                <a:tailEnd len="med" w="med" type="oval"/>
              </a:ln>
            </p:spPr>
          </p:cxnSp>
          <p:sp>
            <p:nvSpPr>
              <p:cNvPr id="920" name="Google Shape;920;p6"/>
              <p:cNvSpPr txBox="1"/>
              <p:nvPr/>
            </p:nvSpPr>
            <p:spPr>
              <a:xfrm>
                <a:off x="523936" y="2908277"/>
                <a:ext cx="715006" cy="695035"/>
              </a:xfrm>
              <a:prstGeom prst="rect">
                <a:avLst/>
              </a:prstGeom>
              <a:noFill/>
              <a:ln>
                <a:noFill/>
              </a:ln>
            </p:spPr>
            <p:txBody>
              <a:bodyPr anchorCtr="0" anchor="t" bIns="0" lIns="0" spcFirstLastPara="1" rIns="0" wrap="square" tIns="0">
                <a:normAutofit fontScale="92500" lnSpcReduction="10000"/>
              </a:bodyPr>
              <a:lstStyle/>
              <a:p>
                <a:pPr indent="0" lvl="0" marL="0" marR="0" rtl="0" algn="ctr">
                  <a:spcBef>
                    <a:spcPts val="0"/>
                  </a:spcBef>
                  <a:spcAft>
                    <a:spcPts val="0"/>
                  </a:spcAft>
                  <a:buNone/>
                </a:pPr>
                <a:r>
                  <a:rPr b="1" lang="en-US" sz="5400">
                    <a:solidFill>
                      <a:schemeClr val="accent2"/>
                    </a:solidFill>
                    <a:latin typeface="Calibri"/>
                    <a:ea typeface="Calibri"/>
                    <a:cs typeface="Calibri"/>
                    <a:sym typeface="Calibri"/>
                  </a:rPr>
                  <a:t>02</a:t>
                </a:r>
                <a:endParaRPr/>
              </a:p>
            </p:txBody>
          </p:sp>
        </p:grpSp>
        <p:grpSp>
          <p:nvGrpSpPr>
            <p:cNvPr id="921" name="Google Shape;921;p6"/>
            <p:cNvGrpSpPr/>
            <p:nvPr/>
          </p:nvGrpSpPr>
          <p:grpSpPr>
            <a:xfrm flipH="1">
              <a:off x="8700039" y="4038248"/>
              <a:ext cx="1825089" cy="695035"/>
              <a:chOff x="523936" y="2908277"/>
              <a:chExt cx="1717440" cy="695035"/>
            </a:xfrm>
          </p:grpSpPr>
          <p:cxnSp>
            <p:nvCxnSpPr>
              <p:cNvPr id="922" name="Google Shape;922;p6"/>
              <p:cNvCxnSpPr/>
              <p:nvPr/>
            </p:nvCxnSpPr>
            <p:spPr>
              <a:xfrm>
                <a:off x="1327448" y="3212976"/>
                <a:ext cx="913928" cy="0"/>
              </a:xfrm>
              <a:prstGeom prst="straightConnector1">
                <a:avLst/>
              </a:prstGeom>
              <a:noFill/>
              <a:ln cap="flat" cmpd="sng" w="9525">
                <a:solidFill>
                  <a:schemeClr val="accent3"/>
                </a:solidFill>
                <a:prstDash val="solid"/>
                <a:miter lim="800000"/>
                <a:headEnd len="med" w="med" type="oval"/>
                <a:tailEnd len="med" w="med" type="oval"/>
              </a:ln>
            </p:spPr>
          </p:cxnSp>
          <p:sp>
            <p:nvSpPr>
              <p:cNvPr id="923" name="Google Shape;923;p6"/>
              <p:cNvSpPr txBox="1"/>
              <p:nvPr/>
            </p:nvSpPr>
            <p:spPr>
              <a:xfrm>
                <a:off x="523936" y="2908277"/>
                <a:ext cx="715006" cy="695035"/>
              </a:xfrm>
              <a:prstGeom prst="rect">
                <a:avLst/>
              </a:prstGeom>
              <a:noFill/>
              <a:ln>
                <a:noFill/>
              </a:ln>
            </p:spPr>
            <p:txBody>
              <a:bodyPr anchorCtr="0" anchor="t" bIns="0" lIns="0" spcFirstLastPara="1" rIns="0" wrap="square" tIns="0">
                <a:normAutofit fontScale="92500" lnSpcReduction="10000"/>
              </a:bodyPr>
              <a:lstStyle/>
              <a:p>
                <a:pPr indent="0" lvl="0" marL="0" marR="0" rtl="0" algn="ctr">
                  <a:spcBef>
                    <a:spcPts val="0"/>
                  </a:spcBef>
                  <a:spcAft>
                    <a:spcPts val="0"/>
                  </a:spcAft>
                  <a:buNone/>
                </a:pPr>
                <a:r>
                  <a:rPr b="1" lang="en-US" sz="5400">
                    <a:solidFill>
                      <a:schemeClr val="accent3"/>
                    </a:solidFill>
                    <a:latin typeface="Calibri"/>
                    <a:ea typeface="Calibri"/>
                    <a:cs typeface="Calibri"/>
                    <a:sym typeface="Calibri"/>
                  </a:rPr>
                  <a:t>04</a:t>
                </a:r>
                <a:endParaRPr/>
              </a:p>
            </p:txBody>
          </p:sp>
        </p:grpSp>
        <p:sp>
          <p:nvSpPr>
            <p:cNvPr id="924" name="Google Shape;924;p6"/>
            <p:cNvSpPr txBox="1"/>
            <p:nvPr/>
          </p:nvSpPr>
          <p:spPr>
            <a:xfrm>
              <a:off x="4295052" y="2334442"/>
              <a:ext cx="1644681" cy="295402"/>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2000">
                  <a:solidFill>
                    <a:schemeClr val="lt1"/>
                  </a:solidFill>
                  <a:latin typeface="Calibri"/>
                  <a:ea typeface="Calibri"/>
                  <a:cs typeface="Calibri"/>
                  <a:sym typeface="Calibri"/>
                </a:rPr>
                <a:t>BÌNH ĐẲNG </a:t>
              </a:r>
              <a:endParaRPr/>
            </a:p>
            <a:p>
              <a:pPr indent="0" lvl="0" marL="0" marR="0" rtl="0" algn="ctr">
                <a:spcBef>
                  <a:spcPts val="0"/>
                </a:spcBef>
                <a:spcAft>
                  <a:spcPts val="0"/>
                </a:spcAft>
                <a:buNone/>
              </a:pPr>
              <a:r>
                <a:rPr b="1" lang="en-US" sz="2000">
                  <a:solidFill>
                    <a:schemeClr val="lt1"/>
                  </a:solidFill>
                  <a:latin typeface="Calibri"/>
                  <a:ea typeface="Calibri"/>
                  <a:cs typeface="Calibri"/>
                  <a:sym typeface="Calibri"/>
                </a:rPr>
                <a:t>GIỮA VỢ VÀ CHỒNG</a:t>
              </a:r>
              <a:endParaRPr b="1" sz="2000">
                <a:solidFill>
                  <a:schemeClr val="lt1"/>
                </a:solidFill>
                <a:latin typeface="Calibri"/>
                <a:ea typeface="Calibri"/>
                <a:cs typeface="Calibri"/>
                <a:sym typeface="Calibri"/>
              </a:endParaRPr>
            </a:p>
          </p:txBody>
        </p:sp>
        <p:sp>
          <p:nvSpPr>
            <p:cNvPr id="925" name="Google Shape;925;p6"/>
            <p:cNvSpPr txBox="1"/>
            <p:nvPr/>
          </p:nvSpPr>
          <p:spPr>
            <a:xfrm>
              <a:off x="6596428" y="2650698"/>
              <a:ext cx="1790087" cy="295402"/>
            </a:xfrm>
            <a:prstGeom prst="rect">
              <a:avLst/>
            </a:prstGeom>
            <a:noFill/>
            <a:ln>
              <a:noFill/>
            </a:ln>
          </p:spPr>
          <p:txBody>
            <a:bodyPr anchorCtr="0" anchor="ctr" bIns="0" lIns="0" spcFirstLastPara="1" rIns="144000" wrap="square" tIns="0">
              <a:noAutofit/>
            </a:bodyPr>
            <a:lstStyle/>
            <a:p>
              <a:pPr indent="0" lvl="0" marL="0" marR="0" rtl="0" algn="ctr">
                <a:spcBef>
                  <a:spcPts val="0"/>
                </a:spcBef>
                <a:spcAft>
                  <a:spcPts val="0"/>
                </a:spcAft>
                <a:buNone/>
              </a:pPr>
              <a:r>
                <a:rPr b="1" lang="en-US" sz="2000">
                  <a:solidFill>
                    <a:schemeClr val="lt1"/>
                  </a:solidFill>
                  <a:latin typeface="Calibri"/>
                  <a:ea typeface="Calibri"/>
                  <a:cs typeface="Calibri"/>
                  <a:sym typeface="Calibri"/>
                </a:rPr>
                <a:t>BÌNH ĐẲNG </a:t>
              </a:r>
              <a:endParaRPr/>
            </a:p>
            <a:p>
              <a:pPr indent="0" lvl="0" marL="0" marR="0" rtl="0" algn="ctr">
                <a:spcBef>
                  <a:spcPts val="0"/>
                </a:spcBef>
                <a:spcAft>
                  <a:spcPts val="0"/>
                </a:spcAft>
                <a:buNone/>
              </a:pPr>
              <a:r>
                <a:rPr b="1" lang="en-US" sz="2000">
                  <a:solidFill>
                    <a:schemeClr val="lt1"/>
                  </a:solidFill>
                  <a:latin typeface="Calibri"/>
                  <a:ea typeface="Calibri"/>
                  <a:cs typeface="Calibri"/>
                  <a:sym typeface="Calibri"/>
                </a:rPr>
                <a:t>GIỮA CHA MẸ</a:t>
              </a:r>
              <a:endParaRPr/>
            </a:p>
            <a:p>
              <a:pPr indent="0" lvl="0" marL="0" marR="0" rtl="0" algn="ctr">
                <a:spcBef>
                  <a:spcPts val="0"/>
                </a:spcBef>
                <a:spcAft>
                  <a:spcPts val="0"/>
                </a:spcAft>
                <a:buNone/>
              </a:pPr>
              <a:r>
                <a:rPr b="1" lang="en-US" sz="2000">
                  <a:solidFill>
                    <a:schemeClr val="lt1"/>
                  </a:solidFill>
                  <a:latin typeface="Calibri"/>
                  <a:ea typeface="Calibri"/>
                  <a:cs typeface="Calibri"/>
                  <a:sym typeface="Calibri"/>
                </a:rPr>
                <a:t> VÀ CON</a:t>
              </a:r>
              <a:endParaRPr b="1" sz="2000">
                <a:solidFill>
                  <a:schemeClr val="lt1"/>
                </a:solidFill>
                <a:latin typeface="Calibri"/>
                <a:ea typeface="Calibri"/>
                <a:cs typeface="Calibri"/>
                <a:sym typeface="Calibri"/>
              </a:endParaRPr>
            </a:p>
          </p:txBody>
        </p:sp>
        <p:sp>
          <p:nvSpPr>
            <p:cNvPr id="926" name="Google Shape;926;p6"/>
            <p:cNvSpPr txBox="1"/>
            <p:nvPr/>
          </p:nvSpPr>
          <p:spPr>
            <a:xfrm>
              <a:off x="4033759" y="4475647"/>
              <a:ext cx="1790087" cy="295402"/>
            </a:xfrm>
            <a:prstGeom prst="rect">
              <a:avLst/>
            </a:prstGeom>
            <a:noFill/>
            <a:ln>
              <a:noFill/>
            </a:ln>
          </p:spPr>
          <p:txBody>
            <a:bodyPr anchorCtr="0" anchor="ctr" bIns="0" lIns="144000" spcFirstLastPara="1" rIns="0" wrap="square" tIns="0">
              <a:noAutofit/>
            </a:bodyPr>
            <a:lstStyle/>
            <a:p>
              <a:pPr indent="0" lvl="0" marL="0" marR="0" rtl="0" algn="ctr">
                <a:spcBef>
                  <a:spcPts val="0"/>
                </a:spcBef>
                <a:spcAft>
                  <a:spcPts val="0"/>
                </a:spcAft>
                <a:buNone/>
              </a:pPr>
              <a:r>
                <a:rPr b="1" lang="en-US" sz="2000">
                  <a:solidFill>
                    <a:schemeClr val="lt1"/>
                  </a:solidFill>
                  <a:latin typeface="Calibri"/>
                  <a:ea typeface="Calibri"/>
                  <a:cs typeface="Calibri"/>
                  <a:sym typeface="Calibri"/>
                </a:rPr>
                <a:t>BÌNH ĐẲNG</a:t>
              </a:r>
              <a:endParaRPr/>
            </a:p>
            <a:p>
              <a:pPr indent="0" lvl="0" marL="0" marR="0" rtl="0" algn="ctr">
                <a:spcBef>
                  <a:spcPts val="0"/>
                </a:spcBef>
                <a:spcAft>
                  <a:spcPts val="0"/>
                </a:spcAft>
                <a:buNone/>
              </a:pPr>
              <a:r>
                <a:rPr b="1" lang="en-US" sz="2000">
                  <a:solidFill>
                    <a:schemeClr val="lt1"/>
                  </a:solidFill>
                  <a:latin typeface="Calibri"/>
                  <a:ea typeface="Calibri"/>
                  <a:cs typeface="Calibri"/>
                  <a:sym typeface="Calibri"/>
                </a:rPr>
                <a:t>GIỮA ÔNG BÀ </a:t>
              </a:r>
              <a:endParaRPr/>
            </a:p>
            <a:p>
              <a:pPr indent="0" lvl="0" marL="0" marR="0" rtl="0" algn="ctr">
                <a:spcBef>
                  <a:spcPts val="0"/>
                </a:spcBef>
                <a:spcAft>
                  <a:spcPts val="0"/>
                </a:spcAft>
                <a:buNone/>
              </a:pPr>
              <a:r>
                <a:rPr b="1" lang="en-US" sz="2000">
                  <a:solidFill>
                    <a:schemeClr val="lt1"/>
                  </a:solidFill>
                  <a:latin typeface="Calibri"/>
                  <a:ea typeface="Calibri"/>
                  <a:cs typeface="Calibri"/>
                  <a:sym typeface="Calibri"/>
                </a:rPr>
                <a:t>VÀ CHÁU</a:t>
              </a:r>
              <a:endParaRPr b="1" sz="2000">
                <a:solidFill>
                  <a:schemeClr val="lt1"/>
                </a:solidFill>
                <a:latin typeface="Calibri"/>
                <a:ea typeface="Calibri"/>
                <a:cs typeface="Calibri"/>
                <a:sym typeface="Calibri"/>
              </a:endParaRPr>
            </a:p>
          </p:txBody>
        </p:sp>
        <p:sp>
          <p:nvSpPr>
            <p:cNvPr id="927" name="Google Shape;927;p6"/>
            <p:cNvSpPr txBox="1"/>
            <p:nvPr/>
          </p:nvSpPr>
          <p:spPr>
            <a:xfrm>
              <a:off x="6251571" y="4402067"/>
              <a:ext cx="1790087" cy="295402"/>
            </a:xfrm>
            <a:prstGeom prst="rect">
              <a:avLst/>
            </a:prstGeom>
            <a:noFill/>
            <a:ln>
              <a:noFill/>
            </a:ln>
          </p:spPr>
          <p:txBody>
            <a:bodyPr anchorCtr="1" anchor="ctr" bIns="0" lIns="144000" spcFirstLastPara="1" rIns="0" wrap="square" tIns="0">
              <a:noAutofit/>
            </a:bodyPr>
            <a:lstStyle/>
            <a:p>
              <a:pPr indent="0" lvl="0" marL="0" marR="0" rtl="0" algn="ctr">
                <a:spcBef>
                  <a:spcPts val="0"/>
                </a:spcBef>
                <a:spcAft>
                  <a:spcPts val="0"/>
                </a:spcAft>
                <a:buNone/>
              </a:pPr>
              <a:r>
                <a:rPr b="1" lang="en-US" sz="2000">
                  <a:solidFill>
                    <a:schemeClr val="lt1"/>
                  </a:solidFill>
                  <a:latin typeface="Calibri"/>
                  <a:ea typeface="Calibri"/>
                  <a:cs typeface="Calibri"/>
                  <a:sym typeface="Calibri"/>
                </a:rPr>
                <a:t>BÌNH ĐẲNG </a:t>
              </a:r>
              <a:endParaRPr/>
            </a:p>
            <a:p>
              <a:pPr indent="0" lvl="0" marL="0" marR="0" rtl="0" algn="ctr">
                <a:spcBef>
                  <a:spcPts val="0"/>
                </a:spcBef>
                <a:spcAft>
                  <a:spcPts val="0"/>
                </a:spcAft>
                <a:buNone/>
              </a:pPr>
              <a:r>
                <a:rPr b="1" lang="en-US" sz="2000">
                  <a:solidFill>
                    <a:schemeClr val="lt1"/>
                  </a:solidFill>
                  <a:latin typeface="Calibri"/>
                  <a:ea typeface="Calibri"/>
                  <a:cs typeface="Calibri"/>
                  <a:sym typeface="Calibri"/>
                </a:rPr>
                <a:t>GIỮA ANH, CHỊ, EM</a:t>
              </a:r>
              <a:endParaRPr b="1" sz="2000">
                <a:solidFill>
                  <a:schemeClr val="lt1"/>
                </a:solidFill>
                <a:latin typeface="Calibri"/>
                <a:ea typeface="Calibri"/>
                <a:cs typeface="Calibri"/>
                <a:sym typeface="Calibri"/>
              </a:endParaRPr>
            </a:p>
          </p:txBody>
        </p:sp>
      </p:grpSp>
    </p:spTree>
  </p:cSld>
  <p:clrMapOvr>
    <a:masterClrMapping/>
  </p:clrMapOvr>
  <mc:AlternateContent>
    <mc:Choice Requires="p14">
      <p:transition spd="slow" p14:dur="125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06"/>
                                        </p:tgtEl>
                                        <p:attrNameLst>
                                          <p:attrName>style.visibility</p:attrName>
                                        </p:attrNameLst>
                                      </p:cBhvr>
                                      <p:to>
                                        <p:strVal val="visible"/>
                                      </p:to>
                                    </p:set>
                                    <p:animEffect filter="fade" transition="in">
                                      <p:cBhvr>
                                        <p:cTn dur="2000"/>
                                        <p:tgtEl>
                                          <p:spTgt spid="906"/>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907"/>
                                        </p:tgtEl>
                                        <p:attrNameLst>
                                          <p:attrName>style.visibility</p:attrName>
                                        </p:attrNameLst>
                                      </p:cBhvr>
                                      <p:to>
                                        <p:strVal val="visible"/>
                                      </p:to>
                                    </p:set>
                                    <p:animEffect filter="fade" transition="in">
                                      <p:cBhvr>
                                        <p:cTn dur="2000"/>
                                        <p:tgtEl>
                                          <p:spTgt spid="9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1" name="Shape 931"/>
        <p:cNvGrpSpPr/>
        <p:nvPr/>
      </p:nvGrpSpPr>
      <p:grpSpPr>
        <a:xfrm>
          <a:off x="0" y="0"/>
          <a:ext cx="0" cy="0"/>
          <a:chOff x="0" y="0"/>
          <a:chExt cx="0" cy="0"/>
        </a:xfrm>
      </p:grpSpPr>
      <p:sp>
        <p:nvSpPr>
          <p:cNvPr id="932" name="Google Shape;932;p7"/>
          <p:cNvSpPr txBox="1"/>
          <p:nvPr>
            <p:ph type="title"/>
          </p:nvPr>
        </p:nvSpPr>
        <p:spPr>
          <a:xfrm>
            <a:off x="622663" y="1872288"/>
            <a:ext cx="10946674" cy="1867988"/>
          </a:xfrm>
          <a:prstGeom prst="rect">
            <a:avLst/>
          </a:prstGeom>
          <a:noFill/>
          <a:ln>
            <a:noFill/>
          </a:ln>
        </p:spPr>
        <p:txBody>
          <a:bodyPr anchorCtr="0" anchor="b" bIns="45700" lIns="91425" spcFirstLastPara="1" rIns="91425" wrap="square" tIns="45700">
            <a:normAutofit fontScale="90000"/>
          </a:bodyPr>
          <a:lstStyle/>
          <a:p>
            <a:pPr indent="0" lvl="0" marL="0" rtl="0" algn="just">
              <a:lnSpc>
                <a:spcPct val="90000"/>
              </a:lnSpc>
              <a:spcBef>
                <a:spcPts val="0"/>
              </a:spcBef>
              <a:spcAft>
                <a:spcPts val="0"/>
              </a:spcAft>
              <a:buClr>
                <a:schemeClr val="lt2"/>
              </a:buClr>
              <a:buSzPct val="100000"/>
              <a:buFont typeface="Open Sans"/>
              <a:buNone/>
            </a:pPr>
            <a:r>
              <a:rPr b="0" lang="en-US">
                <a:latin typeface="Open Sans"/>
                <a:ea typeface="Open Sans"/>
                <a:cs typeface="Open Sans"/>
                <a:sym typeface="Open Sans"/>
              </a:rPr>
              <a:t>Trước khi kết hôn, bố mẹ của A có mua cho A một căn nhà. A không ở mà dùng làm cho thuê để kiếm thêm tiền trang trải cuộc sống. Sau đó, A kết hôn với T và hai vợ chồng được ba mẹ hai bên tặng cho căn nhà để sinh sống. Sống với nhau 5 năm. Do có mâu thuẫn nên vợ chồng quyết định ly hôn. Anh T yêu cầu chia đôi tài sản. Anh cho rằng mỗi người lấy một căn nhà là hợp lý.</a:t>
            </a:r>
            <a:endParaRPr/>
          </a:p>
        </p:txBody>
      </p:sp>
      <p:sp>
        <p:nvSpPr>
          <p:cNvPr id="933" name="Google Shape;933;p7"/>
          <p:cNvSpPr/>
          <p:nvPr/>
        </p:nvSpPr>
        <p:spPr>
          <a:xfrm>
            <a:off x="2534856" y="392382"/>
            <a:ext cx="1909821" cy="1145893"/>
          </a:xfrm>
          <a:prstGeom prst="rect">
            <a:avLst/>
          </a:prstGeom>
          <a:noFill/>
          <a:ln cap="flat" cmpd="sng" w="5715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34" name="Google Shape;934;p7"/>
          <p:cNvSpPr/>
          <p:nvPr/>
        </p:nvSpPr>
        <p:spPr>
          <a:xfrm>
            <a:off x="3333506" y="652812"/>
            <a:ext cx="2951547" cy="62503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Arial"/>
                <a:ea typeface="Arial"/>
                <a:cs typeface="Arial"/>
                <a:sym typeface="Arial"/>
              </a:rPr>
              <a:t>VÍ DỤ</a:t>
            </a:r>
            <a:endParaRPr sz="2800">
              <a:solidFill>
                <a:schemeClr val="lt1"/>
              </a:solidFill>
              <a:latin typeface="Arial"/>
              <a:ea typeface="Arial"/>
              <a:cs typeface="Arial"/>
              <a:sym typeface="Arial"/>
            </a:endParaRPr>
          </a:p>
        </p:txBody>
      </p:sp>
      <p:sp>
        <p:nvSpPr>
          <p:cNvPr id="935" name="Google Shape;935;p7"/>
          <p:cNvSpPr/>
          <p:nvPr/>
        </p:nvSpPr>
        <p:spPr>
          <a:xfrm>
            <a:off x="703716" y="3941800"/>
            <a:ext cx="10715896" cy="914400"/>
          </a:xfrm>
          <a:prstGeom prst="roundRect">
            <a:avLst>
              <a:gd fmla="val 16667" name="adj"/>
            </a:avLst>
          </a:prstGeom>
          <a:solidFill>
            <a:srgbClr val="E3E6E9"/>
          </a:solid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lang="en-US" sz="2400">
                <a:solidFill>
                  <a:srgbClr val="2C3648"/>
                </a:solidFill>
                <a:latin typeface="Open Sans"/>
                <a:ea typeface="Open Sans"/>
                <a:cs typeface="Open Sans"/>
                <a:sym typeface="Open Sans"/>
              </a:rPr>
              <a:t>Nêu suy nghĩ của cá nhân của em đối với tình huống trên. (Quan điểm của anh T có đúng không?) .</a:t>
            </a:r>
            <a:endParaRPr/>
          </a:p>
        </p:txBody>
      </p:sp>
      <p:sp>
        <p:nvSpPr>
          <p:cNvPr id="936" name="Google Shape;936;p7"/>
          <p:cNvSpPr/>
          <p:nvPr/>
        </p:nvSpPr>
        <p:spPr>
          <a:xfrm>
            <a:off x="2587110" y="4816725"/>
            <a:ext cx="3082173" cy="1426246"/>
          </a:xfrm>
          <a:prstGeom prst="roundRect">
            <a:avLst>
              <a:gd fmla="val 16667" name="adj"/>
            </a:avLst>
          </a:prstGeom>
          <a:solidFill>
            <a:srgbClr val="D5DB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rgbClr val="2C3648"/>
                </a:solidFill>
                <a:latin typeface="Open Sans"/>
                <a:ea typeface="Open Sans"/>
                <a:cs typeface="Open Sans"/>
                <a:sym typeface="Open Sans"/>
              </a:rPr>
              <a:t>Tài sản trước kết hôn là tài sản riêng của chị A.</a:t>
            </a:r>
            <a:endParaRPr/>
          </a:p>
        </p:txBody>
      </p:sp>
      <p:sp>
        <p:nvSpPr>
          <p:cNvPr id="937" name="Google Shape;937;p7"/>
          <p:cNvSpPr/>
          <p:nvPr/>
        </p:nvSpPr>
        <p:spPr>
          <a:xfrm>
            <a:off x="6500952" y="4816725"/>
            <a:ext cx="3082173" cy="1426246"/>
          </a:xfrm>
          <a:prstGeom prst="roundRect">
            <a:avLst>
              <a:gd fmla="val 16667" name="adj"/>
            </a:avLst>
          </a:prstGeom>
          <a:solidFill>
            <a:srgbClr val="D5DB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rgbClr val="2C3648"/>
                </a:solidFill>
                <a:latin typeface="Open Sans"/>
                <a:ea typeface="Open Sans"/>
                <a:cs typeface="Open Sans"/>
                <a:sym typeface="Open Sans"/>
              </a:rPr>
              <a:t>Tài sản sau kết hôn là tài sản chung của cả 2 vợ chồng.</a:t>
            </a:r>
            <a:endParaRPr/>
          </a:p>
        </p:txBody>
      </p:sp>
      <p:sp>
        <p:nvSpPr>
          <p:cNvPr id="938" name="Google Shape;938;p7"/>
          <p:cNvSpPr/>
          <p:nvPr/>
        </p:nvSpPr>
        <p:spPr>
          <a:xfrm>
            <a:off x="3894718" y="4099093"/>
            <a:ext cx="311525" cy="599817"/>
          </a:xfrm>
          <a:prstGeom prst="downArrow">
            <a:avLst>
              <a:gd fmla="val 50000" name="adj1"/>
              <a:gd fmla="val 50000" name="adj2"/>
            </a:avLst>
          </a:prstGeom>
          <a:solidFill>
            <a:srgbClr val="D5DB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39" name="Google Shape;939;p7"/>
          <p:cNvSpPr/>
          <p:nvPr/>
        </p:nvSpPr>
        <p:spPr>
          <a:xfrm>
            <a:off x="7890960" y="4099092"/>
            <a:ext cx="311525" cy="599817"/>
          </a:xfrm>
          <a:prstGeom prst="downArrow">
            <a:avLst>
              <a:gd fmla="val 50000" name="adj1"/>
              <a:gd fmla="val 50000" name="adj2"/>
            </a:avLst>
          </a:prstGeom>
          <a:solidFill>
            <a:srgbClr val="D5DB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40" name="Google Shape;940;p7"/>
          <p:cNvSpPr/>
          <p:nvPr/>
        </p:nvSpPr>
        <p:spPr>
          <a:xfrm>
            <a:off x="4575172" y="3740276"/>
            <a:ext cx="2822073" cy="1221468"/>
          </a:xfrm>
          <a:prstGeom prst="roundRect">
            <a:avLst>
              <a:gd fmla="val 16667" name="adj"/>
            </a:avLst>
          </a:prstGeom>
          <a:solidFill>
            <a:schemeClr val="accen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lt1"/>
                </a:solidFill>
                <a:latin typeface="Open Sans"/>
                <a:ea typeface="Open Sans"/>
                <a:cs typeface="Open Sans"/>
                <a:sym typeface="Open Sans"/>
              </a:rPr>
              <a:t>YÊU CẦU CỦA ANH A LÀ KHÔNG HỢP LÝ.</a:t>
            </a:r>
            <a:endParaRPr/>
          </a:p>
        </p:txBody>
      </p:sp>
    </p:spTree>
  </p:cSld>
  <p:clrMapOvr>
    <a:masterClrMapping/>
  </p:clrMapOvr>
  <mc:AlternateContent>
    <mc:Choice Requires="p14">
      <p:transition spd="slow" p14:dur="125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2"/>
                                        </p:tgtEl>
                                        <p:attrNameLst>
                                          <p:attrName>style.visibility</p:attrName>
                                        </p:attrNameLst>
                                      </p:cBhvr>
                                      <p:to>
                                        <p:strVal val="visible"/>
                                      </p:to>
                                    </p:set>
                                    <p:animEffect filter="fade" transition="in">
                                      <p:cBhvr>
                                        <p:cTn dur="500"/>
                                        <p:tgtEl>
                                          <p:spTgt spid="932"/>
                                        </p:tgtEl>
                                      </p:cBhvr>
                                    </p:animEffect>
                                  </p:childTnLst>
                                </p:cTn>
                              </p:par>
                              <p:par>
                                <p:cTn fill="hold" nodeType="withEffect" presetClass="entr" presetID="10" presetSubtype="0">
                                  <p:stCondLst>
                                    <p:cond delay="0"/>
                                  </p:stCondLst>
                                  <p:childTnLst>
                                    <p:set>
                                      <p:cBhvr>
                                        <p:cTn dur="1" fill="hold">
                                          <p:stCondLst>
                                            <p:cond delay="0"/>
                                          </p:stCondLst>
                                        </p:cTn>
                                        <p:tgtEl>
                                          <p:spTgt spid="933"/>
                                        </p:tgtEl>
                                        <p:attrNameLst>
                                          <p:attrName>style.visibility</p:attrName>
                                        </p:attrNameLst>
                                      </p:cBhvr>
                                      <p:to>
                                        <p:strVal val="visible"/>
                                      </p:to>
                                    </p:set>
                                    <p:animEffect filter="fade" transition="in">
                                      <p:cBhvr>
                                        <p:cTn dur="500"/>
                                        <p:tgtEl>
                                          <p:spTgt spid="933"/>
                                        </p:tgtEl>
                                      </p:cBhvr>
                                    </p:animEffect>
                                  </p:childTnLst>
                                </p:cTn>
                              </p:par>
                              <p:par>
                                <p:cTn fill="hold" nodeType="withEffect" presetClass="entr" presetID="10" presetSubtype="0">
                                  <p:stCondLst>
                                    <p:cond delay="0"/>
                                  </p:stCondLst>
                                  <p:childTnLst>
                                    <p:set>
                                      <p:cBhvr>
                                        <p:cTn dur="1" fill="hold">
                                          <p:stCondLst>
                                            <p:cond delay="0"/>
                                          </p:stCondLst>
                                        </p:cTn>
                                        <p:tgtEl>
                                          <p:spTgt spid="934"/>
                                        </p:tgtEl>
                                        <p:attrNameLst>
                                          <p:attrName>style.visibility</p:attrName>
                                        </p:attrNameLst>
                                      </p:cBhvr>
                                      <p:to>
                                        <p:strVal val="visible"/>
                                      </p:to>
                                    </p:set>
                                    <p:animEffect filter="fade" transition="in">
                                      <p:cBhvr>
                                        <p:cTn dur="500"/>
                                        <p:tgtEl>
                                          <p:spTgt spid="9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5"/>
                                        </p:tgtEl>
                                        <p:attrNameLst>
                                          <p:attrName>style.visibility</p:attrName>
                                        </p:attrNameLst>
                                      </p:cBhvr>
                                      <p:to>
                                        <p:strVal val="visible"/>
                                      </p:to>
                                    </p:set>
                                    <p:animEffect filter="fade" transition="in">
                                      <p:cBhvr>
                                        <p:cTn dur="500"/>
                                        <p:tgtEl>
                                          <p:spTgt spid="9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935"/>
                                        </p:tgtEl>
                                      </p:cBhvr>
                                    </p:animEffect>
                                    <p:set>
                                      <p:cBhvr>
                                        <p:cTn dur="1" fill="hold">
                                          <p:stCondLst>
                                            <p:cond delay="500"/>
                                          </p:stCondLst>
                                        </p:cTn>
                                        <p:tgtEl>
                                          <p:spTgt spid="93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8"/>
                                        </p:tgtEl>
                                        <p:attrNameLst>
                                          <p:attrName>style.visibility</p:attrName>
                                        </p:attrNameLst>
                                      </p:cBhvr>
                                      <p:to>
                                        <p:strVal val="visible"/>
                                      </p:to>
                                    </p:set>
                                    <p:animEffect filter="fade" transition="in">
                                      <p:cBhvr>
                                        <p:cTn dur="500"/>
                                        <p:tgtEl>
                                          <p:spTgt spid="938"/>
                                        </p:tgtEl>
                                      </p:cBhvr>
                                    </p:animEffect>
                                  </p:childTnLst>
                                </p:cTn>
                              </p:par>
                              <p:par>
                                <p:cTn fill="hold" nodeType="withEffect" presetClass="entr" presetID="10" presetSubtype="0">
                                  <p:stCondLst>
                                    <p:cond delay="0"/>
                                  </p:stCondLst>
                                  <p:childTnLst>
                                    <p:set>
                                      <p:cBhvr>
                                        <p:cTn dur="1" fill="hold">
                                          <p:stCondLst>
                                            <p:cond delay="0"/>
                                          </p:stCondLst>
                                        </p:cTn>
                                        <p:tgtEl>
                                          <p:spTgt spid="936"/>
                                        </p:tgtEl>
                                        <p:attrNameLst>
                                          <p:attrName>style.visibility</p:attrName>
                                        </p:attrNameLst>
                                      </p:cBhvr>
                                      <p:to>
                                        <p:strVal val="visible"/>
                                      </p:to>
                                    </p:set>
                                    <p:animEffect filter="fade" transition="in">
                                      <p:cBhvr>
                                        <p:cTn dur="500"/>
                                        <p:tgtEl>
                                          <p:spTgt spid="9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9"/>
                                        </p:tgtEl>
                                        <p:attrNameLst>
                                          <p:attrName>style.visibility</p:attrName>
                                        </p:attrNameLst>
                                      </p:cBhvr>
                                      <p:to>
                                        <p:strVal val="visible"/>
                                      </p:to>
                                    </p:set>
                                    <p:animEffect filter="fade" transition="in">
                                      <p:cBhvr>
                                        <p:cTn dur="500"/>
                                        <p:tgtEl>
                                          <p:spTgt spid="939"/>
                                        </p:tgtEl>
                                      </p:cBhvr>
                                    </p:animEffect>
                                  </p:childTnLst>
                                </p:cTn>
                              </p:par>
                              <p:par>
                                <p:cTn fill="hold" nodeType="withEffect" presetClass="entr" presetID="10" presetSubtype="0">
                                  <p:stCondLst>
                                    <p:cond delay="0"/>
                                  </p:stCondLst>
                                  <p:childTnLst>
                                    <p:set>
                                      <p:cBhvr>
                                        <p:cTn dur="1" fill="hold">
                                          <p:stCondLst>
                                            <p:cond delay="0"/>
                                          </p:stCondLst>
                                        </p:cTn>
                                        <p:tgtEl>
                                          <p:spTgt spid="937"/>
                                        </p:tgtEl>
                                        <p:attrNameLst>
                                          <p:attrName>style.visibility</p:attrName>
                                        </p:attrNameLst>
                                      </p:cBhvr>
                                      <p:to>
                                        <p:strVal val="visible"/>
                                      </p:to>
                                    </p:set>
                                    <p:animEffect filter="fade" transition="in">
                                      <p:cBhvr>
                                        <p:cTn dur="500"/>
                                        <p:tgtEl>
                                          <p:spTgt spid="9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0"/>
                                        </p:tgtEl>
                                        <p:attrNameLst>
                                          <p:attrName>style.visibility</p:attrName>
                                        </p:attrNameLst>
                                      </p:cBhvr>
                                      <p:to>
                                        <p:strVal val="visible"/>
                                      </p:to>
                                    </p:set>
                                    <p:animEffect filter="fade" transition="in">
                                      <p:cBhvr>
                                        <p:cTn dur="500"/>
                                        <p:tgtEl>
                                          <p:spTgt spid="9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4" name="Shape 944"/>
        <p:cNvGrpSpPr/>
        <p:nvPr/>
      </p:nvGrpSpPr>
      <p:grpSpPr>
        <a:xfrm>
          <a:off x="0" y="0"/>
          <a:ext cx="0" cy="0"/>
          <a:chOff x="0" y="0"/>
          <a:chExt cx="0" cy="0"/>
        </a:xfrm>
      </p:grpSpPr>
      <p:sp>
        <p:nvSpPr>
          <p:cNvPr id="945" name="Google Shape;945;p8"/>
          <p:cNvSpPr/>
          <p:nvPr/>
        </p:nvSpPr>
        <p:spPr>
          <a:xfrm>
            <a:off x="4404541" y="1043153"/>
            <a:ext cx="3472379" cy="855788"/>
          </a:xfrm>
          <a:prstGeom prst="roundRect">
            <a:avLst>
              <a:gd fmla="val 16667" name="adj"/>
            </a:avLst>
          </a:prstGeom>
          <a:solidFill>
            <a:srgbClr val="43516C"/>
          </a:solidFill>
          <a:ln cap="flat" cmpd="sng" w="12700">
            <a:solidFill>
              <a:srgbClr val="2C364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DCE0E9"/>
                </a:solidFill>
                <a:latin typeface="Calibri"/>
                <a:ea typeface="Calibri"/>
                <a:cs typeface="Calibri"/>
                <a:sym typeface="Calibri"/>
              </a:rPr>
              <a:t>B1. BÌNH ĐẲNG GIỮA </a:t>
            </a:r>
            <a:endParaRPr/>
          </a:p>
          <a:p>
            <a:pPr indent="0" lvl="0" marL="0" marR="0" rtl="0" algn="ctr">
              <a:spcBef>
                <a:spcPts val="0"/>
              </a:spcBef>
              <a:spcAft>
                <a:spcPts val="0"/>
              </a:spcAft>
              <a:buNone/>
            </a:pPr>
            <a:r>
              <a:rPr b="1" lang="en-US" sz="2400">
                <a:solidFill>
                  <a:srgbClr val="DCE0E9"/>
                </a:solidFill>
                <a:latin typeface="Calibri"/>
                <a:ea typeface="Calibri"/>
                <a:cs typeface="Calibri"/>
                <a:sym typeface="Calibri"/>
              </a:rPr>
              <a:t>VỢ VÀ CHỒNG</a:t>
            </a:r>
            <a:endParaRPr/>
          </a:p>
        </p:txBody>
      </p:sp>
      <p:sp>
        <p:nvSpPr>
          <p:cNvPr id="946" name="Google Shape;946;p8"/>
          <p:cNvSpPr/>
          <p:nvPr/>
        </p:nvSpPr>
        <p:spPr>
          <a:xfrm>
            <a:off x="404948" y="2433206"/>
            <a:ext cx="5569132" cy="3863091"/>
          </a:xfrm>
          <a:prstGeom prst="roundRect">
            <a:avLst>
              <a:gd fmla="val 16667" name="adj"/>
            </a:avLst>
          </a:prstGeom>
          <a:solidFill>
            <a:srgbClr val="DCE0E9"/>
          </a:solidFill>
          <a:ln cap="flat" cmpd="sng" w="12700">
            <a:solidFill>
              <a:srgbClr val="2C364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lang="en-US" sz="2400">
                <a:solidFill>
                  <a:srgbClr val="2C3648"/>
                </a:solidFill>
                <a:latin typeface="Calibri"/>
                <a:ea typeface="Calibri"/>
                <a:cs typeface="Calibri"/>
                <a:sym typeface="Calibri"/>
              </a:rPr>
              <a:t>- Có quyền và nghĩa vụ ngang nhau trong lựa chọn nơi cư trú;</a:t>
            </a:r>
            <a:endParaRPr/>
          </a:p>
          <a:p>
            <a:pPr indent="0" lvl="0" marL="0" marR="0" rtl="0" algn="just">
              <a:spcBef>
                <a:spcPts val="0"/>
              </a:spcBef>
              <a:spcAft>
                <a:spcPts val="0"/>
              </a:spcAft>
              <a:buNone/>
            </a:pPr>
            <a:r>
              <a:rPr lang="en-US" sz="2400">
                <a:solidFill>
                  <a:srgbClr val="2C3648"/>
                </a:solidFill>
                <a:latin typeface="Calibri"/>
                <a:ea typeface="Calibri"/>
                <a:cs typeface="Calibri"/>
                <a:sym typeface="Calibri"/>
              </a:rPr>
              <a:t>- Tôn trọng: danh dự, nhân phẩm, tín ngưỡng, tôn giáo.</a:t>
            </a:r>
            <a:endParaRPr/>
          </a:p>
          <a:p>
            <a:pPr indent="0" lvl="0" marL="0" marR="0" rtl="0" algn="just">
              <a:spcBef>
                <a:spcPts val="0"/>
              </a:spcBef>
              <a:spcAft>
                <a:spcPts val="0"/>
              </a:spcAft>
              <a:buNone/>
            </a:pPr>
            <a:r>
              <a:rPr lang="en-US" sz="2400">
                <a:solidFill>
                  <a:srgbClr val="2C3648"/>
                </a:solidFill>
                <a:latin typeface="Calibri"/>
                <a:ea typeface="Calibri"/>
                <a:cs typeface="Calibri"/>
                <a:sym typeface="Calibri"/>
              </a:rPr>
              <a:t>- Giúp đỡ nhau về mọi mặt: Học tập, nâng cao trình độ;</a:t>
            </a:r>
            <a:endParaRPr/>
          </a:p>
          <a:p>
            <a:pPr indent="0" lvl="0" marL="0" marR="0" rtl="0" algn="just">
              <a:spcBef>
                <a:spcPts val="0"/>
              </a:spcBef>
              <a:spcAft>
                <a:spcPts val="0"/>
              </a:spcAft>
              <a:buNone/>
            </a:pPr>
            <a:r>
              <a:rPr lang="en-US" sz="2400">
                <a:solidFill>
                  <a:srgbClr val="2C3648"/>
                </a:solidFill>
                <a:latin typeface="Calibri"/>
                <a:ea typeface="Calibri"/>
                <a:cs typeface="Calibri"/>
                <a:sym typeface="Calibri"/>
              </a:rPr>
              <a:t>- Bình đẳng: trong việc lựa chọn KHHGĐ, trong chăm sóc con cái.</a:t>
            </a:r>
            <a:endParaRPr/>
          </a:p>
        </p:txBody>
      </p:sp>
      <p:sp>
        <p:nvSpPr>
          <p:cNvPr id="947" name="Google Shape;947;p8"/>
          <p:cNvSpPr/>
          <p:nvPr/>
        </p:nvSpPr>
        <p:spPr>
          <a:xfrm>
            <a:off x="6313922" y="2433206"/>
            <a:ext cx="5569132" cy="3863091"/>
          </a:xfrm>
          <a:prstGeom prst="roundRect">
            <a:avLst>
              <a:gd fmla="val 16667" name="adj"/>
            </a:avLst>
          </a:prstGeom>
          <a:solidFill>
            <a:srgbClr val="DCE0E9"/>
          </a:solidFill>
          <a:ln cap="flat" cmpd="sng" w="12700">
            <a:solidFill>
              <a:srgbClr val="2C364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t/>
            </a:r>
            <a:endParaRPr sz="2400">
              <a:solidFill>
                <a:srgbClr val="2C3648"/>
              </a:solidFill>
              <a:latin typeface="Calibri"/>
              <a:ea typeface="Calibri"/>
              <a:cs typeface="Calibri"/>
              <a:sym typeface="Calibri"/>
            </a:endParaRPr>
          </a:p>
          <a:p>
            <a:pPr indent="0" lvl="0" marL="0" marR="0" rtl="0" algn="just">
              <a:spcBef>
                <a:spcPts val="0"/>
              </a:spcBef>
              <a:spcAft>
                <a:spcPts val="0"/>
              </a:spcAft>
              <a:buNone/>
            </a:pPr>
            <a:r>
              <a:rPr lang="en-US" sz="2400">
                <a:solidFill>
                  <a:srgbClr val="2C3648"/>
                </a:solidFill>
                <a:latin typeface="Calibri"/>
                <a:ea typeface="Calibri"/>
                <a:cs typeface="Calibri"/>
                <a:sym typeface="Calibri"/>
              </a:rPr>
              <a:t>- Có quyền và nghĩa vụ ngang nhau đối với tài sản chung.</a:t>
            </a:r>
            <a:endParaRPr/>
          </a:p>
          <a:p>
            <a:pPr indent="0" lvl="0" marL="0" marR="0" rtl="0" algn="just">
              <a:spcBef>
                <a:spcPts val="0"/>
              </a:spcBef>
              <a:spcAft>
                <a:spcPts val="0"/>
              </a:spcAft>
              <a:buNone/>
            </a:pPr>
            <a:r>
              <a:rPr lang="en-US" sz="2400">
                <a:solidFill>
                  <a:srgbClr val="2C3648"/>
                </a:solidFill>
                <a:latin typeface="Calibri"/>
                <a:ea typeface="Calibri"/>
                <a:cs typeface="Calibri"/>
                <a:sym typeface="Calibri"/>
              </a:rPr>
              <a:t>- Tài sản chung: có được trong thời kì hôn nhân, cho + tặng + thừa kế chung.</a:t>
            </a:r>
            <a:endParaRPr/>
          </a:p>
          <a:p>
            <a:pPr indent="0" lvl="0" marL="0" marR="0" rtl="0" algn="just">
              <a:spcBef>
                <a:spcPts val="0"/>
              </a:spcBef>
              <a:spcAft>
                <a:spcPts val="0"/>
              </a:spcAft>
              <a:buNone/>
            </a:pPr>
            <a:r>
              <a:rPr lang="en-US" sz="2400">
                <a:solidFill>
                  <a:srgbClr val="2C3648"/>
                </a:solidFill>
                <a:latin typeface="Calibri"/>
                <a:ea typeface="Calibri"/>
                <a:cs typeface="Calibri"/>
                <a:sym typeface="Calibri"/>
              </a:rPr>
              <a:t>- Thể hiện ở quyền: chiếm hữu, định đoạt và sử dụng.</a:t>
            </a:r>
            <a:endParaRPr/>
          </a:p>
          <a:p>
            <a:pPr indent="0" lvl="0" marL="0" marR="0" rtl="0" algn="just">
              <a:spcBef>
                <a:spcPts val="0"/>
              </a:spcBef>
              <a:spcAft>
                <a:spcPts val="0"/>
              </a:spcAft>
              <a:buNone/>
            </a:pPr>
            <a:r>
              <a:rPr lang="en-US" sz="2400">
                <a:solidFill>
                  <a:srgbClr val="2C3648"/>
                </a:solidFill>
                <a:latin typeface="Calibri"/>
                <a:ea typeface="Calibri"/>
                <a:cs typeface="Calibri"/>
                <a:sym typeface="Calibri"/>
              </a:rPr>
              <a:t>- Tài sản riêng: có được trước thời kì hôn nhân, cho + tặng + thừa kế riêng trong thời kì hôn nhân.</a:t>
            </a:r>
            <a:endParaRPr/>
          </a:p>
        </p:txBody>
      </p:sp>
      <p:sp>
        <p:nvSpPr>
          <p:cNvPr id="948" name="Google Shape;948;p8"/>
          <p:cNvSpPr/>
          <p:nvPr/>
        </p:nvSpPr>
        <p:spPr>
          <a:xfrm>
            <a:off x="1381756" y="2103406"/>
            <a:ext cx="3288306" cy="659600"/>
          </a:xfrm>
          <a:prstGeom prst="roundRect">
            <a:avLst>
              <a:gd fmla="val 16667" name="adj"/>
            </a:avLst>
          </a:prstGeom>
          <a:solidFill>
            <a:srgbClr val="FCDBDC"/>
          </a:solidFill>
          <a:ln cap="flat" cmpd="sng" w="12700">
            <a:solidFill>
              <a:srgbClr val="2C364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rgbClr val="2C3648"/>
                </a:solidFill>
                <a:latin typeface="Calibri"/>
                <a:ea typeface="Calibri"/>
                <a:cs typeface="Calibri"/>
                <a:sym typeface="Calibri"/>
              </a:rPr>
              <a:t>QH NHÂN THÂN</a:t>
            </a:r>
            <a:endParaRPr/>
          </a:p>
        </p:txBody>
      </p:sp>
      <p:sp>
        <p:nvSpPr>
          <p:cNvPr id="949" name="Google Shape;949;p8"/>
          <p:cNvSpPr/>
          <p:nvPr/>
        </p:nvSpPr>
        <p:spPr>
          <a:xfrm>
            <a:off x="7618233" y="2083077"/>
            <a:ext cx="3386367" cy="659600"/>
          </a:xfrm>
          <a:prstGeom prst="roundRect">
            <a:avLst>
              <a:gd fmla="val 16667" name="adj"/>
            </a:avLst>
          </a:prstGeom>
          <a:solidFill>
            <a:srgbClr val="FCDBDC"/>
          </a:solidFill>
          <a:ln cap="flat" cmpd="sng" w="12700">
            <a:solidFill>
              <a:srgbClr val="2C364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rgbClr val="2C3648"/>
                </a:solidFill>
                <a:latin typeface="Calibri"/>
                <a:ea typeface="Calibri"/>
                <a:cs typeface="Calibri"/>
                <a:sym typeface="Calibri"/>
              </a:rPr>
              <a:t>QH TÀI SẢN</a:t>
            </a:r>
            <a:endParaRPr/>
          </a:p>
        </p:txBody>
      </p:sp>
      <p:cxnSp>
        <p:nvCxnSpPr>
          <p:cNvPr id="950" name="Google Shape;950;p8"/>
          <p:cNvCxnSpPr>
            <a:stCxn id="945" idx="3"/>
            <a:endCxn id="949" idx="0"/>
          </p:cNvCxnSpPr>
          <p:nvPr/>
        </p:nvCxnSpPr>
        <p:spPr>
          <a:xfrm>
            <a:off x="7876920" y="1471047"/>
            <a:ext cx="1434600" cy="612000"/>
          </a:xfrm>
          <a:prstGeom prst="bentConnector2">
            <a:avLst/>
          </a:prstGeom>
          <a:noFill/>
          <a:ln cap="flat" cmpd="sng" w="19050">
            <a:solidFill>
              <a:srgbClr val="2C3648"/>
            </a:solidFill>
            <a:prstDash val="solid"/>
            <a:miter lim="800000"/>
            <a:headEnd len="sm" w="sm" type="none"/>
            <a:tailEnd len="med" w="med" type="triangle"/>
          </a:ln>
        </p:spPr>
      </p:cxnSp>
      <p:cxnSp>
        <p:nvCxnSpPr>
          <p:cNvPr id="951" name="Google Shape;951;p8"/>
          <p:cNvCxnSpPr>
            <a:stCxn id="945" idx="1"/>
            <a:endCxn id="948" idx="0"/>
          </p:cNvCxnSpPr>
          <p:nvPr/>
        </p:nvCxnSpPr>
        <p:spPr>
          <a:xfrm flipH="1">
            <a:off x="3026041" y="1471047"/>
            <a:ext cx="1378500" cy="632400"/>
          </a:xfrm>
          <a:prstGeom prst="bentConnector2">
            <a:avLst/>
          </a:prstGeom>
          <a:noFill/>
          <a:ln cap="flat" cmpd="sng" w="19050">
            <a:solidFill>
              <a:srgbClr val="2C3648"/>
            </a:solidFill>
            <a:prstDash val="solid"/>
            <a:miter lim="800000"/>
            <a:headEnd len="sm" w="sm" type="none"/>
            <a:tailEnd len="med" w="med" type="triangle"/>
          </a:ln>
        </p:spPr>
      </p:cxnSp>
      <p:sp>
        <p:nvSpPr>
          <p:cNvPr id="952" name="Google Shape;952;p8"/>
          <p:cNvSpPr txBox="1"/>
          <p:nvPr>
            <p:ph type="title"/>
          </p:nvPr>
        </p:nvSpPr>
        <p:spPr>
          <a:xfrm>
            <a:off x="1374104" y="401135"/>
            <a:ext cx="9938329" cy="629141"/>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accent1"/>
              </a:buClr>
              <a:buSzPct val="100000"/>
              <a:buFont typeface="Calibri"/>
              <a:buNone/>
            </a:pPr>
            <a:r>
              <a:rPr b="0" lang="en-US" sz="4400">
                <a:solidFill>
                  <a:schemeClr val="accent1"/>
                </a:solidFill>
                <a:latin typeface="Calibri"/>
                <a:ea typeface="Calibri"/>
                <a:cs typeface="Calibri"/>
                <a:sym typeface="Calibri"/>
              </a:rPr>
              <a:t>b. ND QUYỀN BÌNH ĐẲNG TRONG HÔN NHÂN</a:t>
            </a:r>
            <a:endParaRPr b="0" sz="4400">
              <a:solidFill>
                <a:schemeClr val="accent1"/>
              </a:solidFill>
              <a:latin typeface="Calibri"/>
              <a:ea typeface="Calibri"/>
              <a:cs typeface="Calibri"/>
              <a:sym typeface="Calibri"/>
            </a:endParaRPr>
          </a:p>
        </p:txBody>
      </p:sp>
    </p:spTree>
  </p:cSld>
  <p:clrMapOvr>
    <a:masterClrMapping/>
  </p:clrMapOvr>
  <mc:AlternateContent>
    <mc:Choice Requires="p14">
      <p:transition spd="slow" p14:dur="125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45"/>
                                        </p:tgtEl>
                                        <p:attrNameLst>
                                          <p:attrName>style.visibility</p:attrName>
                                        </p:attrNameLst>
                                      </p:cBhvr>
                                      <p:to>
                                        <p:strVal val="visible"/>
                                      </p:to>
                                    </p:set>
                                    <p:animEffect filter="fade" transition="in">
                                      <p:cBhvr>
                                        <p:cTn dur="500"/>
                                        <p:tgtEl>
                                          <p:spTgt spid="945"/>
                                        </p:tgtEl>
                                      </p:cBhvr>
                                    </p:animEffect>
                                  </p:childTnLst>
                                </p:cTn>
                              </p:par>
                              <p:par>
                                <p:cTn fill="hold" nodeType="withEffect" presetClass="entr" presetID="10" presetSubtype="0">
                                  <p:stCondLst>
                                    <p:cond delay="0"/>
                                  </p:stCondLst>
                                  <p:childTnLst>
                                    <p:set>
                                      <p:cBhvr>
                                        <p:cTn dur="1" fill="hold">
                                          <p:stCondLst>
                                            <p:cond delay="0"/>
                                          </p:stCondLst>
                                        </p:cTn>
                                        <p:tgtEl>
                                          <p:spTgt spid="946"/>
                                        </p:tgtEl>
                                        <p:attrNameLst>
                                          <p:attrName>style.visibility</p:attrName>
                                        </p:attrNameLst>
                                      </p:cBhvr>
                                      <p:to>
                                        <p:strVal val="visible"/>
                                      </p:to>
                                    </p:set>
                                    <p:animEffect filter="fade" transition="in">
                                      <p:cBhvr>
                                        <p:cTn dur="500"/>
                                        <p:tgtEl>
                                          <p:spTgt spid="946"/>
                                        </p:tgtEl>
                                      </p:cBhvr>
                                    </p:animEffect>
                                  </p:childTnLst>
                                </p:cTn>
                              </p:par>
                              <p:par>
                                <p:cTn fill="hold" nodeType="withEffect" presetClass="entr" presetID="10" presetSubtype="0">
                                  <p:stCondLst>
                                    <p:cond delay="0"/>
                                  </p:stCondLst>
                                  <p:childTnLst>
                                    <p:set>
                                      <p:cBhvr>
                                        <p:cTn dur="1" fill="hold">
                                          <p:stCondLst>
                                            <p:cond delay="0"/>
                                          </p:stCondLst>
                                        </p:cTn>
                                        <p:tgtEl>
                                          <p:spTgt spid="947"/>
                                        </p:tgtEl>
                                        <p:attrNameLst>
                                          <p:attrName>style.visibility</p:attrName>
                                        </p:attrNameLst>
                                      </p:cBhvr>
                                      <p:to>
                                        <p:strVal val="visible"/>
                                      </p:to>
                                    </p:set>
                                    <p:animEffect filter="fade" transition="in">
                                      <p:cBhvr>
                                        <p:cTn dur="500"/>
                                        <p:tgtEl>
                                          <p:spTgt spid="947"/>
                                        </p:tgtEl>
                                      </p:cBhvr>
                                    </p:animEffect>
                                  </p:childTnLst>
                                </p:cTn>
                              </p:par>
                              <p:par>
                                <p:cTn fill="hold" nodeType="withEffect" presetClass="entr" presetID="10" presetSubtype="0">
                                  <p:stCondLst>
                                    <p:cond delay="0"/>
                                  </p:stCondLst>
                                  <p:childTnLst>
                                    <p:set>
                                      <p:cBhvr>
                                        <p:cTn dur="1" fill="hold">
                                          <p:stCondLst>
                                            <p:cond delay="0"/>
                                          </p:stCondLst>
                                        </p:cTn>
                                        <p:tgtEl>
                                          <p:spTgt spid="948"/>
                                        </p:tgtEl>
                                        <p:attrNameLst>
                                          <p:attrName>style.visibility</p:attrName>
                                        </p:attrNameLst>
                                      </p:cBhvr>
                                      <p:to>
                                        <p:strVal val="visible"/>
                                      </p:to>
                                    </p:set>
                                    <p:animEffect filter="fade" transition="in">
                                      <p:cBhvr>
                                        <p:cTn dur="500"/>
                                        <p:tgtEl>
                                          <p:spTgt spid="948"/>
                                        </p:tgtEl>
                                      </p:cBhvr>
                                    </p:animEffect>
                                  </p:childTnLst>
                                </p:cTn>
                              </p:par>
                              <p:par>
                                <p:cTn fill="hold" nodeType="withEffect" presetClass="entr" presetID="10" presetSubtype="0">
                                  <p:stCondLst>
                                    <p:cond delay="0"/>
                                  </p:stCondLst>
                                  <p:childTnLst>
                                    <p:set>
                                      <p:cBhvr>
                                        <p:cTn dur="1" fill="hold">
                                          <p:stCondLst>
                                            <p:cond delay="0"/>
                                          </p:stCondLst>
                                        </p:cTn>
                                        <p:tgtEl>
                                          <p:spTgt spid="949"/>
                                        </p:tgtEl>
                                        <p:attrNameLst>
                                          <p:attrName>style.visibility</p:attrName>
                                        </p:attrNameLst>
                                      </p:cBhvr>
                                      <p:to>
                                        <p:strVal val="visible"/>
                                      </p:to>
                                    </p:set>
                                    <p:animEffect filter="fade" transition="in">
                                      <p:cBhvr>
                                        <p:cTn dur="500"/>
                                        <p:tgtEl>
                                          <p:spTgt spid="94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52"/>
                                        </p:tgtEl>
                                        <p:attrNameLst>
                                          <p:attrName>style.visibility</p:attrName>
                                        </p:attrNameLst>
                                      </p:cBhvr>
                                      <p:to>
                                        <p:strVal val="visible"/>
                                      </p:to>
                                    </p:set>
                                    <p:animEffect filter="fade" transition="in">
                                      <p:cBhvr>
                                        <p:cTn dur="2000"/>
                                        <p:tgtEl>
                                          <p:spTgt spid="9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6" name="Shape 956"/>
        <p:cNvGrpSpPr/>
        <p:nvPr/>
      </p:nvGrpSpPr>
      <p:grpSpPr>
        <a:xfrm>
          <a:off x="0" y="0"/>
          <a:ext cx="0" cy="0"/>
          <a:chOff x="0" y="0"/>
          <a:chExt cx="0" cy="0"/>
        </a:xfrm>
      </p:grpSpPr>
      <p:sp>
        <p:nvSpPr>
          <p:cNvPr id="957" name="Google Shape;957;p9"/>
          <p:cNvSpPr txBox="1"/>
          <p:nvPr>
            <p:ph type="title"/>
          </p:nvPr>
        </p:nvSpPr>
        <p:spPr>
          <a:xfrm>
            <a:off x="622663" y="1872288"/>
            <a:ext cx="10946674" cy="1867988"/>
          </a:xfrm>
          <a:prstGeom prst="rect">
            <a:avLst/>
          </a:prstGeom>
          <a:noFill/>
          <a:ln>
            <a:noFill/>
          </a:ln>
        </p:spPr>
        <p:txBody>
          <a:bodyPr anchorCtr="0" anchor="b" bIns="45700" lIns="91425" spcFirstLastPara="1" rIns="91425" wrap="square" tIns="45700">
            <a:normAutofit/>
          </a:bodyPr>
          <a:lstStyle/>
          <a:p>
            <a:pPr indent="0" lvl="0" marL="0" rtl="0" algn="just">
              <a:lnSpc>
                <a:spcPct val="90000"/>
              </a:lnSpc>
              <a:spcBef>
                <a:spcPts val="0"/>
              </a:spcBef>
              <a:spcAft>
                <a:spcPts val="0"/>
              </a:spcAft>
              <a:buClr>
                <a:schemeClr val="lt2"/>
              </a:buClr>
              <a:buSzPts val="2400"/>
              <a:buFont typeface="Open Sans"/>
              <a:buNone/>
            </a:pPr>
            <a:r>
              <a:rPr b="0" lang="en-US">
                <a:latin typeface="Open Sans"/>
                <a:ea typeface="Open Sans"/>
                <a:cs typeface="Open Sans"/>
                <a:sym typeface="Open Sans"/>
              </a:rPr>
              <a:t>Bố mẹ A cho rằng A chỉ mới 20 tuổi, chưa có kinh nghiệm trong việc lựa chọn nghề nghiệp nên bố mẹ bắt ép A học ngành Y theo truyền thống gia đình. A rất bức xúc và có hành vi xúc phạm bố mẹ của mình vì bố mẹ đã không cho A chọn ngành nghề mà A yêu thích.</a:t>
            </a:r>
            <a:endParaRPr/>
          </a:p>
        </p:txBody>
      </p:sp>
      <p:sp>
        <p:nvSpPr>
          <p:cNvPr id="958" name="Google Shape;958;p9"/>
          <p:cNvSpPr/>
          <p:nvPr/>
        </p:nvSpPr>
        <p:spPr>
          <a:xfrm>
            <a:off x="2534856" y="392382"/>
            <a:ext cx="1909821" cy="1145893"/>
          </a:xfrm>
          <a:prstGeom prst="rect">
            <a:avLst/>
          </a:prstGeom>
          <a:noFill/>
          <a:ln cap="flat" cmpd="sng" w="5715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59" name="Google Shape;959;p9"/>
          <p:cNvSpPr/>
          <p:nvPr/>
        </p:nvSpPr>
        <p:spPr>
          <a:xfrm>
            <a:off x="3333506" y="652812"/>
            <a:ext cx="2951547" cy="62503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Arial"/>
                <a:ea typeface="Arial"/>
                <a:cs typeface="Arial"/>
                <a:sym typeface="Arial"/>
              </a:rPr>
              <a:t>VÍ DỤ</a:t>
            </a:r>
            <a:endParaRPr sz="2800">
              <a:solidFill>
                <a:schemeClr val="lt1"/>
              </a:solidFill>
              <a:latin typeface="Arial"/>
              <a:ea typeface="Arial"/>
              <a:cs typeface="Arial"/>
              <a:sym typeface="Arial"/>
            </a:endParaRPr>
          </a:p>
        </p:txBody>
      </p:sp>
      <p:sp>
        <p:nvSpPr>
          <p:cNvPr id="960" name="Google Shape;960;p9"/>
          <p:cNvSpPr/>
          <p:nvPr/>
        </p:nvSpPr>
        <p:spPr>
          <a:xfrm>
            <a:off x="703716" y="3941800"/>
            <a:ext cx="10715896" cy="914400"/>
          </a:xfrm>
          <a:prstGeom prst="roundRect">
            <a:avLst>
              <a:gd fmla="val 16667" name="adj"/>
            </a:avLst>
          </a:prstGeom>
          <a:solidFill>
            <a:srgbClr val="E3E6E9"/>
          </a:solid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lang="en-US" sz="2400">
                <a:solidFill>
                  <a:srgbClr val="2C3648"/>
                </a:solidFill>
                <a:latin typeface="Open Sans"/>
                <a:ea typeface="Open Sans"/>
                <a:cs typeface="Open Sans"/>
                <a:sym typeface="Open Sans"/>
              </a:rPr>
              <a:t>Nêu suy nghĩ của cá nhân của em đối với tình huống trên. (Quan điểm của bố mẹ A và việc làm của A có đúng không?) .</a:t>
            </a:r>
            <a:endParaRPr/>
          </a:p>
        </p:txBody>
      </p:sp>
      <p:sp>
        <p:nvSpPr>
          <p:cNvPr id="961" name="Google Shape;961;p9"/>
          <p:cNvSpPr/>
          <p:nvPr/>
        </p:nvSpPr>
        <p:spPr>
          <a:xfrm>
            <a:off x="2587110" y="4816725"/>
            <a:ext cx="3082173" cy="1426246"/>
          </a:xfrm>
          <a:prstGeom prst="roundRect">
            <a:avLst>
              <a:gd fmla="val 16667" name="adj"/>
            </a:avLst>
          </a:prstGeom>
          <a:solidFill>
            <a:srgbClr val="D5DB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rgbClr val="2C3648"/>
                </a:solidFill>
                <a:latin typeface="Open Sans"/>
                <a:ea typeface="Open Sans"/>
                <a:cs typeface="Open Sans"/>
                <a:sym typeface="Open Sans"/>
              </a:rPr>
              <a:t>Bố mẹ A:</a:t>
            </a:r>
            <a:endParaRPr/>
          </a:p>
          <a:p>
            <a:pPr indent="0" lvl="0" marL="0" marR="0" rtl="0" algn="ctr">
              <a:spcBef>
                <a:spcPts val="0"/>
              </a:spcBef>
              <a:spcAft>
                <a:spcPts val="0"/>
              </a:spcAft>
              <a:buNone/>
            </a:pPr>
            <a:r>
              <a:rPr lang="en-US" sz="2400">
                <a:solidFill>
                  <a:srgbClr val="2C3648"/>
                </a:solidFill>
                <a:latin typeface="Open Sans"/>
                <a:ea typeface="Open Sans"/>
                <a:cs typeface="Open Sans"/>
                <a:sym typeface="Open Sans"/>
              </a:rPr>
              <a:t>BẮT ÉP </a:t>
            </a:r>
            <a:endParaRPr/>
          </a:p>
        </p:txBody>
      </p:sp>
      <p:sp>
        <p:nvSpPr>
          <p:cNvPr id="962" name="Google Shape;962;p9"/>
          <p:cNvSpPr/>
          <p:nvPr/>
        </p:nvSpPr>
        <p:spPr>
          <a:xfrm>
            <a:off x="6500952" y="4816725"/>
            <a:ext cx="3082173" cy="1426246"/>
          </a:xfrm>
          <a:prstGeom prst="roundRect">
            <a:avLst>
              <a:gd fmla="val 16667" name="adj"/>
            </a:avLst>
          </a:prstGeom>
          <a:solidFill>
            <a:srgbClr val="D5DB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rgbClr val="2C3648"/>
                </a:solidFill>
                <a:latin typeface="Open Sans"/>
                <a:ea typeface="Open Sans"/>
                <a:cs typeface="Open Sans"/>
                <a:sym typeface="Open Sans"/>
              </a:rPr>
              <a:t>Hành vi A:</a:t>
            </a:r>
            <a:endParaRPr/>
          </a:p>
          <a:p>
            <a:pPr indent="0" lvl="0" marL="0" marR="0" rtl="0" algn="ctr">
              <a:spcBef>
                <a:spcPts val="0"/>
              </a:spcBef>
              <a:spcAft>
                <a:spcPts val="0"/>
              </a:spcAft>
              <a:buNone/>
            </a:pPr>
            <a:r>
              <a:rPr lang="en-US" sz="2400">
                <a:solidFill>
                  <a:srgbClr val="2C3648"/>
                </a:solidFill>
                <a:latin typeface="Open Sans"/>
                <a:ea typeface="Open Sans"/>
                <a:cs typeface="Open Sans"/>
                <a:sym typeface="Open Sans"/>
              </a:rPr>
              <a:t>XÚC PHẠM</a:t>
            </a:r>
            <a:endParaRPr/>
          </a:p>
        </p:txBody>
      </p:sp>
      <p:sp>
        <p:nvSpPr>
          <p:cNvPr id="963" name="Google Shape;963;p9"/>
          <p:cNvSpPr/>
          <p:nvPr/>
        </p:nvSpPr>
        <p:spPr>
          <a:xfrm>
            <a:off x="3894718" y="4099093"/>
            <a:ext cx="311525" cy="599817"/>
          </a:xfrm>
          <a:prstGeom prst="downArrow">
            <a:avLst>
              <a:gd fmla="val 50000" name="adj1"/>
              <a:gd fmla="val 50000" name="adj2"/>
            </a:avLst>
          </a:prstGeom>
          <a:solidFill>
            <a:srgbClr val="D5DB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64" name="Google Shape;964;p9"/>
          <p:cNvSpPr/>
          <p:nvPr/>
        </p:nvSpPr>
        <p:spPr>
          <a:xfrm>
            <a:off x="7890960" y="4099092"/>
            <a:ext cx="311525" cy="599817"/>
          </a:xfrm>
          <a:prstGeom prst="downArrow">
            <a:avLst>
              <a:gd fmla="val 50000" name="adj1"/>
              <a:gd fmla="val 50000" name="adj2"/>
            </a:avLst>
          </a:prstGeom>
          <a:solidFill>
            <a:srgbClr val="D5DB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65" name="Google Shape;965;p9"/>
          <p:cNvSpPr/>
          <p:nvPr/>
        </p:nvSpPr>
        <p:spPr>
          <a:xfrm>
            <a:off x="4611687" y="4099092"/>
            <a:ext cx="2899954" cy="1566712"/>
          </a:xfrm>
          <a:prstGeom prst="roundRect">
            <a:avLst>
              <a:gd fmla="val 16667" name="adj"/>
            </a:avLst>
          </a:prstGeom>
          <a:solidFill>
            <a:schemeClr val="accen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lt1"/>
                </a:solidFill>
                <a:latin typeface="Open Sans"/>
                <a:ea typeface="Open Sans"/>
                <a:cs typeface="Open Sans"/>
                <a:sym typeface="Open Sans"/>
              </a:rPr>
              <a:t>VỪA TRÁI PHÁP LUẬT VỪA TRÁI </a:t>
            </a:r>
            <a:endParaRPr/>
          </a:p>
          <a:p>
            <a:pPr indent="0" lvl="0" marL="0" marR="0" rtl="0" algn="ctr">
              <a:spcBef>
                <a:spcPts val="0"/>
              </a:spcBef>
              <a:spcAft>
                <a:spcPts val="0"/>
              </a:spcAft>
              <a:buNone/>
            </a:pPr>
            <a:r>
              <a:rPr lang="en-US" sz="2000">
                <a:solidFill>
                  <a:schemeClr val="lt1"/>
                </a:solidFill>
                <a:latin typeface="Open Sans"/>
                <a:ea typeface="Open Sans"/>
                <a:cs typeface="Open Sans"/>
                <a:sym typeface="Open Sans"/>
              </a:rPr>
              <a:t>VỚI ĐẠO ĐỨC</a:t>
            </a:r>
            <a:endParaRPr/>
          </a:p>
        </p:txBody>
      </p:sp>
    </p:spTree>
  </p:cSld>
  <p:clrMapOvr>
    <a:masterClrMapping/>
  </p:clrMapOvr>
  <mc:AlternateContent>
    <mc:Choice Requires="p14">
      <p:transition spd="slow" p14:dur="125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7"/>
                                        </p:tgtEl>
                                        <p:attrNameLst>
                                          <p:attrName>style.visibility</p:attrName>
                                        </p:attrNameLst>
                                      </p:cBhvr>
                                      <p:to>
                                        <p:strVal val="visible"/>
                                      </p:to>
                                    </p:set>
                                    <p:animEffect filter="fade" transition="in">
                                      <p:cBhvr>
                                        <p:cTn dur="500"/>
                                        <p:tgtEl>
                                          <p:spTgt spid="957"/>
                                        </p:tgtEl>
                                      </p:cBhvr>
                                    </p:animEffect>
                                  </p:childTnLst>
                                </p:cTn>
                              </p:par>
                              <p:par>
                                <p:cTn fill="hold" nodeType="withEffect" presetClass="entr" presetID="10" presetSubtype="0">
                                  <p:stCondLst>
                                    <p:cond delay="0"/>
                                  </p:stCondLst>
                                  <p:childTnLst>
                                    <p:set>
                                      <p:cBhvr>
                                        <p:cTn dur="1" fill="hold">
                                          <p:stCondLst>
                                            <p:cond delay="0"/>
                                          </p:stCondLst>
                                        </p:cTn>
                                        <p:tgtEl>
                                          <p:spTgt spid="958"/>
                                        </p:tgtEl>
                                        <p:attrNameLst>
                                          <p:attrName>style.visibility</p:attrName>
                                        </p:attrNameLst>
                                      </p:cBhvr>
                                      <p:to>
                                        <p:strVal val="visible"/>
                                      </p:to>
                                    </p:set>
                                    <p:animEffect filter="fade" transition="in">
                                      <p:cBhvr>
                                        <p:cTn dur="500"/>
                                        <p:tgtEl>
                                          <p:spTgt spid="958"/>
                                        </p:tgtEl>
                                      </p:cBhvr>
                                    </p:animEffect>
                                  </p:childTnLst>
                                </p:cTn>
                              </p:par>
                              <p:par>
                                <p:cTn fill="hold" nodeType="withEffect" presetClass="entr" presetID="10" presetSubtype="0">
                                  <p:stCondLst>
                                    <p:cond delay="0"/>
                                  </p:stCondLst>
                                  <p:childTnLst>
                                    <p:set>
                                      <p:cBhvr>
                                        <p:cTn dur="1" fill="hold">
                                          <p:stCondLst>
                                            <p:cond delay="0"/>
                                          </p:stCondLst>
                                        </p:cTn>
                                        <p:tgtEl>
                                          <p:spTgt spid="959"/>
                                        </p:tgtEl>
                                        <p:attrNameLst>
                                          <p:attrName>style.visibility</p:attrName>
                                        </p:attrNameLst>
                                      </p:cBhvr>
                                      <p:to>
                                        <p:strVal val="visible"/>
                                      </p:to>
                                    </p:set>
                                    <p:animEffect filter="fade" transition="in">
                                      <p:cBhvr>
                                        <p:cTn dur="500"/>
                                        <p:tgtEl>
                                          <p:spTgt spid="9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0"/>
                                        </p:tgtEl>
                                        <p:attrNameLst>
                                          <p:attrName>style.visibility</p:attrName>
                                        </p:attrNameLst>
                                      </p:cBhvr>
                                      <p:to>
                                        <p:strVal val="visible"/>
                                      </p:to>
                                    </p:set>
                                    <p:animEffect filter="fade" transition="in">
                                      <p:cBhvr>
                                        <p:cTn dur="500"/>
                                        <p:tgtEl>
                                          <p:spTgt spid="9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960"/>
                                        </p:tgtEl>
                                      </p:cBhvr>
                                    </p:animEffect>
                                    <p:set>
                                      <p:cBhvr>
                                        <p:cTn dur="1" fill="hold">
                                          <p:stCondLst>
                                            <p:cond delay="500"/>
                                          </p:stCondLst>
                                        </p:cTn>
                                        <p:tgtEl>
                                          <p:spTgt spid="96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3"/>
                                        </p:tgtEl>
                                        <p:attrNameLst>
                                          <p:attrName>style.visibility</p:attrName>
                                        </p:attrNameLst>
                                      </p:cBhvr>
                                      <p:to>
                                        <p:strVal val="visible"/>
                                      </p:to>
                                    </p:set>
                                    <p:animEffect filter="fade" transition="in">
                                      <p:cBhvr>
                                        <p:cTn dur="500"/>
                                        <p:tgtEl>
                                          <p:spTgt spid="963"/>
                                        </p:tgtEl>
                                      </p:cBhvr>
                                    </p:animEffect>
                                  </p:childTnLst>
                                </p:cTn>
                              </p:par>
                              <p:par>
                                <p:cTn fill="hold" nodeType="withEffect" presetClass="entr" presetID="10" presetSubtype="0">
                                  <p:stCondLst>
                                    <p:cond delay="0"/>
                                  </p:stCondLst>
                                  <p:childTnLst>
                                    <p:set>
                                      <p:cBhvr>
                                        <p:cTn dur="1" fill="hold">
                                          <p:stCondLst>
                                            <p:cond delay="0"/>
                                          </p:stCondLst>
                                        </p:cTn>
                                        <p:tgtEl>
                                          <p:spTgt spid="961"/>
                                        </p:tgtEl>
                                        <p:attrNameLst>
                                          <p:attrName>style.visibility</p:attrName>
                                        </p:attrNameLst>
                                      </p:cBhvr>
                                      <p:to>
                                        <p:strVal val="visible"/>
                                      </p:to>
                                    </p:set>
                                    <p:animEffect filter="fade" transition="in">
                                      <p:cBhvr>
                                        <p:cTn dur="500"/>
                                        <p:tgtEl>
                                          <p:spTgt spid="9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4"/>
                                        </p:tgtEl>
                                        <p:attrNameLst>
                                          <p:attrName>style.visibility</p:attrName>
                                        </p:attrNameLst>
                                      </p:cBhvr>
                                      <p:to>
                                        <p:strVal val="visible"/>
                                      </p:to>
                                    </p:set>
                                    <p:animEffect filter="fade" transition="in">
                                      <p:cBhvr>
                                        <p:cTn dur="500"/>
                                        <p:tgtEl>
                                          <p:spTgt spid="964"/>
                                        </p:tgtEl>
                                      </p:cBhvr>
                                    </p:animEffect>
                                  </p:childTnLst>
                                </p:cTn>
                              </p:par>
                              <p:par>
                                <p:cTn fill="hold" nodeType="withEffect" presetClass="entr" presetID="10" presetSubtype="0">
                                  <p:stCondLst>
                                    <p:cond delay="0"/>
                                  </p:stCondLst>
                                  <p:childTnLst>
                                    <p:set>
                                      <p:cBhvr>
                                        <p:cTn dur="1" fill="hold">
                                          <p:stCondLst>
                                            <p:cond delay="0"/>
                                          </p:stCondLst>
                                        </p:cTn>
                                        <p:tgtEl>
                                          <p:spTgt spid="962"/>
                                        </p:tgtEl>
                                        <p:attrNameLst>
                                          <p:attrName>style.visibility</p:attrName>
                                        </p:attrNameLst>
                                      </p:cBhvr>
                                      <p:to>
                                        <p:strVal val="visible"/>
                                      </p:to>
                                    </p:set>
                                    <p:animEffect filter="fade" transition="in">
                                      <p:cBhvr>
                                        <p:cTn dur="500"/>
                                        <p:tgtEl>
                                          <p:spTgt spid="9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5"/>
                                        </p:tgtEl>
                                        <p:attrNameLst>
                                          <p:attrName>style.visibility</p:attrName>
                                        </p:attrNameLst>
                                      </p:cBhvr>
                                      <p:to>
                                        <p:strVal val="visible"/>
                                      </p:to>
                                    </p:set>
                                    <p:animEffect filter="fade" transition="in">
                                      <p:cBhvr>
                                        <p:cTn dur="500"/>
                                        <p:tgtEl>
                                          <p:spTgt spid="9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第一PPT，www.1ppt.com">
  <a:themeElements>
    <a:clrScheme name="016">
      <a:dk1>
        <a:srgbClr val="000000"/>
      </a:dk1>
      <a:lt1>
        <a:srgbClr val="FFFFFF"/>
      </a:lt1>
      <a:dk2>
        <a:srgbClr val="778495"/>
      </a:dk2>
      <a:lt2>
        <a:srgbClr val="F0F0F0"/>
      </a:lt2>
      <a:accent1>
        <a:srgbClr val="F34F56"/>
      </a:accent1>
      <a:accent2>
        <a:srgbClr val="F34F56"/>
      </a:accent2>
      <a:accent3>
        <a:srgbClr val="5A6C90"/>
      </a:accent3>
      <a:accent4>
        <a:srgbClr val="434F5A"/>
      </a:accent4>
      <a:accent5>
        <a:srgbClr val="A5A5A5"/>
      </a:accent5>
      <a:accent6>
        <a:srgbClr val="44546A"/>
      </a:accent6>
      <a:hlink>
        <a:srgbClr val="F34F56"/>
      </a:hlink>
      <a:folHlink>
        <a:srgbClr val="BFBFB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2017-08-20T16:00:00Z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95c9de48-0f76-44ec-9d4a-88920333c593</vt:lpwstr>
  </property>
</Properties>
</file>