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42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6C4A8"/>
    <a:srgbClr val="CDF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 varScale="1">
        <p:scale>
          <a:sx n="62" d="100"/>
          <a:sy n="62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56CD8-56A5-43E2-92FB-07586437F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B7CA-EA97-40EB-9BE0-25A9B8F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2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3B15F-0A20-4411-8180-5AFB96908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02C2-D0D3-4930-BD0E-A44B78485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F57141-D4BF-4EF2-9387-CA9F22376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907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5162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2840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5134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6355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900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4474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742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F5428-0566-423D-AECB-BFDF5E4D5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0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8218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91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31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936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5291-E394-411E-A770-9BF0459AC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580E3-96E6-4705-904F-39F9A9FE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5571A-0BE9-4E9A-881C-0732F0701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067BC-2A7F-4C9F-B738-DF276A890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2F2C3-4660-4B85-A495-B96A9BC98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37467-03A9-4B57-9B17-F6201F5EC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1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DB14-9689-4422-9ABE-07AAD6F4E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F290B0-5F92-424A-817A-44675FE26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210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ertical Scroll 12"/>
          <p:cNvSpPr/>
          <p:nvPr/>
        </p:nvSpPr>
        <p:spPr>
          <a:xfrm>
            <a:off x="3657600" y="1676400"/>
            <a:ext cx="1676400" cy="2286000"/>
          </a:xfrm>
          <a:prstGeom prst="vertic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rgbClr val="FF0000"/>
                </a:solidFill>
                <a:latin typeface="Calibri" panose="020F0502020204030204" pitchFamily="34" charset="0"/>
              </a:rPr>
              <a:t>CÂU</a:t>
            </a:r>
          </a:p>
          <a:p>
            <a:pPr algn="ctr"/>
            <a:r>
              <a:rPr lang="en-US" altLang="en-US" sz="3200" b="1">
                <a:solidFill>
                  <a:srgbClr val="FF0000"/>
                </a:solidFill>
                <a:latin typeface="Calibri" panose="020F0502020204030204" pitchFamily="34" charset="0"/>
              </a:rPr>
              <a:t>HỎI 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152400"/>
            <a:ext cx="7772400" cy="1165225"/>
          </a:xfrm>
        </p:spPr>
        <p:txBody>
          <a:bodyPr>
            <a:normAutofit/>
          </a:bodyPr>
          <a:lstStyle/>
          <a:p>
            <a:r>
              <a:rPr lang="en-US" altLang="en-US" sz="3200" b="1">
                <a:solidFill>
                  <a:srgbClr val="FF0000"/>
                </a:solidFill>
              </a:rPr>
              <a:t>Trò chơi: Bí Mật trong quả bóng</a:t>
            </a:r>
            <a:br>
              <a:rPr lang="en-US" altLang="en-US" sz="3200" b="1">
                <a:solidFill>
                  <a:srgbClr val="FF0000"/>
                </a:solidFill>
              </a:rPr>
            </a:br>
            <a:r>
              <a:rPr lang="en-US" altLang="en-US" sz="3200" b="1">
                <a:solidFill>
                  <a:srgbClr val="0000CC"/>
                </a:solidFill>
              </a:rPr>
              <a:t>Giới thiệu </a:t>
            </a:r>
          </a:p>
        </p:txBody>
      </p:sp>
      <p:pic>
        <p:nvPicPr>
          <p:cNvPr id="4" name="Picture 3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2819400" y="1219200"/>
            <a:ext cx="1665288" cy="326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483100" y="1219200"/>
            <a:ext cx="1600200" cy="326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0668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05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648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08E-6 C -0.00018 -0.01735 -0.0007 -0.03377 -0.00087 -0.03377 C -0.00209 -0.03377 -0.0033 0.2315 -0.0033 0.49745 C -0.0033 0.36309 -0.004 0.2315 -0.00452 0.2315 C -0.00521 0.2315 -0.00573 0.36494 -0.00573 0.49745 C -0.00573 0.43108 -0.00608 0.36309 -0.00643 0.36309 C -0.00677 0.36309 -0.00712 0.429 -0.00712 0.49745 C -0.00712 0.46276 -0.00729 0.43108 -0.00729 0.43108 C -0.00747 0.43108 -0.00764 0.46485 -0.00764 0.49745 C -0.00764 0.48011 -0.00782 0.46276 -0.00782 0.46276 C -0.00782 0.46276 -0.00799 0.48011 -0.00799 0.49745 C -0.00799 0.4882 -0.00799 0.48011 -0.00816 0.48011 C -0.00816 0.48219 -0.00816 0.4882 -0.00816 0.49745 C -0.00816 0.49237 -0.00816 0.4882 -0.00816 0.4882 C -0.00816 0.49075 -0.00816 0.49283 -0.00816 0.49745 C -0.00816 0.49491 -0.00816 0.49237 -0.00816 0.49075 C -0.00834 0.49075 -0.00834 0.49283 -0.00834 0.49537 C -0.00834 0.49537 -0.00834 0.49283 -0.00834 0.49075 C -0.00834 0.49075 -0.00834 0.49283 -0.00834 0.49537 " pathEditMode="relative" rAng="0" ptsTypes="fffffffffffffffffff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3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1319 C -0.02466 -0.00277 -0.02153 -0.01827 -0.02066 -0.01827 C -0.01459 -0.01827 -0.00851 0.22919 -0.00851 0.47734 C -0.00851 0.35222 -0.00556 0.22919 -0.00243 0.22919 C 0.00052 0.22919 0.00364 0.35384 0.00364 0.47734 C 0.00364 0.41536 0.00538 0.35222 0.00659 0.35222 C 0.00833 0.35222 0.00972 0.41328 0.00972 0.47734 C 0.00972 0.44496 0.01059 0.41536 0.01146 0.41536 C 0.01232 0.41536 0.01319 0.44681 0.01319 0.47734 C 0.01319 0.46092 0.01354 0.44496 0.01354 0.44519 C 0.01406 0.44496 0.01441 0.46092 0.01441 0.47734 C 0.01441 0.46878 0.01493 0.46092 0.01493 0.46115 C 0.01493 0.46323 0.01527 0.46878 0.01527 0.47734 C 0.01527 0.47295 0.01527 0.46878 0.0158 0.46878 C 0.0158 0.47086 0.0158 0.47318 0.0158 0.47734 C 0.0158 0.4748 0.0158 0.47295 0.0158 0.47086 C 0.01614 0.47086 0.01614 0.47318 0.01614 0.47526 C 0.01614 0.47572 0.01614 0.47318 0.01614 0.47086 C 0.01666 0.47086 0.01666 0.47318 0.01666 0.47526 " pathEditMode="relative" rAng="0" ptsTypes="fffffffffffffffffff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1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0.17646 C -0.05798 0.16582 -0.05625 0.15541 -0.05573 0.15541 C -0.05208 0.15541 -0.04843 0.32192 -0.04843 0.48844 C -0.04843 0.40426 -0.04652 0.32192 -0.04479 0.32192 C -0.04288 0.32192 -0.04114 0.40564 -0.04114 0.48844 C -0.04114 0.44681 -0.0401 0.40426 -0.03923 0.40426 C -0.03819 0.40426 -0.03732 0.44565 -0.03732 0.48844 C -0.03732 0.46693 -0.0368 0.44681 -0.03645 0.44681 C -0.03593 0.44681 -0.03541 0.46809 -0.03541 0.48844 C -0.03541 0.47757 -0.03524 0.46693 -0.03507 0.46693 C -0.03489 0.46693 -0.03455 0.47757 -0.03455 0.48844 C -0.03455 0.48289 -0.03437 0.47757 -0.0342 0.47757 C -0.0342 0.47895 -0.03402 0.48289 -0.03402 0.48844 C -0.03402 0.48543 -0.03402 0.48289 -0.03385 0.48289 C -0.03385 0.48427 -0.03385 0.48566 -0.03385 0.48844 C -0.03385 0.48682 -0.03385 0.48543 -0.03385 0.48427 C -0.03368 0.48427 -0.03368 0.48566 -0.03368 0.48705 C -0.0335 0.48705 -0.0335 0.48566 -0.0335 0.48427 C -0.03333 0.48427 -0.03333 0.48566 -0.03333 0.48705 " pathEditMode="relative" rAng="0" ptsTypes="fffffffffffffffffff">
                                      <p:cBhvr>
                                        <p:cTn id="1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" y="14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6762E-6 C 0.00052 -0.00855 0.0026 -0.01688 0.0033 -0.01688 C 0.00798 -0.01688 0.01267 0.11679 0.01267 0.25047 C 0.01267 0.18294 0.0151 0.11679 0.01736 0.11679 C 0.01979 0.11679 0.02187 0.18386 0.02187 0.25047 C 0.02187 0.21693 0.02309 0.18294 0.0243 0.18294 C 0.02552 0.18294 0.02673 0.21601 0.02673 0.25047 C 0.02673 0.23312 0.02725 0.21693 0.02795 0.21693 C 0.02847 0.21693 0.02916 0.23405 0.02916 0.25047 C 0.02916 0.24168 0.02934 0.23312 0.02968 0.23312 C 0.02986 0.23312 0.03021 0.24168 0.03021 0.25047 C 0.03021 0.24584 0.03038 0.24168 0.03055 0.24168 C 0.03055 0.24284 0.0309 0.24584 0.0309 0.25047 C 0.0309 0.24815 0.0309 0.24584 0.03107 0.24584 C 0.03107 0.247 0.03125 0.24815 0.03125 0.25047 C 0.03125 0.24931 0.03125 0.24815 0.03125 0.247 C 0.03142 0.247 0.03142 0.24815 0.03142 0.24931 C 0.03159 0.24931 0.03159 0.24815 0.03159 0.247 C 0.03177 0.247 0.03177 0.24815 0.03177 0.24931 " pathEditMode="relative" rAng="0" ptsTypes="fffffffffffffffffff">
                                      <p:cBhvr>
                                        <p:cTn id="1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117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8363E-6 C -0.00035 -0.01411 -0.00209 -0.02799 -0.00261 -0.02799 C -0.00625 -0.02799 -0.0099 0.19796 -0.0099 0.42461 C -0.0099 0.31036 -0.01181 0.19796 -0.01354 0.19796 C -0.01545 0.19796 -0.01719 0.31152 -0.01719 0.42461 C -0.01719 0.36748 -0.01823 0.31036 -0.0191 0.31036 C -0.02014 0.31036 -0.02084 0.36633 -0.02084 0.42461 C -0.02084 0.39523 -0.02136 0.36748 -0.02188 0.36748 C -0.0224 0.36748 -0.02292 0.39639 -0.02292 0.42461 C -0.02292 0.40957 -0.02292 0.39523 -0.02327 0.39523 C -0.02344 0.39523 -0.02379 0.40957 -0.02379 0.42461 C -0.02379 0.41651 -0.02396 0.40957 -0.02396 0.41004 C -0.02396 0.41165 -0.02431 0.41651 -0.02431 0.42461 C -0.02431 0.42021 -0.02431 0.41651 -0.02448 0.41651 C -0.02448 0.41882 -0.02448 0.42067 -0.02448 0.42461 C -0.02448 0.42229 -0.02448 0.42021 -0.02448 0.41882 C -0.02448 0.41905 -0.02448 0.42067 -0.02448 0.42252 C -0.02483 0.42252 -0.02483 0.42067 -0.02483 0.41882 C -0.025 0.41882 -0.025 0.42067 -0.025 0.42252 " pathEditMode="relative" rAng="0" ptsTypes="fffffffffffffffffff"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" y="198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804 C 0.0007 -0.00161 0.0033 -0.02035 0.00417 -0.02035 C 0.01007 -0.02035 0.01598 0.284 0.01598 0.58835 C 0.01598 0.43479 0.0191 0.284 0.02188 0.284 C 0.02483 0.284 0.02778 0.43641 0.02778 0.58835 C 0.02778 0.51226 0.02917 0.43479 0.03073 0.43479 C 0.0323 0.43479 0.03368 0.50995 0.03368 0.58835 C 0.03368 0.5488 0.03455 0.51226 0.03525 0.51226 C 0.03594 0.51226 0.03681 0.55111 0.03681 0.58835 C 0.03681 0.56846 0.03716 0.5488 0.0375 0.5488 C 0.03768 0.5488 0.0382 0.56846 0.0382 0.58835 C 0.0382 0.57817 0.03837 0.56846 0.03872 0.56846 C 0.03872 0.57123 0.03907 0.57817 0.03907 0.58835 C 0.03907 0.58303 0.03907 0.57817 0.03924 0.57817 C 0.03924 0.58072 0.03941 0.58349 0.03941 0.58835 C 0.03941 0.58557 0.03941 0.58303 0.03941 0.58072 C 0.03959 0.58072 0.03959 0.58349 0.03959 0.58604 C 0.03976 0.58604 0.03976 0.58349 0.03976 0.58072 C 0.04011 0.58072 0.04011 0.58349 0.04011 0.58604 " pathEditMode="relative" rAng="0" ptsTypes="fffffffffffffffffff">
                                      <p:cBhvr>
                                        <p:cTn id="1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" y="266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77521E-7 C 0.00035 -0.01549 0.00209 -0.03006 0.00261 -0.03006 C 0.0066 -0.03006 0.01042 0.20722 0.01042 0.44565 C 0.01042 0.32516 0.0125 0.20722 0.01424 0.20722 C 0.01632 0.20722 0.01823 0.32701 0.01823 0.44565 C 0.01823 0.38622 0.01927 0.32516 0.02014 0.32516 C 0.02118 0.32516 0.02223 0.38414 0.02223 0.44565 C 0.02223 0.41443 0.02275 0.38622 0.02309 0.38622 C 0.02379 0.38622 0.02431 0.41628 0.02431 0.44565 C 0.02431 0.4297 0.02448 0.41443 0.02466 0.41443 C 0.02483 0.41443 0.02518 0.4297 0.02518 0.44565 C 0.02518 0.43756 0.02535 0.4297 0.02535 0.43016 C 0.02535 0.43178 0.0257 0.43756 0.0257 0.44565 C 0.0257 0.44103 0.0257 0.43756 0.02587 0.43756 C 0.02587 0.43941 0.02587 0.44126 0.02587 0.44565 C 0.02587 0.44288 0.02587 0.44103 0.02587 0.43941 C 0.02605 0.43941 0.02605 0.44126 0.02605 0.44334 C 0.02622 0.44334 0.02622 0.44126 0.02622 0.43941 C 0.02657 0.43941 0.02657 0.44126 0.02657 0.44334 " pathEditMode="relative" rAng="0" ptsTypes="fffffffffffffffffff">
                                      <p:cBhvr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" y="208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36 -0.00463 L -0.11598 -0.0046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11 -0.00463 L 0.08055 -0.0046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diện tích hình tròn.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x R x pi</a:t>
            </a:r>
          </a:p>
        </p:txBody>
      </p:sp>
      <p:sp>
        <p:nvSpPr>
          <p:cNvPr id="125955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8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584325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9530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DTXQ hình lập phương.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x C x 4</a:t>
            </a:r>
          </a:p>
        </p:txBody>
      </p:sp>
      <p:sp>
        <p:nvSpPr>
          <p:cNvPr id="12697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9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371600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7244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DTTP hình hộp lập phương.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x C x 6</a:t>
            </a:r>
          </a:p>
        </p:txBody>
      </p:sp>
      <p:sp>
        <p:nvSpPr>
          <p:cNvPr id="128003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9050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10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8382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1910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</a:t>
            </a:r>
          </a:p>
        </p:txBody>
      </p:sp>
      <p:sp>
        <p:nvSpPr>
          <p:cNvPr id="129027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-Slide 1: Giới thiệu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-Slide 2-Slide chính: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*HS chọn bóng mang số ?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GV nhấp chuột (bàn tay) số đó!  Slide chứa câu hỏi xuất hiện.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-Tại Slide câu hỏi: GV nhấp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MỞ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trái bóng mở ra  xuất hiện câu hỏi … Hs trả lời (tùy xử lý)  GV nhấp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ĐA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đáp án xuất hiện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-GV nhấp mũi tên  quay về Slide chính.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2800" y="2819400"/>
            <a:ext cx="2895600" cy="3657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DTTP hình hộp lập phương.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x C x 6</a:t>
            </a:r>
          </a:p>
        </p:txBody>
      </p:sp>
      <p:sp>
        <p:nvSpPr>
          <p:cNvPr id="130051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kiến</a:t>
            </a:r>
          </a:p>
        </p:txBody>
      </p:sp>
      <p:sp>
        <p:nvSpPr>
          <p:cNvPr id="130052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-Các bạn sửa câu hỏi: bung 2 nửa trái bóng ra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nhấp chuột vào textbox rồi sửa!!!!!</a:t>
            </a:r>
            <a:endParaRPr lang="en-US" altLang="en-US"/>
          </a:p>
        </p:txBody>
      </p:sp>
      <p:pic>
        <p:nvPicPr>
          <p:cNvPr id="4" name="Picture 3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914400" y="2511425"/>
            <a:ext cx="2133600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6400800" y="2438400"/>
            <a:ext cx="2087563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ứng:</a:t>
            </a:r>
          </a:p>
        </p:txBody>
      </p:sp>
      <p:sp>
        <p:nvSpPr>
          <p:cNvPr id="131075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-Tại Slide 1: hiệu ứng Nhóm Motions Paths 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*Banh nhỏ :  Bounce Right hoặc Left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kéo đường dẫn cho nó hẹp lại;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*Banh to: Line : vẽ hai nửa bóng trái chiều nhau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-Tất cả Start là With Previous ; Timing thẻ Repeat là: until End of Slide (Ngừng chiếu Slide thì ngừng nhảy)</a:t>
            </a: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ứng:</a:t>
            </a:r>
            <a:endParaRPr lang="en-US" altLang="en-US"/>
          </a:p>
        </p:txBody>
      </p:sp>
      <p:pic>
        <p:nvPicPr>
          <p:cNvPr id="132099" name="Picture 3" descr="bong nh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72465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ứng:</a:t>
            </a:r>
          </a:p>
        </p:txBody>
      </p:sp>
      <p:sp>
        <p:nvSpPr>
          <p:cNvPr id="13312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-Tại Slide 2: hiệu ứng Nhóm Emphasis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Spin  cái xuôi – cái ngược quay theo chiều quay Kim đồng hồ:</a:t>
            </a:r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133124" name="Picture 3" descr="quay xuôi -ngượ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2443163"/>
            <a:ext cx="2900362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2819400" y="2514600"/>
            <a:ext cx="3505200" cy="2895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3657600" y="3352800"/>
            <a:ext cx="3810000" cy="1676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14400" y="4495800"/>
            <a:ext cx="3124200" cy="1828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 CHÀO!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LGB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300446" y="51816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en-US" sz="4000" b="1">
                <a:solidFill>
                  <a:srgbClr val="0000CC"/>
                </a:solidFill>
              </a:rPr>
              <a:t>Trò chơi: Bí Mật trong quả bóng</a:t>
            </a:r>
            <a:br>
              <a:rPr lang="en-US" altLang="en-US" sz="4000" b="1">
                <a:solidFill>
                  <a:srgbClr val="0000CC"/>
                </a:solidFill>
              </a:rPr>
            </a:br>
            <a:r>
              <a:rPr lang="en-US" altLang="en-US" sz="4000" b="1">
                <a:solidFill>
                  <a:srgbClr val="0000CC"/>
                </a:solidFill>
              </a:rPr>
              <a:t>Slide chính</a:t>
            </a:r>
            <a:endParaRPr lang="en-US" altLang="en-US" sz="4000">
              <a:solidFill>
                <a:srgbClr val="0000CC"/>
              </a:solidFill>
            </a:endParaRPr>
          </a:p>
        </p:txBody>
      </p:sp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143000" y="16002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5" name="Oval 4">
            <a:hlinkClick r:id="rId4" action="ppaction://hlinksldjump"/>
          </p:cNvPr>
          <p:cNvSpPr/>
          <p:nvPr/>
        </p:nvSpPr>
        <p:spPr>
          <a:xfrm>
            <a:off x="2438400" y="16002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6" name="Oval 5">
            <a:hlinkClick r:id="rId5" action="ppaction://hlinksldjump"/>
          </p:cNvPr>
          <p:cNvSpPr/>
          <p:nvPr/>
        </p:nvSpPr>
        <p:spPr>
          <a:xfrm>
            <a:off x="3733800" y="1524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" name="Oval 6">
            <a:hlinkClick r:id="rId6" action="ppaction://hlinksldjump"/>
          </p:cNvPr>
          <p:cNvSpPr/>
          <p:nvPr/>
        </p:nvSpPr>
        <p:spPr>
          <a:xfrm>
            <a:off x="5029200" y="1524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8" name="Oval 7">
            <a:hlinkClick r:id="rId7" action="ppaction://hlinksldjump"/>
          </p:cNvPr>
          <p:cNvSpPr/>
          <p:nvPr/>
        </p:nvSpPr>
        <p:spPr>
          <a:xfrm>
            <a:off x="6324600" y="1524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9" name="Oval 8">
            <a:hlinkClick r:id="rId8" action="ppaction://hlinksldjump"/>
          </p:cNvPr>
          <p:cNvSpPr/>
          <p:nvPr/>
        </p:nvSpPr>
        <p:spPr>
          <a:xfrm>
            <a:off x="1066800" y="3048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0" name="Oval 9">
            <a:hlinkClick r:id="rId9" action="ppaction://hlinksldjump"/>
          </p:cNvPr>
          <p:cNvSpPr/>
          <p:nvPr/>
        </p:nvSpPr>
        <p:spPr>
          <a:xfrm>
            <a:off x="2362200" y="3048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1" name="Oval 10">
            <a:hlinkClick r:id="rId10" action="ppaction://hlinksldjump"/>
          </p:cNvPr>
          <p:cNvSpPr/>
          <p:nvPr/>
        </p:nvSpPr>
        <p:spPr>
          <a:xfrm>
            <a:off x="3657600" y="29718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2" name="Oval 11">
            <a:hlinkClick r:id="rId11" action="ppaction://hlinksldjump"/>
          </p:cNvPr>
          <p:cNvSpPr/>
          <p:nvPr/>
        </p:nvSpPr>
        <p:spPr>
          <a:xfrm>
            <a:off x="4953000" y="29718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3" name="Oval 12">
            <a:hlinkClick r:id="rId12" action="ppaction://hlinksldjump"/>
          </p:cNvPr>
          <p:cNvSpPr/>
          <p:nvPr/>
        </p:nvSpPr>
        <p:spPr>
          <a:xfrm>
            <a:off x="6248400" y="29718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4" name="Up Arrow Callout 13"/>
          <p:cNvSpPr/>
          <p:nvPr/>
        </p:nvSpPr>
        <p:spPr>
          <a:xfrm>
            <a:off x="2438400" y="5105400"/>
            <a:ext cx="4191000" cy="1447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Chọn bóng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endParaRPr lang="en-US" sz="4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chu vi hình vuông 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x 4</a:t>
            </a:r>
          </a:p>
        </p:txBody>
      </p:sp>
      <p:sp>
        <p:nvSpPr>
          <p:cNvPr id="118787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736725" y="65088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5091113" y="65088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endParaRPr lang="en-US" sz="4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chu vi hình chữ nhật.</a:t>
            </a:r>
            <a:endParaRPr lang="en-US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(d+r) x 2</a:t>
            </a:r>
          </a:p>
        </p:txBody>
      </p:sp>
      <p:sp>
        <p:nvSpPr>
          <p:cNvPr id="119811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508125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768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diện tích hình vuông.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x C</a:t>
            </a:r>
          </a:p>
        </p:txBody>
      </p:sp>
      <p:sp>
        <p:nvSpPr>
          <p:cNvPr id="120835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143000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4958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diện tích hình chữ nhật?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x R</a:t>
            </a:r>
          </a:p>
        </p:txBody>
      </p:sp>
      <p:sp>
        <p:nvSpPr>
          <p:cNvPr id="12185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447800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006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Diện tích hình tam giác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đáy x cao : 2</a:t>
            </a:r>
          </a:p>
        </p:txBody>
      </p:sp>
      <p:sp>
        <p:nvSpPr>
          <p:cNvPr id="122883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5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3716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7244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diện tích hình thang?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(Đáy lớn </a:t>
            </a:r>
            <a:r>
              <a:rPr lang="en-US" sz="2000" b="1" baseline="-25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đáy bé) x cao : 2</a:t>
            </a:r>
          </a:p>
        </p:txBody>
      </p:sp>
      <p:sp>
        <p:nvSpPr>
          <p:cNvPr id="123907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4478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006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 công thức tính chu vi hình tròn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2r x pi</a:t>
            </a:r>
          </a:p>
        </p:txBody>
      </p:sp>
      <p:sp>
        <p:nvSpPr>
          <p:cNvPr id="124931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7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5240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768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  <a:latin typeface="Calibri" panose="020F0502020204030204" pitchFamily="34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494</Words>
  <PresentationFormat>Trình chiếu Trên màn hình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Default Design</vt:lpstr>
      <vt:lpstr>Office</vt:lpstr>
      <vt:lpstr>Trò chơi: Bí Mật trong quả bóng Giới thiệu </vt:lpstr>
      <vt:lpstr>Trò chơi: Bí Mật trong quả bóng Slide chính</vt:lpstr>
      <vt:lpstr>Câu 1</vt:lpstr>
      <vt:lpstr>Câu 2</vt:lpstr>
      <vt:lpstr>Câu 3</vt:lpstr>
      <vt:lpstr>Câu 4</vt:lpstr>
      <vt:lpstr>Câu 5</vt:lpstr>
      <vt:lpstr>Câu 6</vt:lpstr>
      <vt:lpstr>Câu 7</vt:lpstr>
      <vt:lpstr>Câu 8</vt:lpstr>
      <vt:lpstr>Câu 9</vt:lpstr>
      <vt:lpstr>Câu 10</vt:lpstr>
      <vt:lpstr>Cách chơi</vt:lpstr>
      <vt:lpstr>Ý kiến</vt:lpstr>
      <vt:lpstr>Hiệu ứng:</vt:lpstr>
      <vt:lpstr>Hiệu ứng:</vt:lpstr>
      <vt:lpstr>Hiệu ứng: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2014-11-09T04:42:31Z</dcterms:created>
  <dcterms:modified xsi:type="dcterms:W3CDTF">2023-09-16T09:52:12Z</dcterms:modified>
</cp:coreProperties>
</file>