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95" r:id="rId6"/>
    <p:sldId id="396" r:id="rId7"/>
    <p:sldId id="397" r:id="rId8"/>
    <p:sldId id="386" r:id="rId9"/>
    <p:sldId id="370" r:id="rId10"/>
    <p:sldId id="402" r:id="rId11"/>
    <p:sldId id="403" r:id="rId12"/>
    <p:sldId id="404" r:id="rId13"/>
    <p:sldId id="405" r:id="rId14"/>
    <p:sldId id="406" r:id="rId15"/>
    <p:sldId id="399" r:id="rId16"/>
    <p:sldId id="407" r:id="rId17"/>
    <p:sldId id="408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4F6"/>
    <a:srgbClr val="70AD47"/>
    <a:srgbClr val="05A0B8"/>
    <a:srgbClr val="FBE5D6"/>
    <a:srgbClr val="0FB7BD"/>
    <a:srgbClr val="F16649"/>
    <a:srgbClr val="0070C0"/>
    <a:srgbClr val="E8F6F8"/>
    <a:srgbClr val="C0E6EA"/>
    <a:srgbClr val="62C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85910" autoAdjust="0"/>
  </p:normalViewPr>
  <p:slideViewPr>
    <p:cSldViewPr snapToGrid="0" showGuides="1">
      <p:cViewPr>
        <p:scale>
          <a:sx n="33" d="100"/>
          <a:sy n="33" d="100"/>
        </p:scale>
        <p:origin x="240" y="8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C5B8E3-A9B5-4609-88CA-3E04A8BCD42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996106-0981-4301-BDC0-15CF48CCADCA}">
      <dgm:prSet phldrT="[Text]" custT="1"/>
      <dgm:spPr/>
      <dgm:t>
        <a:bodyPr/>
        <a:lstStyle/>
        <a:p>
          <a:r>
            <a:rPr lang="en-US" sz="3200" b="1" dirty="0" smtClean="0"/>
            <a:t>PRONUNCIATION</a:t>
          </a:r>
          <a:endParaRPr lang="en-US" sz="3200" b="1" dirty="0"/>
        </a:p>
      </dgm:t>
    </dgm:pt>
    <dgm:pt modelId="{1C0032E9-CFD7-4D60-A1B1-64684F93FA1E}" type="parTrans" cxnId="{80753925-CE13-4315-9F98-35D1044CE19A}">
      <dgm:prSet/>
      <dgm:spPr/>
      <dgm:t>
        <a:bodyPr/>
        <a:lstStyle/>
        <a:p>
          <a:endParaRPr lang="en-US" sz="3200"/>
        </a:p>
      </dgm:t>
    </dgm:pt>
    <dgm:pt modelId="{2D153C99-18BA-47B5-A15C-CF06121C30C3}" type="sibTrans" cxnId="{80753925-CE13-4315-9F98-35D1044CE19A}">
      <dgm:prSet/>
      <dgm:spPr/>
      <dgm:t>
        <a:bodyPr/>
        <a:lstStyle/>
        <a:p>
          <a:endParaRPr lang="en-US" sz="3200"/>
        </a:p>
      </dgm:t>
    </dgm:pt>
    <dgm:pt modelId="{B6C6989A-190E-4D57-B6BD-F60FF5BC7A88}">
      <dgm:prSet phldrT="[Text]" custT="1"/>
      <dgm:spPr/>
      <dgm:t>
        <a:bodyPr/>
        <a:lstStyle/>
        <a:p>
          <a:r>
            <a:rPr lang="en-US" sz="3200" b="1" dirty="0" smtClean="0"/>
            <a:t>Sound /</a:t>
          </a:r>
          <a:r>
            <a:rPr lang="el-GR" sz="3200" b="1" i="0" dirty="0" smtClean="0"/>
            <a:t>θ</a:t>
          </a:r>
          <a:r>
            <a:rPr lang="en-US" sz="3200" b="1" dirty="0" smtClean="0"/>
            <a:t>/ and (1)…</a:t>
          </a:r>
          <a:endParaRPr lang="en-US" sz="3200" b="1" dirty="0"/>
        </a:p>
      </dgm:t>
    </dgm:pt>
    <dgm:pt modelId="{BA3115C7-F5D8-4D10-9D23-83437C8F37FB}" type="parTrans" cxnId="{6C9FAA6A-B3C0-4BFB-BE49-ACAAABC70BD1}">
      <dgm:prSet custT="1"/>
      <dgm:spPr/>
      <dgm:t>
        <a:bodyPr/>
        <a:lstStyle/>
        <a:p>
          <a:endParaRPr lang="en-US" sz="3200"/>
        </a:p>
      </dgm:t>
    </dgm:pt>
    <dgm:pt modelId="{02C2A46F-B9D6-40B9-9796-2FD468F067A5}" type="sibTrans" cxnId="{6C9FAA6A-B3C0-4BFB-BE49-ACAAABC70BD1}">
      <dgm:prSet/>
      <dgm:spPr/>
      <dgm:t>
        <a:bodyPr/>
        <a:lstStyle/>
        <a:p>
          <a:endParaRPr lang="en-US" sz="3200"/>
        </a:p>
      </dgm:t>
    </dgm:pt>
    <dgm:pt modelId="{02ABAC92-3766-493E-9250-44231A120383}">
      <dgm:prSet phldrT="[Text]" custT="1"/>
      <dgm:spPr/>
      <dgm:t>
        <a:bodyPr/>
        <a:lstStyle/>
        <a:p>
          <a:r>
            <a:rPr lang="en-US" sz="3200" b="1" dirty="0" smtClean="0"/>
            <a:t>Sound /</a:t>
          </a:r>
          <a:r>
            <a:rPr lang="en-US" sz="3200" b="1" i="0" dirty="0" smtClean="0"/>
            <a:t>æ</a:t>
          </a:r>
          <a:r>
            <a:rPr lang="en-US" sz="3200" b="1" dirty="0" smtClean="0"/>
            <a:t>/ and (2) …</a:t>
          </a:r>
          <a:endParaRPr lang="en-US" sz="3200" b="1" dirty="0"/>
        </a:p>
      </dgm:t>
    </dgm:pt>
    <dgm:pt modelId="{85D9D893-9ADB-464F-8341-073B407840D8}" type="parTrans" cxnId="{5C1C1E1F-DA35-43B2-9E17-574B39695208}">
      <dgm:prSet custT="1"/>
      <dgm:spPr/>
      <dgm:t>
        <a:bodyPr/>
        <a:lstStyle/>
        <a:p>
          <a:endParaRPr lang="en-US" sz="3200"/>
        </a:p>
      </dgm:t>
    </dgm:pt>
    <dgm:pt modelId="{8C8E78CA-4A8E-480B-BB8C-4C3C4FEAC77D}" type="sibTrans" cxnId="{5C1C1E1F-DA35-43B2-9E17-574B39695208}">
      <dgm:prSet/>
      <dgm:spPr/>
      <dgm:t>
        <a:bodyPr/>
        <a:lstStyle/>
        <a:p>
          <a:endParaRPr lang="en-US" sz="3200"/>
        </a:p>
      </dgm:t>
    </dgm:pt>
    <dgm:pt modelId="{B215DB53-8FB3-49E4-93B9-6CA5FB0DEE5B}">
      <dgm:prSet phldrT="[Text]" custT="1"/>
      <dgm:spPr/>
      <dgm:t>
        <a:bodyPr/>
        <a:lstStyle/>
        <a:p>
          <a:r>
            <a:rPr lang="en-US" sz="3200" b="1" dirty="0" smtClean="0"/>
            <a:t>Sound /</a:t>
          </a:r>
          <a:r>
            <a:rPr lang="en-US" sz="3200" b="1" i="0" dirty="0" err="1" smtClean="0"/>
            <a:t>əʊ</a:t>
          </a:r>
          <a:r>
            <a:rPr lang="en-US" sz="3200" b="1" dirty="0" smtClean="0"/>
            <a:t>/ and (3)…</a:t>
          </a:r>
          <a:endParaRPr lang="en-US" sz="3200" b="1" dirty="0"/>
        </a:p>
      </dgm:t>
    </dgm:pt>
    <dgm:pt modelId="{6F602788-0AD7-4C99-96A8-16C56874F8F5}" type="parTrans" cxnId="{8BB81954-333A-4C6E-BE73-89B4923EAEFA}">
      <dgm:prSet custT="1"/>
      <dgm:spPr/>
      <dgm:t>
        <a:bodyPr/>
        <a:lstStyle/>
        <a:p>
          <a:endParaRPr lang="en-US" sz="3200"/>
        </a:p>
      </dgm:t>
    </dgm:pt>
    <dgm:pt modelId="{9B5C47F3-7209-4BD8-B3DD-A93592CB3749}" type="sibTrans" cxnId="{8BB81954-333A-4C6E-BE73-89B4923EAEFA}">
      <dgm:prSet/>
      <dgm:spPr/>
      <dgm:t>
        <a:bodyPr/>
        <a:lstStyle/>
        <a:p>
          <a:endParaRPr lang="en-US" sz="3200"/>
        </a:p>
      </dgm:t>
    </dgm:pt>
    <dgm:pt modelId="{E8610ABF-3C56-4D91-B094-A0497F24EC56}" type="pres">
      <dgm:prSet presAssocID="{DEC5B8E3-A9B5-4609-88CA-3E04A8BCD42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2B1C25-6F3A-4730-B16A-B549596E3383}" type="pres">
      <dgm:prSet presAssocID="{D1996106-0981-4301-BDC0-15CF48CCADCA}" presName="root1" presStyleCnt="0"/>
      <dgm:spPr/>
    </dgm:pt>
    <dgm:pt modelId="{FC0EAD78-9599-46D7-A3AC-5BC4196EF438}" type="pres">
      <dgm:prSet presAssocID="{D1996106-0981-4301-BDC0-15CF48CCADCA}" presName="LevelOneTextNode" presStyleLbl="node0" presStyleIdx="0" presStyleCnt="1" custScaleX="233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600E3E-C70E-4B01-9278-C72B22AD2A53}" type="pres">
      <dgm:prSet presAssocID="{D1996106-0981-4301-BDC0-15CF48CCADCA}" presName="level2hierChild" presStyleCnt="0"/>
      <dgm:spPr/>
    </dgm:pt>
    <dgm:pt modelId="{FF24F35C-F78C-49E4-8547-4E7A930F4FD0}" type="pres">
      <dgm:prSet presAssocID="{BA3115C7-F5D8-4D10-9D23-83437C8F37F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F69201F-3883-4586-8C84-90D6C4D0C5EF}" type="pres">
      <dgm:prSet presAssocID="{BA3115C7-F5D8-4D10-9D23-83437C8F37F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9F5E5AB-EFF5-4C33-951F-4B014B71C6A7}" type="pres">
      <dgm:prSet presAssocID="{B6C6989A-190E-4D57-B6BD-F60FF5BC7A88}" presName="root2" presStyleCnt="0"/>
      <dgm:spPr/>
    </dgm:pt>
    <dgm:pt modelId="{E2C83971-C206-4B8B-91C2-7CC99D4E92E2}" type="pres">
      <dgm:prSet presAssocID="{B6C6989A-190E-4D57-B6BD-F60FF5BC7A88}" presName="LevelTwoTextNode" presStyleLbl="node2" presStyleIdx="0" presStyleCnt="3" custScaleX="270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E1AF5D-668B-4EAD-9145-9FA2618404BD}" type="pres">
      <dgm:prSet presAssocID="{B6C6989A-190E-4D57-B6BD-F60FF5BC7A88}" presName="level3hierChild" presStyleCnt="0"/>
      <dgm:spPr/>
    </dgm:pt>
    <dgm:pt modelId="{A0946AC3-595C-4D55-B444-14298286B033}" type="pres">
      <dgm:prSet presAssocID="{85D9D893-9ADB-464F-8341-073B407840D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57522EE-EE85-4DFB-8F22-CABF4F39238F}" type="pres">
      <dgm:prSet presAssocID="{85D9D893-9ADB-464F-8341-073B407840D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85EB310-FEA0-4595-8FE8-9FF2F30C96A2}" type="pres">
      <dgm:prSet presAssocID="{02ABAC92-3766-493E-9250-44231A120383}" presName="root2" presStyleCnt="0"/>
      <dgm:spPr/>
    </dgm:pt>
    <dgm:pt modelId="{3828EA97-E340-4ABC-AF43-EC8785CD8D9E}" type="pres">
      <dgm:prSet presAssocID="{02ABAC92-3766-493E-9250-44231A120383}" presName="LevelTwoTextNode" presStyleLbl="node2" presStyleIdx="1" presStyleCnt="3" custScaleX="270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1CCF37-F8F1-4736-9FA9-1401AE6FF576}" type="pres">
      <dgm:prSet presAssocID="{02ABAC92-3766-493E-9250-44231A120383}" presName="level3hierChild" presStyleCnt="0"/>
      <dgm:spPr/>
    </dgm:pt>
    <dgm:pt modelId="{08D018A4-D32A-46B7-BF52-35941A22FC3F}" type="pres">
      <dgm:prSet presAssocID="{6F602788-0AD7-4C99-96A8-16C56874F8F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E2FAC8B-DA89-438C-B193-3B5AA02E71B9}" type="pres">
      <dgm:prSet presAssocID="{6F602788-0AD7-4C99-96A8-16C56874F8F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9F43780-3427-4009-A883-78DEC7DEE622}" type="pres">
      <dgm:prSet presAssocID="{B215DB53-8FB3-49E4-93B9-6CA5FB0DEE5B}" presName="root2" presStyleCnt="0"/>
      <dgm:spPr/>
    </dgm:pt>
    <dgm:pt modelId="{DF376DB7-C3B7-405F-9A15-0BD117460D72}" type="pres">
      <dgm:prSet presAssocID="{B215DB53-8FB3-49E4-93B9-6CA5FB0DEE5B}" presName="LevelTwoTextNode" presStyleLbl="node2" presStyleIdx="2" presStyleCnt="3" custScaleX="270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779E17-19E8-4741-8A90-F845D1971BA0}" type="pres">
      <dgm:prSet presAssocID="{B215DB53-8FB3-49E4-93B9-6CA5FB0DEE5B}" presName="level3hierChild" presStyleCnt="0"/>
      <dgm:spPr/>
    </dgm:pt>
  </dgm:ptLst>
  <dgm:cxnLst>
    <dgm:cxn modelId="{A410C487-2C91-4AFE-B22A-8D8452D95F5E}" type="presOf" srcId="{B6C6989A-190E-4D57-B6BD-F60FF5BC7A88}" destId="{E2C83971-C206-4B8B-91C2-7CC99D4E92E2}" srcOrd="0" destOrd="0" presId="urn:microsoft.com/office/officeart/2005/8/layout/hierarchy2"/>
    <dgm:cxn modelId="{8BB81954-333A-4C6E-BE73-89B4923EAEFA}" srcId="{D1996106-0981-4301-BDC0-15CF48CCADCA}" destId="{B215DB53-8FB3-49E4-93B9-6CA5FB0DEE5B}" srcOrd="2" destOrd="0" parTransId="{6F602788-0AD7-4C99-96A8-16C56874F8F5}" sibTransId="{9B5C47F3-7209-4BD8-B3DD-A93592CB3749}"/>
    <dgm:cxn modelId="{C4466CD9-E3AA-4C79-8D87-6EA6A126719F}" type="presOf" srcId="{85D9D893-9ADB-464F-8341-073B407840D8}" destId="{857522EE-EE85-4DFB-8F22-CABF4F39238F}" srcOrd="1" destOrd="0" presId="urn:microsoft.com/office/officeart/2005/8/layout/hierarchy2"/>
    <dgm:cxn modelId="{FFA12E76-EC44-4F74-B460-CDE463A09215}" type="presOf" srcId="{DEC5B8E3-A9B5-4609-88CA-3E04A8BCD42C}" destId="{E8610ABF-3C56-4D91-B094-A0497F24EC56}" srcOrd="0" destOrd="0" presId="urn:microsoft.com/office/officeart/2005/8/layout/hierarchy2"/>
    <dgm:cxn modelId="{960483FB-A32D-4017-99AF-8E86F6EE2BEB}" type="presOf" srcId="{BA3115C7-F5D8-4D10-9D23-83437C8F37FB}" destId="{4F69201F-3883-4586-8C84-90D6C4D0C5EF}" srcOrd="1" destOrd="0" presId="urn:microsoft.com/office/officeart/2005/8/layout/hierarchy2"/>
    <dgm:cxn modelId="{6C9FAA6A-B3C0-4BFB-BE49-ACAAABC70BD1}" srcId="{D1996106-0981-4301-BDC0-15CF48CCADCA}" destId="{B6C6989A-190E-4D57-B6BD-F60FF5BC7A88}" srcOrd="0" destOrd="0" parTransId="{BA3115C7-F5D8-4D10-9D23-83437C8F37FB}" sibTransId="{02C2A46F-B9D6-40B9-9796-2FD468F067A5}"/>
    <dgm:cxn modelId="{80753925-CE13-4315-9F98-35D1044CE19A}" srcId="{DEC5B8E3-A9B5-4609-88CA-3E04A8BCD42C}" destId="{D1996106-0981-4301-BDC0-15CF48CCADCA}" srcOrd="0" destOrd="0" parTransId="{1C0032E9-CFD7-4D60-A1B1-64684F93FA1E}" sibTransId="{2D153C99-18BA-47B5-A15C-CF06121C30C3}"/>
    <dgm:cxn modelId="{58C657E4-62C4-4882-B402-AD144B5AA4E1}" type="presOf" srcId="{85D9D893-9ADB-464F-8341-073B407840D8}" destId="{A0946AC3-595C-4D55-B444-14298286B033}" srcOrd="0" destOrd="0" presId="urn:microsoft.com/office/officeart/2005/8/layout/hierarchy2"/>
    <dgm:cxn modelId="{3DECFA3B-47E9-47C7-8241-B7DC362DA5B1}" type="presOf" srcId="{6F602788-0AD7-4C99-96A8-16C56874F8F5}" destId="{08D018A4-D32A-46B7-BF52-35941A22FC3F}" srcOrd="0" destOrd="0" presId="urn:microsoft.com/office/officeart/2005/8/layout/hierarchy2"/>
    <dgm:cxn modelId="{EED988FC-4E30-4980-99DC-4A5CD37DB2BB}" type="presOf" srcId="{02ABAC92-3766-493E-9250-44231A120383}" destId="{3828EA97-E340-4ABC-AF43-EC8785CD8D9E}" srcOrd="0" destOrd="0" presId="urn:microsoft.com/office/officeart/2005/8/layout/hierarchy2"/>
    <dgm:cxn modelId="{30E3E75B-E97B-4188-9A37-56567A941E72}" type="presOf" srcId="{B215DB53-8FB3-49E4-93B9-6CA5FB0DEE5B}" destId="{DF376DB7-C3B7-405F-9A15-0BD117460D72}" srcOrd="0" destOrd="0" presId="urn:microsoft.com/office/officeart/2005/8/layout/hierarchy2"/>
    <dgm:cxn modelId="{C5BED8A1-1F04-4FF4-8225-1FEAA308FCCB}" type="presOf" srcId="{BA3115C7-F5D8-4D10-9D23-83437C8F37FB}" destId="{FF24F35C-F78C-49E4-8547-4E7A930F4FD0}" srcOrd="0" destOrd="0" presId="urn:microsoft.com/office/officeart/2005/8/layout/hierarchy2"/>
    <dgm:cxn modelId="{31C6FBB2-B99F-411D-9B99-F807663055F3}" type="presOf" srcId="{6F602788-0AD7-4C99-96A8-16C56874F8F5}" destId="{5E2FAC8B-DA89-438C-B193-3B5AA02E71B9}" srcOrd="1" destOrd="0" presId="urn:microsoft.com/office/officeart/2005/8/layout/hierarchy2"/>
    <dgm:cxn modelId="{5C1C1E1F-DA35-43B2-9E17-574B39695208}" srcId="{D1996106-0981-4301-BDC0-15CF48CCADCA}" destId="{02ABAC92-3766-493E-9250-44231A120383}" srcOrd="1" destOrd="0" parTransId="{85D9D893-9ADB-464F-8341-073B407840D8}" sibTransId="{8C8E78CA-4A8E-480B-BB8C-4C3C4FEAC77D}"/>
    <dgm:cxn modelId="{B352C8FE-2F0D-4D1C-A853-9E59B52E0735}" type="presOf" srcId="{D1996106-0981-4301-BDC0-15CF48CCADCA}" destId="{FC0EAD78-9599-46D7-A3AC-5BC4196EF438}" srcOrd="0" destOrd="0" presId="urn:microsoft.com/office/officeart/2005/8/layout/hierarchy2"/>
    <dgm:cxn modelId="{D860758C-B4EB-4AFE-8FF7-7A563FF2C0DA}" type="presParOf" srcId="{E8610ABF-3C56-4D91-B094-A0497F24EC56}" destId="{CD2B1C25-6F3A-4730-B16A-B549596E3383}" srcOrd="0" destOrd="0" presId="urn:microsoft.com/office/officeart/2005/8/layout/hierarchy2"/>
    <dgm:cxn modelId="{955ADF69-D937-4641-8D09-AEBE85B4FEA7}" type="presParOf" srcId="{CD2B1C25-6F3A-4730-B16A-B549596E3383}" destId="{FC0EAD78-9599-46D7-A3AC-5BC4196EF438}" srcOrd="0" destOrd="0" presId="urn:microsoft.com/office/officeart/2005/8/layout/hierarchy2"/>
    <dgm:cxn modelId="{6AC7BAF9-DD2E-4D8E-B6F3-E16176993B07}" type="presParOf" srcId="{CD2B1C25-6F3A-4730-B16A-B549596E3383}" destId="{30600E3E-C70E-4B01-9278-C72B22AD2A53}" srcOrd="1" destOrd="0" presId="urn:microsoft.com/office/officeart/2005/8/layout/hierarchy2"/>
    <dgm:cxn modelId="{F597D046-371B-4020-A069-1F827F1B226F}" type="presParOf" srcId="{30600E3E-C70E-4B01-9278-C72B22AD2A53}" destId="{FF24F35C-F78C-49E4-8547-4E7A930F4FD0}" srcOrd="0" destOrd="0" presId="urn:microsoft.com/office/officeart/2005/8/layout/hierarchy2"/>
    <dgm:cxn modelId="{C1D55C68-817B-4385-975D-C11F4E33EA60}" type="presParOf" srcId="{FF24F35C-F78C-49E4-8547-4E7A930F4FD0}" destId="{4F69201F-3883-4586-8C84-90D6C4D0C5EF}" srcOrd="0" destOrd="0" presId="urn:microsoft.com/office/officeart/2005/8/layout/hierarchy2"/>
    <dgm:cxn modelId="{CDD17BEA-1DD2-48C8-9272-58EB3F2A33BD}" type="presParOf" srcId="{30600E3E-C70E-4B01-9278-C72B22AD2A53}" destId="{69F5E5AB-EFF5-4C33-951F-4B014B71C6A7}" srcOrd="1" destOrd="0" presId="urn:microsoft.com/office/officeart/2005/8/layout/hierarchy2"/>
    <dgm:cxn modelId="{95D13A1C-6BC7-4A70-B8FC-4C9D3174680C}" type="presParOf" srcId="{69F5E5AB-EFF5-4C33-951F-4B014B71C6A7}" destId="{E2C83971-C206-4B8B-91C2-7CC99D4E92E2}" srcOrd="0" destOrd="0" presId="urn:microsoft.com/office/officeart/2005/8/layout/hierarchy2"/>
    <dgm:cxn modelId="{FC412CBD-908D-4C19-84F8-71051A793725}" type="presParOf" srcId="{69F5E5AB-EFF5-4C33-951F-4B014B71C6A7}" destId="{EBE1AF5D-668B-4EAD-9145-9FA2618404BD}" srcOrd="1" destOrd="0" presId="urn:microsoft.com/office/officeart/2005/8/layout/hierarchy2"/>
    <dgm:cxn modelId="{C5123919-1731-4E04-800A-E05DF8D75823}" type="presParOf" srcId="{30600E3E-C70E-4B01-9278-C72B22AD2A53}" destId="{A0946AC3-595C-4D55-B444-14298286B033}" srcOrd="2" destOrd="0" presId="urn:microsoft.com/office/officeart/2005/8/layout/hierarchy2"/>
    <dgm:cxn modelId="{6AC29A0A-03DA-4407-AEE9-76699DE59F2B}" type="presParOf" srcId="{A0946AC3-595C-4D55-B444-14298286B033}" destId="{857522EE-EE85-4DFB-8F22-CABF4F39238F}" srcOrd="0" destOrd="0" presId="urn:microsoft.com/office/officeart/2005/8/layout/hierarchy2"/>
    <dgm:cxn modelId="{78E67D42-36E2-4736-A434-81190CB29800}" type="presParOf" srcId="{30600E3E-C70E-4B01-9278-C72B22AD2A53}" destId="{885EB310-FEA0-4595-8FE8-9FF2F30C96A2}" srcOrd="3" destOrd="0" presId="urn:microsoft.com/office/officeart/2005/8/layout/hierarchy2"/>
    <dgm:cxn modelId="{E9EC2952-456F-4CFC-BC32-2E1FB0EF05FC}" type="presParOf" srcId="{885EB310-FEA0-4595-8FE8-9FF2F30C96A2}" destId="{3828EA97-E340-4ABC-AF43-EC8785CD8D9E}" srcOrd="0" destOrd="0" presId="urn:microsoft.com/office/officeart/2005/8/layout/hierarchy2"/>
    <dgm:cxn modelId="{24B92738-EE6F-41A5-A395-CB2C5E703A82}" type="presParOf" srcId="{885EB310-FEA0-4595-8FE8-9FF2F30C96A2}" destId="{0F1CCF37-F8F1-4736-9FA9-1401AE6FF576}" srcOrd="1" destOrd="0" presId="urn:microsoft.com/office/officeart/2005/8/layout/hierarchy2"/>
    <dgm:cxn modelId="{A6C43566-44A9-44B1-943D-B61428A53566}" type="presParOf" srcId="{30600E3E-C70E-4B01-9278-C72B22AD2A53}" destId="{08D018A4-D32A-46B7-BF52-35941A22FC3F}" srcOrd="4" destOrd="0" presId="urn:microsoft.com/office/officeart/2005/8/layout/hierarchy2"/>
    <dgm:cxn modelId="{0C901703-7038-402D-86EE-40AAB58BC415}" type="presParOf" srcId="{08D018A4-D32A-46B7-BF52-35941A22FC3F}" destId="{5E2FAC8B-DA89-438C-B193-3B5AA02E71B9}" srcOrd="0" destOrd="0" presId="urn:microsoft.com/office/officeart/2005/8/layout/hierarchy2"/>
    <dgm:cxn modelId="{C5B309F8-2827-4928-A89B-5817F27BEB47}" type="presParOf" srcId="{30600E3E-C70E-4B01-9278-C72B22AD2A53}" destId="{99F43780-3427-4009-A883-78DEC7DEE622}" srcOrd="5" destOrd="0" presId="urn:microsoft.com/office/officeart/2005/8/layout/hierarchy2"/>
    <dgm:cxn modelId="{319FB40E-AF42-4B84-867F-B00ADFA4461C}" type="presParOf" srcId="{99F43780-3427-4009-A883-78DEC7DEE622}" destId="{DF376DB7-C3B7-405F-9A15-0BD117460D72}" srcOrd="0" destOrd="0" presId="urn:microsoft.com/office/officeart/2005/8/layout/hierarchy2"/>
    <dgm:cxn modelId="{A2C60BB6-8714-4A94-BC2F-D8A046D5B6EB}" type="presParOf" srcId="{99F43780-3427-4009-A883-78DEC7DEE622}" destId="{1E779E17-19E8-4741-8A90-F845D1971B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C5B8E3-A9B5-4609-88CA-3E04A8BCD42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996106-0981-4301-BDC0-15CF48CCADCA}">
      <dgm:prSet phldrT="[Text]" custT="1"/>
      <dgm:spPr/>
      <dgm:t>
        <a:bodyPr/>
        <a:lstStyle/>
        <a:p>
          <a:r>
            <a:rPr lang="en-US" sz="3200" b="1" dirty="0" smtClean="0"/>
            <a:t>Vocabulary</a:t>
          </a:r>
          <a:endParaRPr lang="en-US" sz="3200" b="1" dirty="0"/>
        </a:p>
      </dgm:t>
    </dgm:pt>
    <dgm:pt modelId="{1C0032E9-CFD7-4D60-A1B1-64684F93FA1E}" type="parTrans" cxnId="{80753925-CE13-4315-9F98-35D1044CE19A}">
      <dgm:prSet/>
      <dgm:spPr/>
      <dgm:t>
        <a:bodyPr/>
        <a:lstStyle/>
        <a:p>
          <a:endParaRPr lang="en-US" sz="3200"/>
        </a:p>
      </dgm:t>
    </dgm:pt>
    <dgm:pt modelId="{2D153C99-18BA-47B5-A15C-CF06121C30C3}" type="sibTrans" cxnId="{80753925-CE13-4315-9F98-35D1044CE19A}">
      <dgm:prSet/>
      <dgm:spPr/>
      <dgm:t>
        <a:bodyPr/>
        <a:lstStyle/>
        <a:p>
          <a:endParaRPr lang="en-US" sz="3200"/>
        </a:p>
      </dgm:t>
    </dgm:pt>
    <dgm:pt modelId="{B6C6989A-190E-4D57-B6BD-F60FF5BC7A88}">
      <dgm:prSet phldrT="[Text]" custT="1"/>
      <dgm:spPr/>
      <dgm:t>
        <a:bodyPr/>
        <a:lstStyle/>
        <a:p>
          <a:pPr algn="l"/>
          <a:r>
            <a:rPr lang="en-US" sz="3200" b="1" dirty="0" smtClean="0"/>
            <a:t>- TV (4) ….</a:t>
          </a:r>
        </a:p>
        <a:p>
          <a:pPr algn="l"/>
          <a:r>
            <a:rPr lang="en-US" sz="3200" b="1" dirty="0" smtClean="0"/>
            <a:t>- Things and person on (5) ….</a:t>
          </a:r>
        </a:p>
        <a:p>
          <a:pPr algn="l"/>
          <a:r>
            <a:rPr lang="en-US" sz="3200" b="1" dirty="0" smtClean="0"/>
            <a:t>- (6) ………………...to describe TV</a:t>
          </a:r>
        </a:p>
      </dgm:t>
    </dgm:pt>
    <dgm:pt modelId="{BA3115C7-F5D8-4D10-9D23-83437C8F37FB}" type="parTrans" cxnId="{6C9FAA6A-B3C0-4BFB-BE49-ACAAABC70BD1}">
      <dgm:prSet custT="1"/>
      <dgm:spPr/>
      <dgm:t>
        <a:bodyPr/>
        <a:lstStyle/>
        <a:p>
          <a:endParaRPr lang="en-US" sz="3200"/>
        </a:p>
      </dgm:t>
    </dgm:pt>
    <dgm:pt modelId="{02C2A46F-B9D6-40B9-9796-2FD468F067A5}" type="sibTrans" cxnId="{6C9FAA6A-B3C0-4BFB-BE49-ACAAABC70BD1}">
      <dgm:prSet/>
      <dgm:spPr/>
      <dgm:t>
        <a:bodyPr/>
        <a:lstStyle/>
        <a:p>
          <a:endParaRPr lang="en-US" sz="3200"/>
        </a:p>
      </dgm:t>
    </dgm:pt>
    <dgm:pt modelId="{02ABAC92-3766-493E-9250-44231A120383}">
      <dgm:prSet phldrT="[Text]" custT="1"/>
      <dgm:spPr/>
      <dgm:t>
        <a:bodyPr/>
        <a:lstStyle/>
        <a:p>
          <a:pPr algn="l"/>
          <a:r>
            <a:rPr lang="en-US" sz="3200" b="1" dirty="0" smtClean="0"/>
            <a:t>- Names of (7) …….</a:t>
          </a:r>
        </a:p>
        <a:p>
          <a:pPr algn="l"/>
          <a:r>
            <a:rPr lang="en-US" sz="3200" b="1" dirty="0" smtClean="0"/>
            <a:t>- (8)…………………………... to play sports and games</a:t>
          </a:r>
          <a:endParaRPr lang="en-US" sz="3200" b="1" dirty="0"/>
        </a:p>
      </dgm:t>
    </dgm:pt>
    <dgm:pt modelId="{85D9D893-9ADB-464F-8341-073B407840D8}" type="parTrans" cxnId="{5C1C1E1F-DA35-43B2-9E17-574B39695208}">
      <dgm:prSet custT="1"/>
      <dgm:spPr/>
      <dgm:t>
        <a:bodyPr/>
        <a:lstStyle/>
        <a:p>
          <a:endParaRPr lang="en-US" sz="3200"/>
        </a:p>
      </dgm:t>
    </dgm:pt>
    <dgm:pt modelId="{8C8E78CA-4A8E-480B-BB8C-4C3C4FEAC77D}" type="sibTrans" cxnId="{5C1C1E1F-DA35-43B2-9E17-574B39695208}">
      <dgm:prSet/>
      <dgm:spPr/>
      <dgm:t>
        <a:bodyPr/>
        <a:lstStyle/>
        <a:p>
          <a:endParaRPr lang="en-US" sz="3200"/>
        </a:p>
      </dgm:t>
    </dgm:pt>
    <dgm:pt modelId="{B215DB53-8FB3-49E4-93B9-6CA5FB0DEE5B}">
      <dgm:prSet phldrT="[Text]" custT="1"/>
      <dgm:spPr/>
      <dgm:t>
        <a:bodyPr/>
        <a:lstStyle/>
        <a:p>
          <a:pPr algn="l"/>
          <a:r>
            <a:rPr lang="en-US" sz="3200" b="1" dirty="0" smtClean="0"/>
            <a:t>- (9) ………………...to describe city and landmarks</a:t>
          </a:r>
          <a:endParaRPr lang="en-US" sz="3200" b="1" dirty="0"/>
        </a:p>
      </dgm:t>
    </dgm:pt>
    <dgm:pt modelId="{6F602788-0AD7-4C99-96A8-16C56874F8F5}" type="parTrans" cxnId="{8BB81954-333A-4C6E-BE73-89B4923EAEFA}">
      <dgm:prSet custT="1"/>
      <dgm:spPr/>
      <dgm:t>
        <a:bodyPr/>
        <a:lstStyle/>
        <a:p>
          <a:endParaRPr lang="en-US" sz="3200"/>
        </a:p>
      </dgm:t>
    </dgm:pt>
    <dgm:pt modelId="{9B5C47F3-7209-4BD8-B3DD-A93592CB3749}" type="sibTrans" cxnId="{8BB81954-333A-4C6E-BE73-89B4923EAEFA}">
      <dgm:prSet/>
      <dgm:spPr/>
      <dgm:t>
        <a:bodyPr/>
        <a:lstStyle/>
        <a:p>
          <a:endParaRPr lang="en-US" sz="3200"/>
        </a:p>
      </dgm:t>
    </dgm:pt>
    <dgm:pt modelId="{E8610ABF-3C56-4D91-B094-A0497F24EC56}" type="pres">
      <dgm:prSet presAssocID="{DEC5B8E3-A9B5-4609-88CA-3E04A8BCD42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2B1C25-6F3A-4730-B16A-B549596E3383}" type="pres">
      <dgm:prSet presAssocID="{D1996106-0981-4301-BDC0-15CF48CCADCA}" presName="root1" presStyleCnt="0"/>
      <dgm:spPr/>
    </dgm:pt>
    <dgm:pt modelId="{FC0EAD78-9599-46D7-A3AC-5BC4196EF438}" type="pres">
      <dgm:prSet presAssocID="{D1996106-0981-4301-BDC0-15CF48CCADCA}" presName="LevelOneTextNode" presStyleLbl="node0" presStyleIdx="0" presStyleCnt="1" custScaleX="233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600E3E-C70E-4B01-9278-C72B22AD2A53}" type="pres">
      <dgm:prSet presAssocID="{D1996106-0981-4301-BDC0-15CF48CCADCA}" presName="level2hierChild" presStyleCnt="0"/>
      <dgm:spPr/>
    </dgm:pt>
    <dgm:pt modelId="{FF24F35C-F78C-49E4-8547-4E7A930F4FD0}" type="pres">
      <dgm:prSet presAssocID="{BA3115C7-F5D8-4D10-9D23-83437C8F37F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F69201F-3883-4586-8C84-90D6C4D0C5EF}" type="pres">
      <dgm:prSet presAssocID="{BA3115C7-F5D8-4D10-9D23-83437C8F37F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9F5E5AB-EFF5-4C33-951F-4B014B71C6A7}" type="pres">
      <dgm:prSet presAssocID="{B6C6989A-190E-4D57-B6BD-F60FF5BC7A88}" presName="root2" presStyleCnt="0"/>
      <dgm:spPr/>
    </dgm:pt>
    <dgm:pt modelId="{E2C83971-C206-4B8B-91C2-7CC99D4E92E2}" type="pres">
      <dgm:prSet presAssocID="{B6C6989A-190E-4D57-B6BD-F60FF5BC7A88}" presName="LevelTwoTextNode" presStyleLbl="node2" presStyleIdx="0" presStyleCnt="3" custScaleX="732726" custScaleY="3530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E1AF5D-668B-4EAD-9145-9FA2618404BD}" type="pres">
      <dgm:prSet presAssocID="{B6C6989A-190E-4D57-B6BD-F60FF5BC7A88}" presName="level3hierChild" presStyleCnt="0"/>
      <dgm:spPr/>
    </dgm:pt>
    <dgm:pt modelId="{A0946AC3-595C-4D55-B444-14298286B033}" type="pres">
      <dgm:prSet presAssocID="{85D9D893-9ADB-464F-8341-073B407840D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57522EE-EE85-4DFB-8F22-CABF4F39238F}" type="pres">
      <dgm:prSet presAssocID="{85D9D893-9ADB-464F-8341-073B407840D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85EB310-FEA0-4595-8FE8-9FF2F30C96A2}" type="pres">
      <dgm:prSet presAssocID="{02ABAC92-3766-493E-9250-44231A120383}" presName="root2" presStyleCnt="0"/>
      <dgm:spPr/>
    </dgm:pt>
    <dgm:pt modelId="{3828EA97-E340-4ABC-AF43-EC8785CD8D9E}" type="pres">
      <dgm:prSet presAssocID="{02ABAC92-3766-493E-9250-44231A120383}" presName="LevelTwoTextNode" presStyleLbl="node2" presStyleIdx="1" presStyleCnt="3" custScaleX="729666" custScaleY="2030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1CCF37-F8F1-4736-9FA9-1401AE6FF576}" type="pres">
      <dgm:prSet presAssocID="{02ABAC92-3766-493E-9250-44231A120383}" presName="level3hierChild" presStyleCnt="0"/>
      <dgm:spPr/>
    </dgm:pt>
    <dgm:pt modelId="{08D018A4-D32A-46B7-BF52-35941A22FC3F}" type="pres">
      <dgm:prSet presAssocID="{6F602788-0AD7-4C99-96A8-16C56874F8F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E2FAC8B-DA89-438C-B193-3B5AA02E71B9}" type="pres">
      <dgm:prSet presAssocID="{6F602788-0AD7-4C99-96A8-16C56874F8F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9F43780-3427-4009-A883-78DEC7DEE622}" type="pres">
      <dgm:prSet presAssocID="{B215DB53-8FB3-49E4-93B9-6CA5FB0DEE5B}" presName="root2" presStyleCnt="0"/>
      <dgm:spPr/>
    </dgm:pt>
    <dgm:pt modelId="{DF376DB7-C3B7-405F-9A15-0BD117460D72}" type="pres">
      <dgm:prSet presAssocID="{B215DB53-8FB3-49E4-93B9-6CA5FB0DEE5B}" presName="LevelTwoTextNode" presStyleLbl="node2" presStyleIdx="2" presStyleCnt="3" custScaleX="718418" custScaleY="1225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779E17-19E8-4741-8A90-F845D1971BA0}" type="pres">
      <dgm:prSet presAssocID="{B215DB53-8FB3-49E4-93B9-6CA5FB0DEE5B}" presName="level3hierChild" presStyleCnt="0"/>
      <dgm:spPr/>
    </dgm:pt>
  </dgm:ptLst>
  <dgm:cxnLst>
    <dgm:cxn modelId="{A410C487-2C91-4AFE-B22A-8D8452D95F5E}" type="presOf" srcId="{B6C6989A-190E-4D57-B6BD-F60FF5BC7A88}" destId="{E2C83971-C206-4B8B-91C2-7CC99D4E92E2}" srcOrd="0" destOrd="0" presId="urn:microsoft.com/office/officeart/2005/8/layout/hierarchy2"/>
    <dgm:cxn modelId="{8BB81954-333A-4C6E-BE73-89B4923EAEFA}" srcId="{D1996106-0981-4301-BDC0-15CF48CCADCA}" destId="{B215DB53-8FB3-49E4-93B9-6CA5FB0DEE5B}" srcOrd="2" destOrd="0" parTransId="{6F602788-0AD7-4C99-96A8-16C56874F8F5}" sibTransId="{9B5C47F3-7209-4BD8-B3DD-A93592CB3749}"/>
    <dgm:cxn modelId="{C4466CD9-E3AA-4C79-8D87-6EA6A126719F}" type="presOf" srcId="{85D9D893-9ADB-464F-8341-073B407840D8}" destId="{857522EE-EE85-4DFB-8F22-CABF4F39238F}" srcOrd="1" destOrd="0" presId="urn:microsoft.com/office/officeart/2005/8/layout/hierarchy2"/>
    <dgm:cxn modelId="{FFA12E76-EC44-4F74-B460-CDE463A09215}" type="presOf" srcId="{DEC5B8E3-A9B5-4609-88CA-3E04A8BCD42C}" destId="{E8610ABF-3C56-4D91-B094-A0497F24EC56}" srcOrd="0" destOrd="0" presId="urn:microsoft.com/office/officeart/2005/8/layout/hierarchy2"/>
    <dgm:cxn modelId="{960483FB-A32D-4017-99AF-8E86F6EE2BEB}" type="presOf" srcId="{BA3115C7-F5D8-4D10-9D23-83437C8F37FB}" destId="{4F69201F-3883-4586-8C84-90D6C4D0C5EF}" srcOrd="1" destOrd="0" presId="urn:microsoft.com/office/officeart/2005/8/layout/hierarchy2"/>
    <dgm:cxn modelId="{6C9FAA6A-B3C0-4BFB-BE49-ACAAABC70BD1}" srcId="{D1996106-0981-4301-BDC0-15CF48CCADCA}" destId="{B6C6989A-190E-4D57-B6BD-F60FF5BC7A88}" srcOrd="0" destOrd="0" parTransId="{BA3115C7-F5D8-4D10-9D23-83437C8F37FB}" sibTransId="{02C2A46F-B9D6-40B9-9796-2FD468F067A5}"/>
    <dgm:cxn modelId="{80753925-CE13-4315-9F98-35D1044CE19A}" srcId="{DEC5B8E3-A9B5-4609-88CA-3E04A8BCD42C}" destId="{D1996106-0981-4301-BDC0-15CF48CCADCA}" srcOrd="0" destOrd="0" parTransId="{1C0032E9-CFD7-4D60-A1B1-64684F93FA1E}" sibTransId="{2D153C99-18BA-47B5-A15C-CF06121C30C3}"/>
    <dgm:cxn modelId="{58C657E4-62C4-4882-B402-AD144B5AA4E1}" type="presOf" srcId="{85D9D893-9ADB-464F-8341-073B407840D8}" destId="{A0946AC3-595C-4D55-B444-14298286B033}" srcOrd="0" destOrd="0" presId="urn:microsoft.com/office/officeart/2005/8/layout/hierarchy2"/>
    <dgm:cxn modelId="{3DECFA3B-47E9-47C7-8241-B7DC362DA5B1}" type="presOf" srcId="{6F602788-0AD7-4C99-96A8-16C56874F8F5}" destId="{08D018A4-D32A-46B7-BF52-35941A22FC3F}" srcOrd="0" destOrd="0" presId="urn:microsoft.com/office/officeart/2005/8/layout/hierarchy2"/>
    <dgm:cxn modelId="{EED988FC-4E30-4980-99DC-4A5CD37DB2BB}" type="presOf" srcId="{02ABAC92-3766-493E-9250-44231A120383}" destId="{3828EA97-E340-4ABC-AF43-EC8785CD8D9E}" srcOrd="0" destOrd="0" presId="urn:microsoft.com/office/officeart/2005/8/layout/hierarchy2"/>
    <dgm:cxn modelId="{30E3E75B-E97B-4188-9A37-56567A941E72}" type="presOf" srcId="{B215DB53-8FB3-49E4-93B9-6CA5FB0DEE5B}" destId="{DF376DB7-C3B7-405F-9A15-0BD117460D72}" srcOrd="0" destOrd="0" presId="urn:microsoft.com/office/officeart/2005/8/layout/hierarchy2"/>
    <dgm:cxn modelId="{C5BED8A1-1F04-4FF4-8225-1FEAA308FCCB}" type="presOf" srcId="{BA3115C7-F5D8-4D10-9D23-83437C8F37FB}" destId="{FF24F35C-F78C-49E4-8547-4E7A930F4FD0}" srcOrd="0" destOrd="0" presId="urn:microsoft.com/office/officeart/2005/8/layout/hierarchy2"/>
    <dgm:cxn modelId="{31C6FBB2-B99F-411D-9B99-F807663055F3}" type="presOf" srcId="{6F602788-0AD7-4C99-96A8-16C56874F8F5}" destId="{5E2FAC8B-DA89-438C-B193-3B5AA02E71B9}" srcOrd="1" destOrd="0" presId="urn:microsoft.com/office/officeart/2005/8/layout/hierarchy2"/>
    <dgm:cxn modelId="{5C1C1E1F-DA35-43B2-9E17-574B39695208}" srcId="{D1996106-0981-4301-BDC0-15CF48CCADCA}" destId="{02ABAC92-3766-493E-9250-44231A120383}" srcOrd="1" destOrd="0" parTransId="{85D9D893-9ADB-464F-8341-073B407840D8}" sibTransId="{8C8E78CA-4A8E-480B-BB8C-4C3C4FEAC77D}"/>
    <dgm:cxn modelId="{B352C8FE-2F0D-4D1C-A853-9E59B52E0735}" type="presOf" srcId="{D1996106-0981-4301-BDC0-15CF48CCADCA}" destId="{FC0EAD78-9599-46D7-A3AC-5BC4196EF438}" srcOrd="0" destOrd="0" presId="urn:microsoft.com/office/officeart/2005/8/layout/hierarchy2"/>
    <dgm:cxn modelId="{D860758C-B4EB-4AFE-8FF7-7A563FF2C0DA}" type="presParOf" srcId="{E8610ABF-3C56-4D91-B094-A0497F24EC56}" destId="{CD2B1C25-6F3A-4730-B16A-B549596E3383}" srcOrd="0" destOrd="0" presId="urn:microsoft.com/office/officeart/2005/8/layout/hierarchy2"/>
    <dgm:cxn modelId="{955ADF69-D937-4641-8D09-AEBE85B4FEA7}" type="presParOf" srcId="{CD2B1C25-6F3A-4730-B16A-B549596E3383}" destId="{FC0EAD78-9599-46D7-A3AC-5BC4196EF438}" srcOrd="0" destOrd="0" presId="urn:microsoft.com/office/officeart/2005/8/layout/hierarchy2"/>
    <dgm:cxn modelId="{6AC7BAF9-DD2E-4D8E-B6F3-E16176993B07}" type="presParOf" srcId="{CD2B1C25-6F3A-4730-B16A-B549596E3383}" destId="{30600E3E-C70E-4B01-9278-C72B22AD2A53}" srcOrd="1" destOrd="0" presId="urn:microsoft.com/office/officeart/2005/8/layout/hierarchy2"/>
    <dgm:cxn modelId="{F597D046-371B-4020-A069-1F827F1B226F}" type="presParOf" srcId="{30600E3E-C70E-4B01-9278-C72B22AD2A53}" destId="{FF24F35C-F78C-49E4-8547-4E7A930F4FD0}" srcOrd="0" destOrd="0" presId="urn:microsoft.com/office/officeart/2005/8/layout/hierarchy2"/>
    <dgm:cxn modelId="{C1D55C68-817B-4385-975D-C11F4E33EA60}" type="presParOf" srcId="{FF24F35C-F78C-49E4-8547-4E7A930F4FD0}" destId="{4F69201F-3883-4586-8C84-90D6C4D0C5EF}" srcOrd="0" destOrd="0" presId="urn:microsoft.com/office/officeart/2005/8/layout/hierarchy2"/>
    <dgm:cxn modelId="{CDD17BEA-1DD2-48C8-9272-58EB3F2A33BD}" type="presParOf" srcId="{30600E3E-C70E-4B01-9278-C72B22AD2A53}" destId="{69F5E5AB-EFF5-4C33-951F-4B014B71C6A7}" srcOrd="1" destOrd="0" presId="urn:microsoft.com/office/officeart/2005/8/layout/hierarchy2"/>
    <dgm:cxn modelId="{95D13A1C-6BC7-4A70-B8FC-4C9D3174680C}" type="presParOf" srcId="{69F5E5AB-EFF5-4C33-951F-4B014B71C6A7}" destId="{E2C83971-C206-4B8B-91C2-7CC99D4E92E2}" srcOrd="0" destOrd="0" presId="urn:microsoft.com/office/officeart/2005/8/layout/hierarchy2"/>
    <dgm:cxn modelId="{FC412CBD-908D-4C19-84F8-71051A793725}" type="presParOf" srcId="{69F5E5AB-EFF5-4C33-951F-4B014B71C6A7}" destId="{EBE1AF5D-668B-4EAD-9145-9FA2618404BD}" srcOrd="1" destOrd="0" presId="urn:microsoft.com/office/officeart/2005/8/layout/hierarchy2"/>
    <dgm:cxn modelId="{C5123919-1731-4E04-800A-E05DF8D75823}" type="presParOf" srcId="{30600E3E-C70E-4B01-9278-C72B22AD2A53}" destId="{A0946AC3-595C-4D55-B444-14298286B033}" srcOrd="2" destOrd="0" presId="urn:microsoft.com/office/officeart/2005/8/layout/hierarchy2"/>
    <dgm:cxn modelId="{6AC29A0A-03DA-4407-AEE9-76699DE59F2B}" type="presParOf" srcId="{A0946AC3-595C-4D55-B444-14298286B033}" destId="{857522EE-EE85-4DFB-8F22-CABF4F39238F}" srcOrd="0" destOrd="0" presId="urn:microsoft.com/office/officeart/2005/8/layout/hierarchy2"/>
    <dgm:cxn modelId="{78E67D42-36E2-4736-A434-81190CB29800}" type="presParOf" srcId="{30600E3E-C70E-4B01-9278-C72B22AD2A53}" destId="{885EB310-FEA0-4595-8FE8-9FF2F30C96A2}" srcOrd="3" destOrd="0" presId="urn:microsoft.com/office/officeart/2005/8/layout/hierarchy2"/>
    <dgm:cxn modelId="{E9EC2952-456F-4CFC-BC32-2E1FB0EF05FC}" type="presParOf" srcId="{885EB310-FEA0-4595-8FE8-9FF2F30C96A2}" destId="{3828EA97-E340-4ABC-AF43-EC8785CD8D9E}" srcOrd="0" destOrd="0" presId="urn:microsoft.com/office/officeart/2005/8/layout/hierarchy2"/>
    <dgm:cxn modelId="{24B92738-EE6F-41A5-A395-CB2C5E703A82}" type="presParOf" srcId="{885EB310-FEA0-4595-8FE8-9FF2F30C96A2}" destId="{0F1CCF37-F8F1-4736-9FA9-1401AE6FF576}" srcOrd="1" destOrd="0" presId="urn:microsoft.com/office/officeart/2005/8/layout/hierarchy2"/>
    <dgm:cxn modelId="{A6C43566-44A9-44B1-943D-B61428A53566}" type="presParOf" srcId="{30600E3E-C70E-4B01-9278-C72B22AD2A53}" destId="{08D018A4-D32A-46B7-BF52-35941A22FC3F}" srcOrd="4" destOrd="0" presId="urn:microsoft.com/office/officeart/2005/8/layout/hierarchy2"/>
    <dgm:cxn modelId="{0C901703-7038-402D-86EE-40AAB58BC415}" type="presParOf" srcId="{08D018A4-D32A-46B7-BF52-35941A22FC3F}" destId="{5E2FAC8B-DA89-438C-B193-3B5AA02E71B9}" srcOrd="0" destOrd="0" presId="urn:microsoft.com/office/officeart/2005/8/layout/hierarchy2"/>
    <dgm:cxn modelId="{C5B309F8-2827-4928-A89B-5817F27BEB47}" type="presParOf" srcId="{30600E3E-C70E-4B01-9278-C72B22AD2A53}" destId="{99F43780-3427-4009-A883-78DEC7DEE622}" srcOrd="5" destOrd="0" presId="urn:microsoft.com/office/officeart/2005/8/layout/hierarchy2"/>
    <dgm:cxn modelId="{319FB40E-AF42-4B84-867F-B00ADFA4461C}" type="presParOf" srcId="{99F43780-3427-4009-A883-78DEC7DEE622}" destId="{DF376DB7-C3B7-405F-9A15-0BD117460D72}" srcOrd="0" destOrd="0" presId="urn:microsoft.com/office/officeart/2005/8/layout/hierarchy2"/>
    <dgm:cxn modelId="{A2C60BB6-8714-4A94-BC2F-D8A046D5B6EB}" type="presParOf" srcId="{99F43780-3427-4009-A883-78DEC7DEE622}" destId="{1E779E17-19E8-4741-8A90-F845D1971B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C5B8E3-A9B5-4609-88CA-3E04A8BCD42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996106-0981-4301-BDC0-15CF48CCADCA}">
      <dgm:prSet phldrT="[Text]" custT="1"/>
      <dgm:spPr/>
      <dgm:t>
        <a:bodyPr/>
        <a:lstStyle/>
        <a:p>
          <a:r>
            <a:rPr lang="en-US" sz="3200" b="1" dirty="0" smtClean="0"/>
            <a:t>Grammar</a:t>
          </a:r>
          <a:endParaRPr lang="en-US" sz="3200" b="1" dirty="0"/>
        </a:p>
      </dgm:t>
    </dgm:pt>
    <dgm:pt modelId="{1C0032E9-CFD7-4D60-A1B1-64684F93FA1E}" type="parTrans" cxnId="{80753925-CE13-4315-9F98-35D1044CE19A}">
      <dgm:prSet/>
      <dgm:spPr/>
      <dgm:t>
        <a:bodyPr/>
        <a:lstStyle/>
        <a:p>
          <a:endParaRPr lang="en-US" sz="3200"/>
        </a:p>
      </dgm:t>
    </dgm:pt>
    <dgm:pt modelId="{2D153C99-18BA-47B5-A15C-CF06121C30C3}" type="sibTrans" cxnId="{80753925-CE13-4315-9F98-35D1044CE19A}">
      <dgm:prSet/>
      <dgm:spPr/>
      <dgm:t>
        <a:bodyPr/>
        <a:lstStyle/>
        <a:p>
          <a:endParaRPr lang="en-US" sz="3200"/>
        </a:p>
      </dgm:t>
    </dgm:pt>
    <dgm:pt modelId="{B6C6989A-190E-4D57-B6BD-F60FF5BC7A88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3000" b="1" dirty="0" smtClean="0"/>
            <a:t>- Use to talk about </a:t>
          </a:r>
          <a:r>
            <a:rPr lang="en-US" sz="3000" b="1" dirty="0" err="1" smtClean="0"/>
            <a:t>sth</a:t>
          </a:r>
          <a:r>
            <a:rPr lang="en-US" sz="3000" b="1" dirty="0" smtClean="0"/>
            <a:t> happened in the past: (10)….</a:t>
          </a:r>
        </a:p>
        <a:p>
          <a:pPr algn="l">
            <a:lnSpc>
              <a:spcPct val="150000"/>
            </a:lnSpc>
          </a:pPr>
          <a:r>
            <a:rPr lang="en-US" sz="3000" b="1" dirty="0" smtClean="0"/>
            <a:t>- Use to give command or direct order: (11)….</a:t>
          </a:r>
        </a:p>
      </dgm:t>
    </dgm:pt>
    <dgm:pt modelId="{BA3115C7-F5D8-4D10-9D23-83437C8F37FB}" type="parTrans" cxnId="{6C9FAA6A-B3C0-4BFB-BE49-ACAAABC70BD1}">
      <dgm:prSet custT="1"/>
      <dgm:spPr/>
      <dgm:t>
        <a:bodyPr/>
        <a:lstStyle/>
        <a:p>
          <a:endParaRPr lang="en-US" sz="3200"/>
        </a:p>
      </dgm:t>
    </dgm:pt>
    <dgm:pt modelId="{02C2A46F-B9D6-40B9-9796-2FD468F067A5}" type="sibTrans" cxnId="{6C9FAA6A-B3C0-4BFB-BE49-ACAAABC70BD1}">
      <dgm:prSet/>
      <dgm:spPr/>
      <dgm:t>
        <a:bodyPr/>
        <a:lstStyle/>
        <a:p>
          <a:endParaRPr lang="en-US" sz="3200"/>
        </a:p>
      </dgm:t>
    </dgm:pt>
    <dgm:pt modelId="{02ABAC92-3766-493E-9250-44231A120383}">
      <dgm:prSet phldrT="[Text]" custT="1"/>
      <dgm:spPr/>
      <dgm:t>
        <a:bodyPr/>
        <a:lstStyle/>
        <a:p>
          <a:pPr algn="l"/>
          <a:r>
            <a:rPr lang="en-US" sz="3200" b="1" dirty="0" smtClean="0"/>
            <a:t>- (12) ...... are followed Noun. Possessive pronouns stand alone</a:t>
          </a:r>
          <a:endParaRPr lang="en-US" sz="3200" b="1" dirty="0"/>
        </a:p>
      </dgm:t>
    </dgm:pt>
    <dgm:pt modelId="{85D9D893-9ADB-464F-8341-073B407840D8}" type="parTrans" cxnId="{5C1C1E1F-DA35-43B2-9E17-574B39695208}">
      <dgm:prSet custT="1"/>
      <dgm:spPr/>
      <dgm:t>
        <a:bodyPr/>
        <a:lstStyle/>
        <a:p>
          <a:endParaRPr lang="en-US" sz="3200"/>
        </a:p>
      </dgm:t>
    </dgm:pt>
    <dgm:pt modelId="{8C8E78CA-4A8E-480B-BB8C-4C3C4FEAC77D}" type="sibTrans" cxnId="{5C1C1E1F-DA35-43B2-9E17-574B39695208}">
      <dgm:prSet/>
      <dgm:spPr/>
      <dgm:t>
        <a:bodyPr/>
        <a:lstStyle/>
        <a:p>
          <a:endParaRPr lang="en-US" sz="3200"/>
        </a:p>
      </dgm:t>
    </dgm:pt>
    <dgm:pt modelId="{B215DB53-8FB3-49E4-93B9-6CA5FB0DEE5B}">
      <dgm:prSet phldrT="[Text]" custT="1"/>
      <dgm:spPr/>
      <dgm:t>
        <a:bodyPr/>
        <a:lstStyle/>
        <a:p>
          <a:pPr algn="l"/>
          <a:r>
            <a:rPr lang="en-US" sz="3200" b="1" dirty="0" smtClean="0"/>
            <a:t>- (13)….....question and (14)……………………. in compound sentences.</a:t>
          </a:r>
          <a:endParaRPr lang="en-US" sz="3200" b="1" dirty="0"/>
        </a:p>
      </dgm:t>
    </dgm:pt>
    <dgm:pt modelId="{6F602788-0AD7-4C99-96A8-16C56874F8F5}" type="parTrans" cxnId="{8BB81954-333A-4C6E-BE73-89B4923EAEFA}">
      <dgm:prSet custT="1"/>
      <dgm:spPr/>
      <dgm:t>
        <a:bodyPr/>
        <a:lstStyle/>
        <a:p>
          <a:endParaRPr lang="en-US" sz="3200"/>
        </a:p>
      </dgm:t>
    </dgm:pt>
    <dgm:pt modelId="{9B5C47F3-7209-4BD8-B3DD-A93592CB3749}" type="sibTrans" cxnId="{8BB81954-333A-4C6E-BE73-89B4923EAEFA}">
      <dgm:prSet/>
      <dgm:spPr/>
      <dgm:t>
        <a:bodyPr/>
        <a:lstStyle/>
        <a:p>
          <a:endParaRPr lang="en-US" sz="3200"/>
        </a:p>
      </dgm:t>
    </dgm:pt>
    <dgm:pt modelId="{E8610ABF-3C56-4D91-B094-A0497F24EC56}" type="pres">
      <dgm:prSet presAssocID="{DEC5B8E3-A9B5-4609-88CA-3E04A8BCD42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2B1C25-6F3A-4730-B16A-B549596E3383}" type="pres">
      <dgm:prSet presAssocID="{D1996106-0981-4301-BDC0-15CF48CCADCA}" presName="root1" presStyleCnt="0"/>
      <dgm:spPr/>
    </dgm:pt>
    <dgm:pt modelId="{FC0EAD78-9599-46D7-A3AC-5BC4196EF438}" type="pres">
      <dgm:prSet presAssocID="{D1996106-0981-4301-BDC0-15CF48CCADCA}" presName="LevelOneTextNode" presStyleLbl="node0" presStyleIdx="0" presStyleCnt="1" custScaleX="233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600E3E-C70E-4B01-9278-C72B22AD2A53}" type="pres">
      <dgm:prSet presAssocID="{D1996106-0981-4301-BDC0-15CF48CCADCA}" presName="level2hierChild" presStyleCnt="0"/>
      <dgm:spPr/>
    </dgm:pt>
    <dgm:pt modelId="{FF24F35C-F78C-49E4-8547-4E7A930F4FD0}" type="pres">
      <dgm:prSet presAssocID="{BA3115C7-F5D8-4D10-9D23-83437C8F37F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F69201F-3883-4586-8C84-90D6C4D0C5EF}" type="pres">
      <dgm:prSet presAssocID="{BA3115C7-F5D8-4D10-9D23-83437C8F37F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9F5E5AB-EFF5-4C33-951F-4B014B71C6A7}" type="pres">
      <dgm:prSet presAssocID="{B6C6989A-190E-4D57-B6BD-F60FF5BC7A88}" presName="root2" presStyleCnt="0"/>
      <dgm:spPr/>
    </dgm:pt>
    <dgm:pt modelId="{E2C83971-C206-4B8B-91C2-7CC99D4E92E2}" type="pres">
      <dgm:prSet presAssocID="{B6C6989A-190E-4D57-B6BD-F60FF5BC7A88}" presName="LevelTwoTextNode" presStyleLbl="node2" presStyleIdx="0" presStyleCnt="3" custScaleX="732726" custScaleY="3175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E1AF5D-668B-4EAD-9145-9FA2618404BD}" type="pres">
      <dgm:prSet presAssocID="{B6C6989A-190E-4D57-B6BD-F60FF5BC7A88}" presName="level3hierChild" presStyleCnt="0"/>
      <dgm:spPr/>
    </dgm:pt>
    <dgm:pt modelId="{A0946AC3-595C-4D55-B444-14298286B033}" type="pres">
      <dgm:prSet presAssocID="{85D9D893-9ADB-464F-8341-073B407840D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57522EE-EE85-4DFB-8F22-CABF4F39238F}" type="pres">
      <dgm:prSet presAssocID="{85D9D893-9ADB-464F-8341-073B407840D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85EB310-FEA0-4595-8FE8-9FF2F30C96A2}" type="pres">
      <dgm:prSet presAssocID="{02ABAC92-3766-493E-9250-44231A120383}" presName="root2" presStyleCnt="0"/>
      <dgm:spPr/>
    </dgm:pt>
    <dgm:pt modelId="{3828EA97-E340-4ABC-AF43-EC8785CD8D9E}" type="pres">
      <dgm:prSet presAssocID="{02ABAC92-3766-493E-9250-44231A120383}" presName="LevelTwoTextNode" presStyleLbl="node2" presStyleIdx="1" presStyleCnt="3" custScaleX="729666" custScaleY="2030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1CCF37-F8F1-4736-9FA9-1401AE6FF576}" type="pres">
      <dgm:prSet presAssocID="{02ABAC92-3766-493E-9250-44231A120383}" presName="level3hierChild" presStyleCnt="0"/>
      <dgm:spPr/>
    </dgm:pt>
    <dgm:pt modelId="{08D018A4-D32A-46B7-BF52-35941A22FC3F}" type="pres">
      <dgm:prSet presAssocID="{6F602788-0AD7-4C99-96A8-16C56874F8F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E2FAC8B-DA89-438C-B193-3B5AA02E71B9}" type="pres">
      <dgm:prSet presAssocID="{6F602788-0AD7-4C99-96A8-16C56874F8F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9F43780-3427-4009-A883-78DEC7DEE622}" type="pres">
      <dgm:prSet presAssocID="{B215DB53-8FB3-49E4-93B9-6CA5FB0DEE5B}" presName="root2" presStyleCnt="0"/>
      <dgm:spPr/>
    </dgm:pt>
    <dgm:pt modelId="{DF376DB7-C3B7-405F-9A15-0BD117460D72}" type="pres">
      <dgm:prSet presAssocID="{B215DB53-8FB3-49E4-93B9-6CA5FB0DEE5B}" presName="LevelTwoTextNode" presStyleLbl="node2" presStyleIdx="2" presStyleCnt="3" custScaleX="718418" custScaleY="205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779E17-19E8-4741-8A90-F845D1971BA0}" type="pres">
      <dgm:prSet presAssocID="{B215DB53-8FB3-49E4-93B9-6CA5FB0DEE5B}" presName="level3hierChild" presStyleCnt="0"/>
      <dgm:spPr/>
    </dgm:pt>
  </dgm:ptLst>
  <dgm:cxnLst>
    <dgm:cxn modelId="{A410C487-2C91-4AFE-B22A-8D8452D95F5E}" type="presOf" srcId="{B6C6989A-190E-4D57-B6BD-F60FF5BC7A88}" destId="{E2C83971-C206-4B8B-91C2-7CC99D4E92E2}" srcOrd="0" destOrd="0" presId="urn:microsoft.com/office/officeart/2005/8/layout/hierarchy2"/>
    <dgm:cxn modelId="{8BB81954-333A-4C6E-BE73-89B4923EAEFA}" srcId="{D1996106-0981-4301-BDC0-15CF48CCADCA}" destId="{B215DB53-8FB3-49E4-93B9-6CA5FB0DEE5B}" srcOrd="2" destOrd="0" parTransId="{6F602788-0AD7-4C99-96A8-16C56874F8F5}" sibTransId="{9B5C47F3-7209-4BD8-B3DD-A93592CB3749}"/>
    <dgm:cxn modelId="{C4466CD9-E3AA-4C79-8D87-6EA6A126719F}" type="presOf" srcId="{85D9D893-9ADB-464F-8341-073B407840D8}" destId="{857522EE-EE85-4DFB-8F22-CABF4F39238F}" srcOrd="1" destOrd="0" presId="urn:microsoft.com/office/officeart/2005/8/layout/hierarchy2"/>
    <dgm:cxn modelId="{FFA12E76-EC44-4F74-B460-CDE463A09215}" type="presOf" srcId="{DEC5B8E3-A9B5-4609-88CA-3E04A8BCD42C}" destId="{E8610ABF-3C56-4D91-B094-A0497F24EC56}" srcOrd="0" destOrd="0" presId="urn:microsoft.com/office/officeart/2005/8/layout/hierarchy2"/>
    <dgm:cxn modelId="{960483FB-A32D-4017-99AF-8E86F6EE2BEB}" type="presOf" srcId="{BA3115C7-F5D8-4D10-9D23-83437C8F37FB}" destId="{4F69201F-3883-4586-8C84-90D6C4D0C5EF}" srcOrd="1" destOrd="0" presId="urn:microsoft.com/office/officeart/2005/8/layout/hierarchy2"/>
    <dgm:cxn modelId="{6C9FAA6A-B3C0-4BFB-BE49-ACAAABC70BD1}" srcId="{D1996106-0981-4301-BDC0-15CF48CCADCA}" destId="{B6C6989A-190E-4D57-B6BD-F60FF5BC7A88}" srcOrd="0" destOrd="0" parTransId="{BA3115C7-F5D8-4D10-9D23-83437C8F37FB}" sibTransId="{02C2A46F-B9D6-40B9-9796-2FD468F067A5}"/>
    <dgm:cxn modelId="{80753925-CE13-4315-9F98-35D1044CE19A}" srcId="{DEC5B8E3-A9B5-4609-88CA-3E04A8BCD42C}" destId="{D1996106-0981-4301-BDC0-15CF48CCADCA}" srcOrd="0" destOrd="0" parTransId="{1C0032E9-CFD7-4D60-A1B1-64684F93FA1E}" sibTransId="{2D153C99-18BA-47B5-A15C-CF06121C30C3}"/>
    <dgm:cxn modelId="{58C657E4-62C4-4882-B402-AD144B5AA4E1}" type="presOf" srcId="{85D9D893-9ADB-464F-8341-073B407840D8}" destId="{A0946AC3-595C-4D55-B444-14298286B033}" srcOrd="0" destOrd="0" presId="urn:microsoft.com/office/officeart/2005/8/layout/hierarchy2"/>
    <dgm:cxn modelId="{3DECFA3B-47E9-47C7-8241-B7DC362DA5B1}" type="presOf" srcId="{6F602788-0AD7-4C99-96A8-16C56874F8F5}" destId="{08D018A4-D32A-46B7-BF52-35941A22FC3F}" srcOrd="0" destOrd="0" presId="urn:microsoft.com/office/officeart/2005/8/layout/hierarchy2"/>
    <dgm:cxn modelId="{EED988FC-4E30-4980-99DC-4A5CD37DB2BB}" type="presOf" srcId="{02ABAC92-3766-493E-9250-44231A120383}" destId="{3828EA97-E340-4ABC-AF43-EC8785CD8D9E}" srcOrd="0" destOrd="0" presId="urn:microsoft.com/office/officeart/2005/8/layout/hierarchy2"/>
    <dgm:cxn modelId="{30E3E75B-E97B-4188-9A37-56567A941E72}" type="presOf" srcId="{B215DB53-8FB3-49E4-93B9-6CA5FB0DEE5B}" destId="{DF376DB7-C3B7-405F-9A15-0BD117460D72}" srcOrd="0" destOrd="0" presId="urn:microsoft.com/office/officeart/2005/8/layout/hierarchy2"/>
    <dgm:cxn modelId="{C5BED8A1-1F04-4FF4-8225-1FEAA308FCCB}" type="presOf" srcId="{BA3115C7-F5D8-4D10-9D23-83437C8F37FB}" destId="{FF24F35C-F78C-49E4-8547-4E7A930F4FD0}" srcOrd="0" destOrd="0" presId="urn:microsoft.com/office/officeart/2005/8/layout/hierarchy2"/>
    <dgm:cxn modelId="{31C6FBB2-B99F-411D-9B99-F807663055F3}" type="presOf" srcId="{6F602788-0AD7-4C99-96A8-16C56874F8F5}" destId="{5E2FAC8B-DA89-438C-B193-3B5AA02E71B9}" srcOrd="1" destOrd="0" presId="urn:microsoft.com/office/officeart/2005/8/layout/hierarchy2"/>
    <dgm:cxn modelId="{5C1C1E1F-DA35-43B2-9E17-574B39695208}" srcId="{D1996106-0981-4301-BDC0-15CF48CCADCA}" destId="{02ABAC92-3766-493E-9250-44231A120383}" srcOrd="1" destOrd="0" parTransId="{85D9D893-9ADB-464F-8341-073B407840D8}" sibTransId="{8C8E78CA-4A8E-480B-BB8C-4C3C4FEAC77D}"/>
    <dgm:cxn modelId="{B352C8FE-2F0D-4D1C-A853-9E59B52E0735}" type="presOf" srcId="{D1996106-0981-4301-BDC0-15CF48CCADCA}" destId="{FC0EAD78-9599-46D7-A3AC-5BC4196EF438}" srcOrd="0" destOrd="0" presId="urn:microsoft.com/office/officeart/2005/8/layout/hierarchy2"/>
    <dgm:cxn modelId="{D860758C-B4EB-4AFE-8FF7-7A563FF2C0DA}" type="presParOf" srcId="{E8610ABF-3C56-4D91-B094-A0497F24EC56}" destId="{CD2B1C25-6F3A-4730-B16A-B549596E3383}" srcOrd="0" destOrd="0" presId="urn:microsoft.com/office/officeart/2005/8/layout/hierarchy2"/>
    <dgm:cxn modelId="{955ADF69-D937-4641-8D09-AEBE85B4FEA7}" type="presParOf" srcId="{CD2B1C25-6F3A-4730-B16A-B549596E3383}" destId="{FC0EAD78-9599-46D7-A3AC-5BC4196EF438}" srcOrd="0" destOrd="0" presId="urn:microsoft.com/office/officeart/2005/8/layout/hierarchy2"/>
    <dgm:cxn modelId="{6AC7BAF9-DD2E-4D8E-B6F3-E16176993B07}" type="presParOf" srcId="{CD2B1C25-6F3A-4730-B16A-B549596E3383}" destId="{30600E3E-C70E-4B01-9278-C72B22AD2A53}" srcOrd="1" destOrd="0" presId="urn:microsoft.com/office/officeart/2005/8/layout/hierarchy2"/>
    <dgm:cxn modelId="{F597D046-371B-4020-A069-1F827F1B226F}" type="presParOf" srcId="{30600E3E-C70E-4B01-9278-C72B22AD2A53}" destId="{FF24F35C-F78C-49E4-8547-4E7A930F4FD0}" srcOrd="0" destOrd="0" presId="urn:microsoft.com/office/officeart/2005/8/layout/hierarchy2"/>
    <dgm:cxn modelId="{C1D55C68-817B-4385-975D-C11F4E33EA60}" type="presParOf" srcId="{FF24F35C-F78C-49E4-8547-4E7A930F4FD0}" destId="{4F69201F-3883-4586-8C84-90D6C4D0C5EF}" srcOrd="0" destOrd="0" presId="urn:microsoft.com/office/officeart/2005/8/layout/hierarchy2"/>
    <dgm:cxn modelId="{CDD17BEA-1DD2-48C8-9272-58EB3F2A33BD}" type="presParOf" srcId="{30600E3E-C70E-4B01-9278-C72B22AD2A53}" destId="{69F5E5AB-EFF5-4C33-951F-4B014B71C6A7}" srcOrd="1" destOrd="0" presId="urn:microsoft.com/office/officeart/2005/8/layout/hierarchy2"/>
    <dgm:cxn modelId="{95D13A1C-6BC7-4A70-B8FC-4C9D3174680C}" type="presParOf" srcId="{69F5E5AB-EFF5-4C33-951F-4B014B71C6A7}" destId="{E2C83971-C206-4B8B-91C2-7CC99D4E92E2}" srcOrd="0" destOrd="0" presId="urn:microsoft.com/office/officeart/2005/8/layout/hierarchy2"/>
    <dgm:cxn modelId="{FC412CBD-908D-4C19-84F8-71051A793725}" type="presParOf" srcId="{69F5E5AB-EFF5-4C33-951F-4B014B71C6A7}" destId="{EBE1AF5D-668B-4EAD-9145-9FA2618404BD}" srcOrd="1" destOrd="0" presId="urn:microsoft.com/office/officeart/2005/8/layout/hierarchy2"/>
    <dgm:cxn modelId="{C5123919-1731-4E04-800A-E05DF8D75823}" type="presParOf" srcId="{30600E3E-C70E-4B01-9278-C72B22AD2A53}" destId="{A0946AC3-595C-4D55-B444-14298286B033}" srcOrd="2" destOrd="0" presId="urn:microsoft.com/office/officeart/2005/8/layout/hierarchy2"/>
    <dgm:cxn modelId="{6AC29A0A-03DA-4407-AEE9-76699DE59F2B}" type="presParOf" srcId="{A0946AC3-595C-4D55-B444-14298286B033}" destId="{857522EE-EE85-4DFB-8F22-CABF4F39238F}" srcOrd="0" destOrd="0" presId="urn:microsoft.com/office/officeart/2005/8/layout/hierarchy2"/>
    <dgm:cxn modelId="{78E67D42-36E2-4736-A434-81190CB29800}" type="presParOf" srcId="{30600E3E-C70E-4B01-9278-C72B22AD2A53}" destId="{885EB310-FEA0-4595-8FE8-9FF2F30C96A2}" srcOrd="3" destOrd="0" presId="urn:microsoft.com/office/officeart/2005/8/layout/hierarchy2"/>
    <dgm:cxn modelId="{E9EC2952-456F-4CFC-BC32-2E1FB0EF05FC}" type="presParOf" srcId="{885EB310-FEA0-4595-8FE8-9FF2F30C96A2}" destId="{3828EA97-E340-4ABC-AF43-EC8785CD8D9E}" srcOrd="0" destOrd="0" presId="urn:microsoft.com/office/officeart/2005/8/layout/hierarchy2"/>
    <dgm:cxn modelId="{24B92738-EE6F-41A5-A395-CB2C5E703A82}" type="presParOf" srcId="{885EB310-FEA0-4595-8FE8-9FF2F30C96A2}" destId="{0F1CCF37-F8F1-4736-9FA9-1401AE6FF576}" srcOrd="1" destOrd="0" presId="urn:microsoft.com/office/officeart/2005/8/layout/hierarchy2"/>
    <dgm:cxn modelId="{A6C43566-44A9-44B1-943D-B61428A53566}" type="presParOf" srcId="{30600E3E-C70E-4B01-9278-C72B22AD2A53}" destId="{08D018A4-D32A-46B7-BF52-35941A22FC3F}" srcOrd="4" destOrd="0" presId="urn:microsoft.com/office/officeart/2005/8/layout/hierarchy2"/>
    <dgm:cxn modelId="{0C901703-7038-402D-86EE-40AAB58BC415}" type="presParOf" srcId="{08D018A4-D32A-46B7-BF52-35941A22FC3F}" destId="{5E2FAC8B-DA89-438C-B193-3B5AA02E71B9}" srcOrd="0" destOrd="0" presId="urn:microsoft.com/office/officeart/2005/8/layout/hierarchy2"/>
    <dgm:cxn modelId="{C5B309F8-2827-4928-A89B-5817F27BEB47}" type="presParOf" srcId="{30600E3E-C70E-4B01-9278-C72B22AD2A53}" destId="{99F43780-3427-4009-A883-78DEC7DEE622}" srcOrd="5" destOrd="0" presId="urn:microsoft.com/office/officeart/2005/8/layout/hierarchy2"/>
    <dgm:cxn modelId="{319FB40E-AF42-4B84-867F-B00ADFA4461C}" type="presParOf" srcId="{99F43780-3427-4009-A883-78DEC7DEE622}" destId="{DF376DB7-C3B7-405F-9A15-0BD117460D72}" srcOrd="0" destOrd="0" presId="urn:microsoft.com/office/officeart/2005/8/layout/hierarchy2"/>
    <dgm:cxn modelId="{A2C60BB6-8714-4A94-BC2F-D8A046D5B6EB}" type="presParOf" srcId="{99F43780-3427-4009-A883-78DEC7DEE622}" destId="{1E779E17-19E8-4741-8A90-F845D1971B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EAD78-9599-46D7-A3AC-5BC4196EF438}">
      <dsp:nvSpPr>
        <dsp:cNvPr id="0" name=""/>
        <dsp:cNvSpPr/>
      </dsp:nvSpPr>
      <dsp:spPr>
        <a:xfrm>
          <a:off x="10747" y="2157659"/>
          <a:ext cx="4546392" cy="9755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PRONUNCIATION</a:t>
          </a:r>
          <a:endParaRPr lang="en-US" sz="3200" b="1" kern="1200" dirty="0"/>
        </a:p>
      </dsp:txBody>
      <dsp:txXfrm>
        <a:off x="39321" y="2186233"/>
        <a:ext cx="4489244" cy="918443"/>
      </dsp:txXfrm>
    </dsp:sp>
    <dsp:sp modelId="{FF24F35C-F78C-49E4-8547-4E7A930F4FD0}">
      <dsp:nvSpPr>
        <dsp:cNvPr id="0" name=""/>
        <dsp:cNvSpPr/>
      </dsp:nvSpPr>
      <dsp:spPr>
        <a:xfrm rot="18289469">
          <a:off x="4264027" y="2067895"/>
          <a:ext cx="1366698" cy="33190"/>
        </a:xfrm>
        <a:custGeom>
          <a:avLst/>
          <a:gdLst/>
          <a:ahLst/>
          <a:cxnLst/>
          <a:rect l="0" t="0" r="0" b="0"/>
          <a:pathLst>
            <a:path>
              <a:moveTo>
                <a:pt x="0" y="16595"/>
              </a:moveTo>
              <a:lnTo>
                <a:pt x="1366698" y="165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913208" y="2050322"/>
        <a:ext cx="68334" cy="68334"/>
      </dsp:txXfrm>
    </dsp:sp>
    <dsp:sp modelId="{E2C83971-C206-4B8B-91C2-7CC99D4E92E2}">
      <dsp:nvSpPr>
        <dsp:cNvPr id="0" name=""/>
        <dsp:cNvSpPr/>
      </dsp:nvSpPr>
      <dsp:spPr>
        <a:xfrm>
          <a:off x="5337612" y="1035729"/>
          <a:ext cx="5281539" cy="9755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Sound /</a:t>
          </a:r>
          <a:r>
            <a:rPr lang="el-GR" sz="3200" b="1" i="0" kern="1200" dirty="0" smtClean="0"/>
            <a:t>θ</a:t>
          </a:r>
          <a:r>
            <a:rPr lang="en-US" sz="3200" b="1" kern="1200" dirty="0" smtClean="0"/>
            <a:t>/ and (1)…</a:t>
          </a:r>
          <a:endParaRPr lang="en-US" sz="3200" b="1" kern="1200" dirty="0"/>
        </a:p>
      </dsp:txBody>
      <dsp:txXfrm>
        <a:off x="5366186" y="1064303"/>
        <a:ext cx="5224391" cy="918443"/>
      </dsp:txXfrm>
    </dsp:sp>
    <dsp:sp modelId="{A0946AC3-595C-4D55-B444-14298286B033}">
      <dsp:nvSpPr>
        <dsp:cNvPr id="0" name=""/>
        <dsp:cNvSpPr/>
      </dsp:nvSpPr>
      <dsp:spPr>
        <a:xfrm>
          <a:off x="4557139" y="2628860"/>
          <a:ext cx="780473" cy="33190"/>
        </a:xfrm>
        <a:custGeom>
          <a:avLst/>
          <a:gdLst/>
          <a:ahLst/>
          <a:cxnLst/>
          <a:rect l="0" t="0" r="0" b="0"/>
          <a:pathLst>
            <a:path>
              <a:moveTo>
                <a:pt x="0" y="16595"/>
              </a:moveTo>
              <a:lnTo>
                <a:pt x="780473" y="165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927864" y="2625943"/>
        <a:ext cx="39023" cy="39023"/>
      </dsp:txXfrm>
    </dsp:sp>
    <dsp:sp modelId="{3828EA97-E340-4ABC-AF43-EC8785CD8D9E}">
      <dsp:nvSpPr>
        <dsp:cNvPr id="0" name=""/>
        <dsp:cNvSpPr/>
      </dsp:nvSpPr>
      <dsp:spPr>
        <a:xfrm>
          <a:off x="5337612" y="2157659"/>
          <a:ext cx="5281539" cy="9755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Sound /</a:t>
          </a:r>
          <a:r>
            <a:rPr lang="en-US" sz="3200" b="1" i="0" kern="1200" dirty="0" smtClean="0"/>
            <a:t>æ</a:t>
          </a:r>
          <a:r>
            <a:rPr lang="en-US" sz="3200" b="1" kern="1200" dirty="0" smtClean="0"/>
            <a:t>/ and (2) …</a:t>
          </a:r>
          <a:endParaRPr lang="en-US" sz="3200" b="1" kern="1200" dirty="0"/>
        </a:p>
      </dsp:txBody>
      <dsp:txXfrm>
        <a:off x="5366186" y="2186233"/>
        <a:ext cx="5224391" cy="918443"/>
      </dsp:txXfrm>
    </dsp:sp>
    <dsp:sp modelId="{08D018A4-D32A-46B7-BF52-35941A22FC3F}">
      <dsp:nvSpPr>
        <dsp:cNvPr id="0" name=""/>
        <dsp:cNvSpPr/>
      </dsp:nvSpPr>
      <dsp:spPr>
        <a:xfrm rot="3310531">
          <a:off x="4264027" y="3189825"/>
          <a:ext cx="1366698" cy="33190"/>
        </a:xfrm>
        <a:custGeom>
          <a:avLst/>
          <a:gdLst/>
          <a:ahLst/>
          <a:cxnLst/>
          <a:rect l="0" t="0" r="0" b="0"/>
          <a:pathLst>
            <a:path>
              <a:moveTo>
                <a:pt x="0" y="16595"/>
              </a:moveTo>
              <a:lnTo>
                <a:pt x="1366698" y="165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913208" y="3172253"/>
        <a:ext cx="68334" cy="68334"/>
      </dsp:txXfrm>
    </dsp:sp>
    <dsp:sp modelId="{DF376DB7-C3B7-405F-9A15-0BD117460D72}">
      <dsp:nvSpPr>
        <dsp:cNvPr id="0" name=""/>
        <dsp:cNvSpPr/>
      </dsp:nvSpPr>
      <dsp:spPr>
        <a:xfrm>
          <a:off x="5337612" y="3279589"/>
          <a:ext cx="5281539" cy="9755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Sound /</a:t>
          </a:r>
          <a:r>
            <a:rPr lang="en-US" sz="3200" b="1" i="0" kern="1200" dirty="0" err="1" smtClean="0"/>
            <a:t>əʊ</a:t>
          </a:r>
          <a:r>
            <a:rPr lang="en-US" sz="3200" b="1" kern="1200" dirty="0" smtClean="0"/>
            <a:t>/ and (3)…</a:t>
          </a:r>
          <a:endParaRPr lang="en-US" sz="3200" b="1" kern="1200" dirty="0"/>
        </a:p>
      </dsp:txBody>
      <dsp:txXfrm>
        <a:off x="5366186" y="3308163"/>
        <a:ext cx="5224391" cy="918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EAD78-9599-46D7-A3AC-5BC4196EF438}">
      <dsp:nvSpPr>
        <dsp:cNvPr id="0" name=""/>
        <dsp:cNvSpPr/>
      </dsp:nvSpPr>
      <dsp:spPr>
        <a:xfrm>
          <a:off x="11353" y="2359294"/>
          <a:ext cx="2667096" cy="572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Vocabulary</a:t>
          </a:r>
          <a:endParaRPr lang="en-US" sz="3200" b="1" kern="1200" dirty="0"/>
        </a:p>
      </dsp:txBody>
      <dsp:txXfrm>
        <a:off x="28116" y="2376057"/>
        <a:ext cx="2633570" cy="538795"/>
      </dsp:txXfrm>
    </dsp:sp>
    <dsp:sp modelId="{FF24F35C-F78C-49E4-8547-4E7A930F4FD0}">
      <dsp:nvSpPr>
        <dsp:cNvPr id="0" name=""/>
        <dsp:cNvSpPr/>
      </dsp:nvSpPr>
      <dsp:spPr>
        <a:xfrm rot="17653330">
          <a:off x="2349392" y="2126857"/>
          <a:ext cx="1115973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1115973" y="97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2879479" y="2108693"/>
        <a:ext cx="55798" cy="55798"/>
      </dsp:txXfrm>
    </dsp:sp>
    <dsp:sp modelId="{E2C83971-C206-4B8B-91C2-7CC99D4E92E2}">
      <dsp:nvSpPr>
        <dsp:cNvPr id="0" name=""/>
        <dsp:cNvSpPr/>
      </dsp:nvSpPr>
      <dsp:spPr>
        <a:xfrm>
          <a:off x="3136307" y="617320"/>
          <a:ext cx="8387092" cy="20208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- TV (4) ….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- Things and person on (5) ….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- (6) ………………...to describe TV</a:t>
          </a:r>
        </a:p>
      </dsp:txBody>
      <dsp:txXfrm>
        <a:off x="3195495" y="676508"/>
        <a:ext cx="8268716" cy="1902444"/>
      </dsp:txXfrm>
    </dsp:sp>
    <dsp:sp modelId="{A0946AC3-595C-4D55-B444-14298286B033}">
      <dsp:nvSpPr>
        <dsp:cNvPr id="0" name=""/>
        <dsp:cNvSpPr/>
      </dsp:nvSpPr>
      <dsp:spPr>
        <a:xfrm rot="3314280">
          <a:off x="2505868" y="2965571"/>
          <a:ext cx="803020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803020" y="97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2887303" y="2955231"/>
        <a:ext cx="40151" cy="40151"/>
      </dsp:txXfrm>
    </dsp:sp>
    <dsp:sp modelId="{3828EA97-E340-4ABC-AF43-EC8785CD8D9E}">
      <dsp:nvSpPr>
        <dsp:cNvPr id="0" name=""/>
        <dsp:cNvSpPr/>
      </dsp:nvSpPr>
      <dsp:spPr>
        <a:xfrm>
          <a:off x="3136307" y="2723989"/>
          <a:ext cx="8352065" cy="11623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- Names of (7) …….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- (8)…………………………... to play sports and games</a:t>
          </a:r>
          <a:endParaRPr lang="en-US" sz="3200" b="1" kern="1200" dirty="0"/>
        </a:p>
      </dsp:txBody>
      <dsp:txXfrm>
        <a:off x="3170351" y="2758033"/>
        <a:ext cx="8283977" cy="1094250"/>
      </dsp:txXfrm>
    </dsp:sp>
    <dsp:sp modelId="{08D018A4-D32A-46B7-BF52-35941A22FC3F}">
      <dsp:nvSpPr>
        <dsp:cNvPr id="0" name=""/>
        <dsp:cNvSpPr/>
      </dsp:nvSpPr>
      <dsp:spPr>
        <a:xfrm rot="4483974">
          <a:off x="2037983" y="3474433"/>
          <a:ext cx="1738791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1738791" y="97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2863909" y="3440699"/>
        <a:ext cx="86939" cy="86939"/>
      </dsp:txXfrm>
    </dsp:sp>
    <dsp:sp modelId="{DF376DB7-C3B7-405F-9A15-0BD117460D72}">
      <dsp:nvSpPr>
        <dsp:cNvPr id="0" name=""/>
        <dsp:cNvSpPr/>
      </dsp:nvSpPr>
      <dsp:spPr>
        <a:xfrm>
          <a:off x="3136307" y="3972176"/>
          <a:ext cx="8223316" cy="7014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- (9) ………………...to describe city and landmarks</a:t>
          </a:r>
          <a:endParaRPr lang="en-US" sz="3200" b="1" kern="1200" dirty="0"/>
        </a:p>
      </dsp:txBody>
      <dsp:txXfrm>
        <a:off x="3156851" y="3992720"/>
        <a:ext cx="8182228" cy="660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EAD78-9599-46D7-A3AC-5BC4196EF438}">
      <dsp:nvSpPr>
        <dsp:cNvPr id="0" name=""/>
        <dsp:cNvSpPr/>
      </dsp:nvSpPr>
      <dsp:spPr>
        <a:xfrm>
          <a:off x="11030" y="2347358"/>
          <a:ext cx="2778351" cy="5961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Grammar</a:t>
          </a:r>
          <a:endParaRPr lang="en-US" sz="3200" b="1" kern="1200" dirty="0"/>
        </a:p>
      </dsp:txBody>
      <dsp:txXfrm>
        <a:off x="28492" y="2364820"/>
        <a:ext cx="2743427" cy="561270"/>
      </dsp:txXfrm>
    </dsp:sp>
    <dsp:sp modelId="{FF24F35C-F78C-49E4-8547-4E7A930F4FD0}">
      <dsp:nvSpPr>
        <dsp:cNvPr id="0" name=""/>
        <dsp:cNvSpPr/>
      </dsp:nvSpPr>
      <dsp:spPr>
        <a:xfrm rot="17401627">
          <a:off x="2331501" y="1981064"/>
          <a:ext cx="1392715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1392715" y="101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2993041" y="1956388"/>
        <a:ext cx="69635" cy="69635"/>
      </dsp:txXfrm>
    </dsp:sp>
    <dsp:sp modelId="{E2C83971-C206-4B8B-91C2-7CC99D4E92E2}">
      <dsp:nvSpPr>
        <dsp:cNvPr id="0" name=""/>
        <dsp:cNvSpPr/>
      </dsp:nvSpPr>
      <dsp:spPr>
        <a:xfrm>
          <a:off x="3266337" y="390435"/>
          <a:ext cx="8736948" cy="18930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1333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- Use to talk about </a:t>
          </a:r>
          <a:r>
            <a:rPr lang="en-US" sz="3000" b="1" kern="1200" dirty="0" err="1" smtClean="0"/>
            <a:t>sth</a:t>
          </a:r>
          <a:r>
            <a:rPr lang="en-US" sz="3000" b="1" kern="1200" dirty="0" smtClean="0"/>
            <a:t> happened in the past: (10)….</a:t>
          </a:r>
        </a:p>
        <a:p>
          <a:pPr lvl="0" algn="l" defTabSz="1333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- Use to give command or direct order: (11)….</a:t>
          </a:r>
        </a:p>
      </dsp:txBody>
      <dsp:txXfrm>
        <a:off x="3321782" y="445880"/>
        <a:ext cx="8626058" cy="1782153"/>
      </dsp:txXfrm>
    </dsp:sp>
    <dsp:sp modelId="{A0946AC3-595C-4D55-B444-14298286B033}">
      <dsp:nvSpPr>
        <dsp:cNvPr id="0" name=""/>
        <dsp:cNvSpPr/>
      </dsp:nvSpPr>
      <dsp:spPr>
        <a:xfrm rot="2094657">
          <a:off x="2737047" y="2801746"/>
          <a:ext cx="581623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581623" y="101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013318" y="2797347"/>
        <a:ext cx="29081" cy="29081"/>
      </dsp:txXfrm>
    </dsp:sp>
    <dsp:sp modelId="{3828EA97-E340-4ABC-AF43-EC8785CD8D9E}">
      <dsp:nvSpPr>
        <dsp:cNvPr id="0" name=""/>
        <dsp:cNvSpPr/>
      </dsp:nvSpPr>
      <dsp:spPr>
        <a:xfrm>
          <a:off x="3266337" y="2372908"/>
          <a:ext cx="8700461" cy="12108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- (12) ...... are followed Noun. Possessive pronouns stand alone</a:t>
          </a:r>
          <a:endParaRPr lang="en-US" sz="3200" b="1" kern="1200" dirty="0"/>
        </a:p>
      </dsp:txBody>
      <dsp:txXfrm>
        <a:off x="3301801" y="2408372"/>
        <a:ext cx="8629533" cy="1139895"/>
      </dsp:txXfrm>
    </dsp:sp>
    <dsp:sp modelId="{08D018A4-D32A-46B7-BF52-35941A22FC3F}">
      <dsp:nvSpPr>
        <dsp:cNvPr id="0" name=""/>
        <dsp:cNvSpPr/>
      </dsp:nvSpPr>
      <dsp:spPr>
        <a:xfrm rot="4427815">
          <a:off x="2173231" y="3455995"/>
          <a:ext cx="1709256" cy="20282"/>
        </a:xfrm>
        <a:custGeom>
          <a:avLst/>
          <a:gdLst/>
          <a:ahLst/>
          <a:cxnLst/>
          <a:rect l="0" t="0" r="0" b="0"/>
          <a:pathLst>
            <a:path>
              <a:moveTo>
                <a:pt x="0" y="10141"/>
              </a:moveTo>
              <a:lnTo>
                <a:pt x="1709256" y="101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2985128" y="3423405"/>
        <a:ext cx="85462" cy="85462"/>
      </dsp:txXfrm>
    </dsp:sp>
    <dsp:sp modelId="{DF376DB7-C3B7-405F-9A15-0BD117460D72}">
      <dsp:nvSpPr>
        <dsp:cNvPr id="0" name=""/>
        <dsp:cNvSpPr/>
      </dsp:nvSpPr>
      <dsp:spPr>
        <a:xfrm>
          <a:off x="3266337" y="3673161"/>
          <a:ext cx="8566341" cy="12273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- (13)….....question and (14)……………………. in compound sentences.</a:t>
          </a:r>
          <a:endParaRPr lang="en-US" sz="3200" b="1" kern="1200" dirty="0"/>
        </a:p>
      </dsp:txBody>
      <dsp:txXfrm>
        <a:off x="3302284" y="3709108"/>
        <a:ext cx="8494447" cy="1155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05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77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0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4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0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7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4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89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5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63101" y="3692300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4B1"/>
                </a:solidFill>
              </a:rPr>
              <a:t>Vocabulary</a:t>
            </a:r>
            <a:endParaRPr lang="en-US" sz="4000" b="1" dirty="0">
              <a:solidFill>
                <a:srgbClr val="0084B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69103" y="2847694"/>
            <a:ext cx="4202222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19678" y="2897877"/>
            <a:ext cx="609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REVIEW 3: LESSON 1</a:t>
            </a:r>
          </a:p>
        </p:txBody>
      </p:sp>
      <p:sp>
        <p:nvSpPr>
          <p:cNvPr id="3" name="Oval 2"/>
          <p:cNvSpPr/>
          <p:nvPr/>
        </p:nvSpPr>
        <p:spPr>
          <a:xfrm>
            <a:off x="3360273" y="2714534"/>
            <a:ext cx="929263" cy="889906"/>
          </a:xfrm>
          <a:prstGeom prst="ellipse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38" y="2758912"/>
            <a:ext cx="990895" cy="80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70174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Choose A, B, or C to fill the gaps in the passage.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7066" y="2029144"/>
            <a:ext cx="1163000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Most children love (1) </a:t>
            </a:r>
            <a:r>
              <a:rPr lang="en-US" sz="3200" dirty="0"/>
              <a:t>_______activities when the weather is good. </a:t>
            </a: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They play football, go skateboarding or </a:t>
            </a:r>
            <a:r>
              <a:rPr lang="en-US" sz="3200" dirty="0" smtClean="0"/>
              <a:t>go(2</a:t>
            </a:r>
            <a:r>
              <a:rPr lang="en-US" sz="3200" dirty="0"/>
              <a:t>) </a:t>
            </a:r>
            <a:r>
              <a:rPr lang="en-US" sz="3200" dirty="0"/>
              <a:t>________ </a:t>
            </a:r>
            <a:r>
              <a:rPr lang="en-US" sz="3200" dirty="0" smtClean="0"/>
              <a:t>. In </a:t>
            </a:r>
            <a:r>
              <a:rPr lang="en-US" sz="3200" dirty="0"/>
              <a:t>countries </a:t>
            </a:r>
            <a:r>
              <a:rPr lang="en-US" sz="3200" dirty="0" smtClean="0"/>
              <a:t>with </a:t>
            </a:r>
            <a:r>
              <a:rPr lang="en-US" sz="3200" dirty="0"/>
              <a:t>a lot of snow like (3) </a:t>
            </a:r>
            <a:r>
              <a:rPr lang="en-US" sz="3200" dirty="0"/>
              <a:t>________ children go skiing with their </a:t>
            </a:r>
            <a:r>
              <a:rPr lang="en-US" sz="3200" dirty="0" smtClean="0"/>
              <a:t>parents </a:t>
            </a:r>
            <a:r>
              <a:rPr lang="en-US" sz="3200" dirty="0"/>
              <a:t>to </a:t>
            </a:r>
            <a:r>
              <a:rPr lang="en-US" sz="3200" dirty="0" err="1"/>
              <a:t>practise</a:t>
            </a:r>
            <a:r>
              <a:rPr lang="en-US" sz="3200" dirty="0"/>
              <a:t> skiing. When they are not skiing, they can stay at home and watch interesting (4</a:t>
            </a:r>
            <a:r>
              <a:rPr lang="en-US" sz="3200" dirty="0" smtClean="0"/>
              <a:t>) ______ </a:t>
            </a:r>
            <a:r>
              <a:rPr lang="en-US" sz="3200" dirty="0"/>
              <a:t>on TV or visit (5</a:t>
            </a:r>
            <a:r>
              <a:rPr lang="en-US" sz="3200" dirty="0" smtClean="0"/>
              <a:t>) ______ in </a:t>
            </a:r>
            <a:r>
              <a:rPr lang="en-US" sz="3200" dirty="0"/>
              <a:t>the area.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0327BE6-DCF2-4F88-88A0-9A57F7AEA4A2}"/>
              </a:ext>
            </a:extLst>
          </p:cNvPr>
          <p:cNvSpPr txBox="1"/>
          <p:nvPr/>
        </p:nvSpPr>
        <p:spPr>
          <a:xfrm>
            <a:off x="4148911" y="2089816"/>
            <a:ext cx="16363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/>
              <a:t>_______</a:t>
            </a:r>
            <a:endParaRPr lang="en-US" sz="32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BDB8A4A-2A5A-426A-8135-7E74556A74A0}"/>
              </a:ext>
            </a:extLst>
          </p:cNvPr>
          <p:cNvSpPr txBox="1"/>
          <p:nvPr/>
        </p:nvSpPr>
        <p:spPr>
          <a:xfrm>
            <a:off x="4215411" y="2073191"/>
            <a:ext cx="1569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outdoor</a:t>
            </a:r>
            <a:endParaRPr lang="en-US" sz="32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12B43D5-0D4C-4DFB-B1FD-18E0A80C8EC3}"/>
              </a:ext>
            </a:extLst>
          </p:cNvPr>
          <p:cNvSpPr txBox="1"/>
          <p:nvPr/>
        </p:nvSpPr>
        <p:spPr>
          <a:xfrm>
            <a:off x="7991548" y="2657966"/>
            <a:ext cx="18790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swimming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795415" y="5405611"/>
            <a:ext cx="74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1.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2462166" y="5396349"/>
            <a:ext cx="2433580" cy="1086480"/>
            <a:chOff x="1490433" y="2168225"/>
            <a:chExt cx="1560787" cy="1086480"/>
          </a:xfrm>
        </p:grpSpPr>
        <p:sp>
          <p:nvSpPr>
            <p:cNvPr id="120" name="TextBox 119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25712" y="2168225"/>
              <a:ext cx="12255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outdoor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028315" y="5400979"/>
            <a:ext cx="2666222" cy="1086480"/>
            <a:chOff x="1490433" y="2168225"/>
            <a:chExt cx="1709993" cy="1086480"/>
          </a:xfrm>
        </p:grpSpPr>
        <p:sp>
          <p:nvSpPr>
            <p:cNvPr id="123" name="TextBox 122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825712" y="2168225"/>
              <a:ext cx="1374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indoor</a:t>
              </a:r>
              <a:endParaRPr lang="en-US" sz="3200" u="sng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657876" y="5387087"/>
            <a:ext cx="2433580" cy="1086480"/>
            <a:chOff x="1490433" y="2168225"/>
            <a:chExt cx="1560787" cy="1086480"/>
          </a:xfrm>
        </p:grpSpPr>
        <p:sp>
          <p:nvSpPr>
            <p:cNvPr id="126" name="TextBox 125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825712" y="2168225"/>
              <a:ext cx="12255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school</a:t>
              </a:r>
              <a:endParaRPr lang="en-US" sz="3200" u="sng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1795415" y="6005818"/>
            <a:ext cx="74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2.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2462166" y="5996556"/>
            <a:ext cx="2043382" cy="1086480"/>
            <a:chOff x="1490433" y="2168225"/>
            <a:chExt cx="1310532" cy="1086480"/>
          </a:xfrm>
        </p:grpSpPr>
        <p:sp>
          <p:nvSpPr>
            <p:cNvPr id="130" name="TextBox 129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825712" y="2168225"/>
              <a:ext cx="9752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tennis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028315" y="6001186"/>
            <a:ext cx="2666222" cy="1086480"/>
            <a:chOff x="1490433" y="2168225"/>
            <a:chExt cx="1709993" cy="1086480"/>
          </a:xfrm>
        </p:grpSpPr>
        <p:sp>
          <p:nvSpPr>
            <p:cNvPr id="133" name="TextBox 132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825712" y="2168225"/>
              <a:ext cx="1374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karate</a:t>
              </a:r>
              <a:endParaRPr lang="en-US" sz="3200" u="sng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657876" y="5987294"/>
            <a:ext cx="3086324" cy="1086480"/>
            <a:chOff x="1490433" y="2168225"/>
            <a:chExt cx="1979427" cy="1086480"/>
          </a:xfrm>
        </p:grpSpPr>
        <p:sp>
          <p:nvSpPr>
            <p:cNvPr id="136" name="TextBox 135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825711" y="2168225"/>
              <a:ext cx="16441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swimming</a:t>
              </a:r>
              <a:endParaRPr lang="en-US" sz="3200" u="sng"/>
            </a:p>
          </p:txBody>
        </p:sp>
      </p:grpSp>
      <p:sp>
        <p:nvSpPr>
          <p:cNvPr id="138" name="Oval 137">
            <a:extLst>
              <a:ext uri="{FF2B5EF4-FFF2-40B4-BE49-F238E27FC236}">
                <a16:creationId xmlns:a16="http://schemas.microsoft.com/office/drawing/2014/main" id="{7A4EFDC2-B6A9-40DB-A820-109DD2A1CF21}"/>
              </a:ext>
            </a:extLst>
          </p:cNvPr>
          <p:cNvSpPr/>
          <p:nvPr/>
        </p:nvSpPr>
        <p:spPr>
          <a:xfrm>
            <a:off x="2401205" y="5430036"/>
            <a:ext cx="622839" cy="56641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6169AD90-9B0D-472E-BB5F-D414129BEEDF}"/>
              </a:ext>
            </a:extLst>
          </p:cNvPr>
          <p:cNvSpPr/>
          <p:nvPr/>
        </p:nvSpPr>
        <p:spPr>
          <a:xfrm>
            <a:off x="7594464" y="6010283"/>
            <a:ext cx="622839" cy="56641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3930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  <p:bldP spid="138" grpId="0" animBg="1"/>
      <p:bldP spid="1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61514"/>
            <a:ext cx="970174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Choose A, B, or C to fill the gaps in the passage.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7182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9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1817" y="1697243"/>
            <a:ext cx="1163000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Most children love (1) </a:t>
            </a:r>
            <a:r>
              <a:rPr lang="en-US" sz="3200" dirty="0"/>
              <a:t>_______activities when the weather is good. </a:t>
            </a: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They play football, go skateboarding or </a:t>
            </a:r>
            <a:r>
              <a:rPr lang="en-US" sz="3200" dirty="0" smtClean="0"/>
              <a:t>go(2</a:t>
            </a:r>
            <a:r>
              <a:rPr lang="en-US" sz="3200" dirty="0"/>
              <a:t>) </a:t>
            </a:r>
            <a:r>
              <a:rPr lang="en-US" sz="3200" dirty="0"/>
              <a:t>________ </a:t>
            </a:r>
            <a:r>
              <a:rPr lang="en-US" sz="3200" dirty="0" smtClean="0"/>
              <a:t>. In </a:t>
            </a:r>
            <a:r>
              <a:rPr lang="en-US" sz="3200" dirty="0"/>
              <a:t>countries </a:t>
            </a:r>
            <a:r>
              <a:rPr lang="en-US" sz="3200" dirty="0" smtClean="0"/>
              <a:t>with </a:t>
            </a:r>
            <a:r>
              <a:rPr lang="en-US" sz="3200" dirty="0"/>
              <a:t>a lot of snow like (3) </a:t>
            </a:r>
            <a:r>
              <a:rPr lang="en-US" sz="3200" dirty="0"/>
              <a:t>________ children go skiing with their </a:t>
            </a:r>
            <a:r>
              <a:rPr lang="en-US" sz="3200" dirty="0" smtClean="0"/>
              <a:t>parents </a:t>
            </a:r>
            <a:r>
              <a:rPr lang="en-US" sz="3200" dirty="0"/>
              <a:t>to </a:t>
            </a:r>
            <a:r>
              <a:rPr lang="en-US" sz="3200" dirty="0" err="1"/>
              <a:t>practise</a:t>
            </a:r>
            <a:r>
              <a:rPr lang="en-US" sz="3200" dirty="0"/>
              <a:t> skiing. When they are not skiing, they can stay at home and watch interesting (4</a:t>
            </a:r>
            <a:r>
              <a:rPr lang="en-US" sz="3200" dirty="0" smtClean="0"/>
              <a:t>) __________ </a:t>
            </a:r>
            <a:r>
              <a:rPr lang="en-US" sz="3200" dirty="0"/>
              <a:t>on TV or visit (5</a:t>
            </a:r>
            <a:r>
              <a:rPr lang="en-US" sz="3200" dirty="0" smtClean="0"/>
              <a:t>) ______ in </a:t>
            </a:r>
            <a:r>
              <a:rPr lang="en-US" sz="3200" dirty="0"/>
              <a:t>the area.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BDB8A4A-2A5A-426A-8135-7E74556A74A0}"/>
              </a:ext>
            </a:extLst>
          </p:cNvPr>
          <p:cNvSpPr txBox="1"/>
          <p:nvPr/>
        </p:nvSpPr>
        <p:spPr>
          <a:xfrm>
            <a:off x="4120162" y="1741290"/>
            <a:ext cx="1569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outdoor</a:t>
            </a:r>
            <a:endParaRPr lang="en-US" sz="32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12B43D5-0D4C-4DFB-B1FD-18E0A80C8EC3}"/>
              </a:ext>
            </a:extLst>
          </p:cNvPr>
          <p:cNvSpPr txBox="1"/>
          <p:nvPr/>
        </p:nvSpPr>
        <p:spPr>
          <a:xfrm>
            <a:off x="7896299" y="2326065"/>
            <a:ext cx="18790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swimming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2526497" y="4732656"/>
            <a:ext cx="68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193248" y="4723394"/>
            <a:ext cx="2261490" cy="1086480"/>
            <a:chOff x="1490433" y="2168225"/>
            <a:chExt cx="1560787" cy="1086480"/>
          </a:xfrm>
        </p:grpSpPr>
        <p:sp>
          <p:nvSpPr>
            <p:cNvPr id="38" name="TextBox 37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25712" y="2168225"/>
              <a:ext cx="12255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Sweden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72992" y="4732656"/>
            <a:ext cx="2477680" cy="1086480"/>
            <a:chOff x="1490433" y="2168225"/>
            <a:chExt cx="1709993" cy="1086480"/>
          </a:xfrm>
        </p:grpSpPr>
        <p:sp>
          <p:nvSpPr>
            <p:cNvPr id="41" name="TextBox 40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25712" y="2168225"/>
              <a:ext cx="1374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India</a:t>
              </a:r>
              <a:endParaRPr lang="en-US" sz="3200" u="sng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314083" y="4735512"/>
            <a:ext cx="2261490" cy="1086480"/>
            <a:chOff x="1490433" y="2168225"/>
            <a:chExt cx="1560787" cy="1086480"/>
          </a:xfrm>
        </p:grpSpPr>
        <p:sp>
          <p:nvSpPr>
            <p:cNvPr id="44" name="TextBox 43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25712" y="2168225"/>
              <a:ext cx="12255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Brazil</a:t>
              </a:r>
              <a:endParaRPr lang="en-US" sz="3200" u="sng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526497" y="5372191"/>
            <a:ext cx="68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4.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193248" y="5362929"/>
            <a:ext cx="2823247" cy="1086480"/>
            <a:chOff x="1490433" y="2168225"/>
            <a:chExt cx="1948489" cy="1086480"/>
          </a:xfrm>
        </p:grpSpPr>
        <p:sp>
          <p:nvSpPr>
            <p:cNvPr id="48" name="TextBox 47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25712" y="2168225"/>
              <a:ext cx="16132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characters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772992" y="5372191"/>
            <a:ext cx="2477680" cy="1086480"/>
            <a:chOff x="1490433" y="2168225"/>
            <a:chExt cx="1709993" cy="1086480"/>
          </a:xfrm>
        </p:grpSpPr>
        <p:sp>
          <p:nvSpPr>
            <p:cNvPr id="51" name="TextBox 50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25712" y="2168225"/>
              <a:ext cx="13747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viewers</a:t>
              </a:r>
              <a:endParaRPr lang="en-US" sz="3200" u="sng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314083" y="5375047"/>
            <a:ext cx="3101328" cy="1086480"/>
            <a:chOff x="1490433" y="2168225"/>
            <a:chExt cx="2140409" cy="1086480"/>
          </a:xfrm>
        </p:grpSpPr>
        <p:sp>
          <p:nvSpPr>
            <p:cNvPr id="54" name="TextBox 53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25712" y="2168225"/>
              <a:ext cx="18051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programmes</a:t>
              </a:r>
              <a:endParaRPr lang="en-US" sz="3200" u="sng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526497" y="5961172"/>
            <a:ext cx="68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193247" y="5951910"/>
            <a:ext cx="1898885" cy="1086480"/>
            <a:chOff x="1490433" y="2168225"/>
            <a:chExt cx="1310532" cy="1086480"/>
          </a:xfrm>
        </p:grpSpPr>
        <p:sp>
          <p:nvSpPr>
            <p:cNvPr id="58" name="TextBox 57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825712" y="2168225"/>
              <a:ext cx="9752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sports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772992" y="5961172"/>
            <a:ext cx="2477680" cy="1086480"/>
            <a:chOff x="1490433" y="2168225"/>
            <a:chExt cx="1709993" cy="1086480"/>
          </a:xfrm>
        </p:grpSpPr>
        <p:sp>
          <p:nvSpPr>
            <p:cNvPr id="61" name="TextBox 60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5712" y="2168225"/>
              <a:ext cx="1374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city</a:t>
              </a:r>
              <a:endParaRPr lang="en-US" sz="3200" u="sng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314083" y="5964028"/>
            <a:ext cx="2986572" cy="1086480"/>
            <a:chOff x="1490433" y="2168225"/>
            <a:chExt cx="2061209" cy="1086480"/>
          </a:xfrm>
        </p:grpSpPr>
        <p:sp>
          <p:nvSpPr>
            <p:cNvPr id="64" name="TextBox 63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25711" y="2168225"/>
              <a:ext cx="17259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landmarks</a:t>
              </a:r>
              <a:endParaRPr lang="en-US" sz="3200" u="sng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5E311DB3-9740-4365-BF75-05B26059FEC0}"/>
              </a:ext>
            </a:extLst>
          </p:cNvPr>
          <p:cNvSpPr/>
          <p:nvPr/>
        </p:nvSpPr>
        <p:spPr>
          <a:xfrm>
            <a:off x="3157887" y="4755357"/>
            <a:ext cx="542411" cy="56207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AC37B59-9278-4AC0-9B6F-701BE636C686}"/>
              </a:ext>
            </a:extLst>
          </p:cNvPr>
          <p:cNvSpPr/>
          <p:nvPr/>
        </p:nvSpPr>
        <p:spPr>
          <a:xfrm>
            <a:off x="8250672" y="5387269"/>
            <a:ext cx="549209" cy="52716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666D4FB-8B2B-4A5C-9380-C4DCFD32CB15}"/>
              </a:ext>
            </a:extLst>
          </p:cNvPr>
          <p:cNvSpPr/>
          <p:nvPr/>
        </p:nvSpPr>
        <p:spPr>
          <a:xfrm>
            <a:off x="8250672" y="5977005"/>
            <a:ext cx="549209" cy="52716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1E75074-FA23-4DF6-A48B-A24E57AD41E4}"/>
              </a:ext>
            </a:extLst>
          </p:cNvPr>
          <p:cNvSpPr txBox="1"/>
          <p:nvPr/>
        </p:nvSpPr>
        <p:spPr>
          <a:xfrm>
            <a:off x="4827549" y="2838067"/>
            <a:ext cx="1644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Sweden</a:t>
            </a:r>
            <a:endParaRPr lang="en-US" sz="32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E75074-FA23-4DF6-A48B-A24E57AD41E4}"/>
              </a:ext>
            </a:extLst>
          </p:cNvPr>
          <p:cNvSpPr txBox="1"/>
          <p:nvPr/>
        </p:nvSpPr>
        <p:spPr>
          <a:xfrm>
            <a:off x="5619649" y="4087545"/>
            <a:ext cx="2337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</a:rPr>
              <a:t>programmes</a:t>
            </a:r>
            <a:endParaRPr lang="en-US" sz="32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1E75074-FA23-4DF6-A48B-A24E57AD41E4}"/>
              </a:ext>
            </a:extLst>
          </p:cNvPr>
          <p:cNvSpPr txBox="1"/>
          <p:nvPr/>
        </p:nvSpPr>
        <p:spPr>
          <a:xfrm>
            <a:off x="10126082" y="4465011"/>
            <a:ext cx="1959149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B050"/>
                </a:solidFill>
              </a:rPr>
              <a:t>landmarks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544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  <p:bldP spid="66" grpId="0" animBg="1"/>
      <p:bldP spid="67" grpId="0" animBg="1"/>
      <p:bldP spid="68" grpId="0" animBg="1"/>
      <p:bldP spid="70" grpId="0"/>
      <p:bldP spid="71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61514"/>
            <a:ext cx="1097936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 the  sentences  with the words / phrase in the box.</a:t>
            </a:r>
            <a:endParaRPr lang="en-US" sz="3000" b="1" spc="-50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7182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9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62058" y="2563103"/>
            <a:ext cx="61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38369" y="1910000"/>
            <a:ext cx="10177925" cy="5864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4" name="TextBox 73"/>
          <p:cNvSpPr txBox="1"/>
          <p:nvPr/>
        </p:nvSpPr>
        <p:spPr>
          <a:xfrm>
            <a:off x="1076838" y="1910852"/>
            <a:ext cx="266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football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53200" y="1910852"/>
            <a:ext cx="193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city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978106" y="1910852"/>
            <a:ext cx="190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landmark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022094" y="1910852"/>
            <a:ext cx="1769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television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987994" y="1910852"/>
            <a:ext cx="292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summer sports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36888" y="2556626"/>
            <a:ext cx="4828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dirty="0" smtClean="0"/>
              <a:t>Eiffel </a:t>
            </a:r>
            <a:r>
              <a:rPr lang="en-US" sz="3200" dirty="0"/>
              <a:t>Tower is a famous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62058" y="3203558"/>
            <a:ext cx="61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850" y="3939214"/>
            <a:ext cx="61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39680" y="3930561"/>
            <a:ext cx="1047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There are many educational </a:t>
            </a:r>
            <a:r>
              <a:rPr lang="en-US" sz="3200" dirty="0" err="1"/>
              <a:t>programmes</a:t>
            </a:r>
            <a:r>
              <a:rPr lang="en-US" sz="3200" dirty="0"/>
              <a:t> </a:t>
            </a:r>
            <a:r>
              <a:rPr lang="en-US" sz="3200" dirty="0" smtClean="0"/>
              <a:t>on _________.</a:t>
            </a:r>
            <a:endParaRPr lang="en-US" sz="3200" dirty="0"/>
          </a:p>
        </p:txBody>
      </p:sp>
      <p:sp>
        <p:nvSpPr>
          <p:cNvPr id="83" name="TextBox 82"/>
          <p:cNvSpPr txBox="1"/>
          <p:nvPr/>
        </p:nvSpPr>
        <p:spPr>
          <a:xfrm>
            <a:off x="462058" y="4683588"/>
            <a:ext cx="61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36886" y="4674935"/>
            <a:ext cx="10828394" cy="1114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000" dirty="0" smtClean="0"/>
              <a:t>I think no </a:t>
            </a:r>
            <a:r>
              <a:rPr lang="en-US" sz="3000" dirty="0"/>
              <a:t>other </a:t>
            </a:r>
            <a:r>
              <a:rPr lang="en-US" sz="3000" dirty="0" smtClean="0"/>
              <a:t>____ in </a:t>
            </a:r>
            <a:r>
              <a:rPr lang="en-US" sz="3000" dirty="0"/>
              <a:t>the world is more interesting </a:t>
            </a:r>
            <a:r>
              <a:rPr lang="en-US" sz="3000" dirty="0" smtClean="0"/>
              <a:t>than Los Angeles.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2058" y="5642924"/>
            <a:ext cx="61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36889" y="5642924"/>
            <a:ext cx="9882410" cy="121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dirty="0" smtClean="0"/>
              <a:t>____________ </a:t>
            </a:r>
            <a:r>
              <a:rPr lang="en-US" sz="3200" dirty="0"/>
              <a:t>are very popular in countries with a lot of sunshine like Australia.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36888" y="3212211"/>
            <a:ext cx="2575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Pelé is a great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F7DEBE5-78D9-47F9-B9D7-BDC17832EEBC}"/>
              </a:ext>
            </a:extLst>
          </p:cNvPr>
          <p:cNvSpPr txBox="1"/>
          <p:nvPr/>
        </p:nvSpPr>
        <p:spPr>
          <a:xfrm>
            <a:off x="5632601" y="2556625"/>
            <a:ext cx="3067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_______ in Paris.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632E3B0-C35E-48EC-8425-7907C8AD9EAA}"/>
              </a:ext>
            </a:extLst>
          </p:cNvPr>
          <p:cNvSpPr txBox="1"/>
          <p:nvPr/>
        </p:nvSpPr>
        <p:spPr>
          <a:xfrm>
            <a:off x="5534452" y="2547237"/>
            <a:ext cx="18669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landmark</a:t>
            </a:r>
            <a:endParaRPr lang="en-US" sz="32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EA6DD94-60F6-44AD-B988-F4A0F656ED34}"/>
              </a:ext>
            </a:extLst>
          </p:cNvPr>
          <p:cNvSpPr txBox="1"/>
          <p:nvPr/>
        </p:nvSpPr>
        <p:spPr>
          <a:xfrm>
            <a:off x="3351331" y="3182812"/>
            <a:ext cx="5886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_______ player from Brazil.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E220C72-F14A-434A-BFFB-97B134F165DA}"/>
              </a:ext>
            </a:extLst>
          </p:cNvPr>
          <p:cNvSpPr txBox="1"/>
          <p:nvPr/>
        </p:nvSpPr>
        <p:spPr>
          <a:xfrm>
            <a:off x="3419414" y="3178361"/>
            <a:ext cx="1577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football</a:t>
            </a:r>
            <a:endParaRPr lang="en-US" sz="32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0903625-CD0E-44A5-A951-985B1AA672F5}"/>
              </a:ext>
            </a:extLst>
          </p:cNvPr>
          <p:cNvSpPr txBox="1"/>
          <p:nvPr/>
        </p:nvSpPr>
        <p:spPr>
          <a:xfrm>
            <a:off x="8426839" y="3866204"/>
            <a:ext cx="1943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television</a:t>
            </a:r>
            <a:endParaRPr lang="en-US" sz="32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D268A88-BED5-4C84-87D6-C3490D93BC9A}"/>
              </a:ext>
            </a:extLst>
          </p:cNvPr>
          <p:cNvSpPr txBox="1"/>
          <p:nvPr/>
        </p:nvSpPr>
        <p:spPr>
          <a:xfrm>
            <a:off x="3694248" y="4657011"/>
            <a:ext cx="848052" cy="604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city</a:t>
            </a:r>
            <a:endParaRPr lang="en-US" sz="32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D9D3359-AD99-424A-BE82-B677BD20ED15}"/>
              </a:ext>
            </a:extLst>
          </p:cNvPr>
          <p:cNvSpPr txBox="1"/>
          <p:nvPr/>
        </p:nvSpPr>
        <p:spPr>
          <a:xfrm>
            <a:off x="922321" y="5631187"/>
            <a:ext cx="2848632" cy="65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dirty="0">
                <a:solidFill>
                  <a:srgbClr val="00B050"/>
                </a:solidFill>
              </a:rPr>
              <a:t>Summer </a:t>
            </a:r>
            <a:r>
              <a:rPr lang="en-US" sz="3200" dirty="0" smtClean="0">
                <a:solidFill>
                  <a:srgbClr val="00B050"/>
                </a:solidFill>
              </a:rPr>
              <a:t>sports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0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9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86" grpId="0"/>
      <p:bldP spid="88" grpId="0"/>
      <p:bldP spid="89" grpId="0"/>
      <p:bldP spid="90" grpId="0"/>
      <p:bldP spid="91" grpId="0"/>
      <p:bldP spid="93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63101" y="3692300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4B1"/>
                </a:solidFill>
              </a:rPr>
              <a:t>Grammar</a:t>
            </a:r>
            <a:endParaRPr lang="en-US" sz="4000" b="1" dirty="0">
              <a:solidFill>
                <a:srgbClr val="0084B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69103" y="2847694"/>
            <a:ext cx="4202222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19678" y="2897877"/>
            <a:ext cx="609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REVIEW 3: LESSON 1</a:t>
            </a:r>
          </a:p>
        </p:txBody>
      </p:sp>
      <p:sp>
        <p:nvSpPr>
          <p:cNvPr id="3" name="Oval 2"/>
          <p:cNvSpPr/>
          <p:nvPr/>
        </p:nvSpPr>
        <p:spPr>
          <a:xfrm>
            <a:off x="3360273" y="2714534"/>
            <a:ext cx="929263" cy="889906"/>
          </a:xfrm>
          <a:prstGeom prst="ellipse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38" y="2758912"/>
            <a:ext cx="990895" cy="80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0011" y="1242073"/>
            <a:ext cx="1115716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answer A, B, or C.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3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851410" y="2689070"/>
            <a:ext cx="2857599" cy="584775"/>
            <a:chOff x="1230086" y="1785257"/>
            <a:chExt cx="2111832" cy="584775"/>
          </a:xfrm>
        </p:grpSpPr>
        <p:sp>
          <p:nvSpPr>
            <p:cNvPr id="53" name="TextBox 5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11086" y="1785257"/>
              <a:ext cx="17308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starts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325595" y="2678336"/>
            <a:ext cx="2430429" cy="584775"/>
            <a:chOff x="1230086" y="1785257"/>
            <a:chExt cx="1796143" cy="584775"/>
          </a:xfrm>
        </p:grpSpPr>
        <p:sp>
          <p:nvSpPr>
            <p:cNvPr id="56" name="TextBox 55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1086" y="1785257"/>
              <a:ext cx="141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started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641138" y="2724502"/>
            <a:ext cx="2725015" cy="1077218"/>
            <a:chOff x="1230086" y="1785257"/>
            <a:chExt cx="2013849" cy="1077218"/>
          </a:xfrm>
        </p:grpSpPr>
        <p:sp>
          <p:nvSpPr>
            <p:cNvPr id="59" name="TextBox 58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11086" y="1785257"/>
              <a:ext cx="16328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is starting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87067" y="3391566"/>
            <a:ext cx="11328548" cy="1077218"/>
            <a:chOff x="-59760" y="2142097"/>
            <a:chExt cx="8372059" cy="1077218"/>
          </a:xfrm>
        </p:grpSpPr>
        <p:sp>
          <p:nvSpPr>
            <p:cNvPr id="62" name="TextBox 61"/>
            <p:cNvSpPr txBox="1"/>
            <p:nvPr/>
          </p:nvSpPr>
          <p:spPr>
            <a:xfrm>
              <a:off x="-59760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7952" y="2142097"/>
              <a:ext cx="79743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Ben wrote his parents a postcard _______ he was on holiday.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42705" y="4063849"/>
            <a:ext cx="2430429" cy="1077218"/>
            <a:chOff x="1230086" y="1785257"/>
            <a:chExt cx="1796143" cy="1077218"/>
          </a:xfrm>
        </p:grpSpPr>
        <p:sp>
          <p:nvSpPr>
            <p:cNvPr id="65" name="TextBox 64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11086" y="1785257"/>
              <a:ext cx="1415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because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279876" y="4053115"/>
            <a:ext cx="2430429" cy="584775"/>
            <a:chOff x="1230086" y="1785257"/>
            <a:chExt cx="1796143" cy="584775"/>
          </a:xfrm>
        </p:grpSpPr>
        <p:sp>
          <p:nvSpPr>
            <p:cNvPr id="68" name="TextBox 67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11086" y="1785257"/>
              <a:ext cx="141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and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641138" y="4099281"/>
            <a:ext cx="3844483" cy="584775"/>
            <a:chOff x="1230086" y="1785257"/>
            <a:chExt cx="2841162" cy="584775"/>
          </a:xfrm>
        </p:grpSpPr>
        <p:sp>
          <p:nvSpPr>
            <p:cNvPr id="71" name="TextBox 70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11086" y="1785257"/>
              <a:ext cx="2460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while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46160" y="4759914"/>
            <a:ext cx="10299943" cy="1085871"/>
            <a:chOff x="-66290" y="4026312"/>
            <a:chExt cx="7611896" cy="1085871"/>
          </a:xfrm>
        </p:grpSpPr>
        <p:sp>
          <p:nvSpPr>
            <p:cNvPr id="74" name="TextBox 73"/>
            <p:cNvSpPr txBox="1"/>
            <p:nvPr/>
          </p:nvSpPr>
          <p:spPr>
            <a:xfrm>
              <a:off x="-66290" y="403496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75492" y="4026312"/>
              <a:ext cx="7170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Hong Kong is famous for _______ double-decker buses.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18548" y="5475108"/>
            <a:ext cx="4566275" cy="584775"/>
            <a:chOff x="1230086" y="1785257"/>
            <a:chExt cx="3374583" cy="584775"/>
          </a:xfrm>
        </p:grpSpPr>
        <p:sp>
          <p:nvSpPr>
            <p:cNvPr id="77" name="TextBox 76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11086" y="1785257"/>
              <a:ext cx="2993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its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273134" y="5464374"/>
            <a:ext cx="4062631" cy="584775"/>
            <a:chOff x="1230086" y="1785257"/>
            <a:chExt cx="3002378" cy="584775"/>
          </a:xfrm>
        </p:grpSpPr>
        <p:sp>
          <p:nvSpPr>
            <p:cNvPr id="80" name="TextBox 79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1085" y="1785257"/>
              <a:ext cx="2621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it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641138" y="5501887"/>
            <a:ext cx="3157815" cy="584775"/>
            <a:chOff x="1230086" y="1785257"/>
            <a:chExt cx="2333698" cy="58477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6" y="1785257"/>
              <a:ext cx="1952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it’s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87067" y="2039451"/>
            <a:ext cx="10359036" cy="1085871"/>
            <a:chOff x="-44256" y="1262747"/>
            <a:chExt cx="7655567" cy="1085871"/>
          </a:xfrm>
        </p:grpSpPr>
        <p:sp>
          <p:nvSpPr>
            <p:cNvPr id="86" name="TextBox 85"/>
            <p:cNvSpPr txBox="1"/>
            <p:nvPr/>
          </p:nvSpPr>
          <p:spPr>
            <a:xfrm>
              <a:off x="-44256" y="126274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53584" y="1271400"/>
              <a:ext cx="72577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John, you are late. The match _______  ten minutes ago.</a:t>
              </a:r>
              <a:endParaRPr lang="en-US" sz="3200" i="1" dirty="0"/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F552FC78-9465-4D64-BB47-30892117A1B2}"/>
              </a:ext>
            </a:extLst>
          </p:cNvPr>
          <p:cNvSpPr/>
          <p:nvPr/>
        </p:nvSpPr>
        <p:spPr>
          <a:xfrm>
            <a:off x="3314251" y="2702822"/>
            <a:ext cx="568747" cy="53378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A35CFA0-4DD8-4CC0-B768-EF9D92E649FC}"/>
              </a:ext>
            </a:extLst>
          </p:cNvPr>
          <p:cNvSpPr/>
          <p:nvPr/>
        </p:nvSpPr>
        <p:spPr>
          <a:xfrm>
            <a:off x="5641567" y="4103095"/>
            <a:ext cx="606898" cy="49414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FDA4F09-BCCD-4375-BF71-1F5AD225DDFC}"/>
              </a:ext>
            </a:extLst>
          </p:cNvPr>
          <p:cNvSpPr/>
          <p:nvPr/>
        </p:nvSpPr>
        <p:spPr>
          <a:xfrm>
            <a:off x="815553" y="5494000"/>
            <a:ext cx="581264" cy="59266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98473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0011" y="1242073"/>
            <a:ext cx="1115716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answer A, B, or C.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3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851410" y="2689070"/>
            <a:ext cx="2857599" cy="584775"/>
            <a:chOff x="1230086" y="1785257"/>
            <a:chExt cx="2111832" cy="584775"/>
          </a:xfrm>
        </p:grpSpPr>
        <p:sp>
          <p:nvSpPr>
            <p:cNvPr id="53" name="TextBox 5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11086" y="1785257"/>
              <a:ext cx="17308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play</a:t>
              </a:r>
              <a:endParaRPr lang="en-US" sz="32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325595" y="2678336"/>
            <a:ext cx="2430429" cy="584775"/>
            <a:chOff x="1230086" y="1785257"/>
            <a:chExt cx="1796143" cy="584775"/>
          </a:xfrm>
        </p:grpSpPr>
        <p:sp>
          <p:nvSpPr>
            <p:cNvPr id="56" name="TextBox 55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1086" y="1785257"/>
              <a:ext cx="141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plays</a:t>
              </a:r>
              <a:endParaRPr lang="en-US" sz="32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641138" y="2724502"/>
            <a:ext cx="2725015" cy="584775"/>
            <a:chOff x="1230086" y="1785257"/>
            <a:chExt cx="2013849" cy="584775"/>
          </a:xfrm>
        </p:grpSpPr>
        <p:sp>
          <p:nvSpPr>
            <p:cNvPr id="59" name="TextBox 58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11086" y="1785257"/>
              <a:ext cx="16328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played</a:t>
              </a:r>
              <a:endParaRPr lang="en-US" sz="3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87067" y="3391566"/>
            <a:ext cx="11328548" cy="584775"/>
            <a:chOff x="-59760" y="2142097"/>
            <a:chExt cx="8372059" cy="584775"/>
          </a:xfrm>
        </p:grpSpPr>
        <p:sp>
          <p:nvSpPr>
            <p:cNvPr id="62" name="TextBox 61"/>
            <p:cNvSpPr txBox="1"/>
            <p:nvPr/>
          </p:nvSpPr>
          <p:spPr>
            <a:xfrm>
              <a:off x="-59760" y="2142097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5</a:t>
              </a:r>
              <a:r>
                <a:rPr lang="en-US" sz="3200" b="1" dirty="0" smtClean="0">
                  <a:solidFill>
                    <a:srgbClr val="0070C0"/>
                  </a:solidFill>
                </a:rPr>
                <a:t>.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7952" y="2142097"/>
              <a:ext cx="79743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 USA first _______ </a:t>
              </a:r>
              <a:r>
                <a:rPr lang="en-US" sz="3200" dirty="0" err="1"/>
                <a:t>colour</a:t>
              </a:r>
              <a:r>
                <a:rPr lang="en-US" sz="3200" dirty="0"/>
                <a:t> TV in 1953.</a:t>
              </a:r>
              <a:endParaRPr lang="en-US" sz="32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42705" y="4063849"/>
            <a:ext cx="2430429" cy="584775"/>
            <a:chOff x="1230086" y="1785257"/>
            <a:chExt cx="1796143" cy="584775"/>
          </a:xfrm>
        </p:grpSpPr>
        <p:sp>
          <p:nvSpPr>
            <p:cNvPr id="65" name="TextBox 64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11086" y="1785257"/>
              <a:ext cx="141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has</a:t>
              </a:r>
              <a:endParaRPr lang="en-US" sz="32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279876" y="4053115"/>
            <a:ext cx="2430429" cy="584775"/>
            <a:chOff x="1230086" y="1785257"/>
            <a:chExt cx="1796143" cy="584775"/>
          </a:xfrm>
        </p:grpSpPr>
        <p:sp>
          <p:nvSpPr>
            <p:cNvPr id="68" name="TextBox 67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11086" y="1785257"/>
              <a:ext cx="141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have</a:t>
              </a:r>
              <a:endParaRPr lang="en-US" sz="32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641138" y="4099281"/>
            <a:ext cx="3844483" cy="584775"/>
            <a:chOff x="1230086" y="1785257"/>
            <a:chExt cx="2841162" cy="584775"/>
          </a:xfrm>
        </p:grpSpPr>
        <p:sp>
          <p:nvSpPr>
            <p:cNvPr id="71" name="TextBox 70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11086" y="1785257"/>
              <a:ext cx="2460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had</a:t>
              </a:r>
              <a:endParaRPr lang="en-US" sz="32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46160" y="4759914"/>
            <a:ext cx="11927194" cy="1085871"/>
            <a:chOff x="-66290" y="4026312"/>
            <a:chExt cx="8814472" cy="1085871"/>
          </a:xfrm>
        </p:grpSpPr>
        <p:sp>
          <p:nvSpPr>
            <p:cNvPr id="74" name="TextBox 73"/>
            <p:cNvSpPr txBox="1"/>
            <p:nvPr/>
          </p:nvSpPr>
          <p:spPr>
            <a:xfrm>
              <a:off x="-66290" y="403496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87751" y="4026312"/>
              <a:ext cx="84604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We are now in the city museum. _______ any objects </a:t>
              </a:r>
              <a:r>
                <a:rPr lang="en-US" sz="3200" dirty="0" smtClean="0"/>
                <a:t>on display</a:t>
              </a:r>
              <a:r>
                <a:rPr lang="en-US" sz="3200" dirty="0"/>
                <a:t>.</a:t>
              </a:r>
              <a:endParaRPr lang="en-US" sz="32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18548" y="5475108"/>
            <a:ext cx="4566275" cy="584775"/>
            <a:chOff x="1230086" y="1785257"/>
            <a:chExt cx="3374583" cy="584775"/>
          </a:xfrm>
        </p:grpSpPr>
        <p:sp>
          <p:nvSpPr>
            <p:cNvPr id="77" name="TextBox 76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11086" y="1785257"/>
              <a:ext cx="2993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Not </a:t>
              </a:r>
              <a:r>
                <a:rPr lang="en-US" sz="3200" dirty="0" smtClean="0"/>
                <a:t>touch</a:t>
              </a:r>
              <a:endParaRPr lang="en-US" sz="32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498930" y="5488497"/>
            <a:ext cx="4062631" cy="584775"/>
            <a:chOff x="1230086" y="1785257"/>
            <a:chExt cx="3002378" cy="584775"/>
          </a:xfrm>
        </p:grpSpPr>
        <p:sp>
          <p:nvSpPr>
            <p:cNvPr id="80" name="TextBox 79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1085" y="1785257"/>
              <a:ext cx="26213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Don’t </a:t>
              </a:r>
              <a:r>
                <a:rPr lang="en-US" sz="3200" dirty="0" smtClean="0"/>
                <a:t>touch</a:t>
              </a:r>
              <a:endParaRPr lang="en-US" sz="32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688592" y="5501886"/>
            <a:ext cx="3157815" cy="584775"/>
            <a:chOff x="1230086" y="1785257"/>
            <a:chExt cx="2333698" cy="58477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6" y="1785257"/>
              <a:ext cx="1952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it’s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87067" y="2039451"/>
            <a:ext cx="10359036" cy="593428"/>
            <a:chOff x="-44256" y="1262747"/>
            <a:chExt cx="7655567" cy="593428"/>
          </a:xfrm>
        </p:grpSpPr>
        <p:sp>
          <p:nvSpPr>
            <p:cNvPr id="86" name="TextBox 85"/>
            <p:cNvSpPr txBox="1"/>
            <p:nvPr/>
          </p:nvSpPr>
          <p:spPr>
            <a:xfrm>
              <a:off x="-44256" y="1262747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4</a:t>
              </a:r>
              <a:r>
                <a:rPr lang="en-US" sz="3200" b="1" dirty="0" smtClean="0">
                  <a:solidFill>
                    <a:srgbClr val="0070C0"/>
                  </a:solidFill>
                </a:rPr>
                <a:t>.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53584" y="1271400"/>
              <a:ext cx="72577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Sports and games _______ an important part in our lives.</a:t>
              </a:r>
              <a:endParaRPr lang="en-US" sz="3200" dirty="0"/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F552FC78-9465-4D64-BB47-30892117A1B2}"/>
              </a:ext>
            </a:extLst>
          </p:cNvPr>
          <p:cNvSpPr/>
          <p:nvPr/>
        </p:nvSpPr>
        <p:spPr>
          <a:xfrm>
            <a:off x="927698" y="2750600"/>
            <a:ext cx="568747" cy="53378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A35CFA0-4DD8-4CC0-B768-EF9D92E649FC}"/>
              </a:ext>
            </a:extLst>
          </p:cNvPr>
          <p:cNvSpPr/>
          <p:nvPr/>
        </p:nvSpPr>
        <p:spPr>
          <a:xfrm>
            <a:off x="5641567" y="4103094"/>
            <a:ext cx="584283" cy="55751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FDA4F09-BCCD-4375-BF71-1F5AD225DDFC}"/>
              </a:ext>
            </a:extLst>
          </p:cNvPr>
          <p:cNvSpPr/>
          <p:nvPr/>
        </p:nvSpPr>
        <p:spPr>
          <a:xfrm>
            <a:off x="3571257" y="5443993"/>
            <a:ext cx="581264" cy="59266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3466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0011" y="1242073"/>
            <a:ext cx="1115716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answer A, B, or C.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3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7067" y="2033053"/>
            <a:ext cx="58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61898" y="2026576"/>
            <a:ext cx="1045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Who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7067" y="3916788"/>
            <a:ext cx="58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61897" y="3908135"/>
            <a:ext cx="1276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What</a:t>
            </a:r>
            <a:endParaRPr lang="en-US" sz="3200" dirty="0"/>
          </a:p>
        </p:txBody>
      </p:sp>
      <p:sp>
        <p:nvSpPr>
          <p:cNvPr id="92" name="TextBox 91"/>
          <p:cNvSpPr txBox="1"/>
          <p:nvPr/>
        </p:nvSpPr>
        <p:spPr>
          <a:xfrm>
            <a:off x="487067" y="4853545"/>
            <a:ext cx="58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61897" y="4844892"/>
            <a:ext cx="1759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What tall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93452" y="5789694"/>
            <a:ext cx="58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68282" y="5789694"/>
            <a:ext cx="136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When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067" y="2981106"/>
            <a:ext cx="58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961897" y="2960082"/>
            <a:ext cx="239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What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6704451-25E3-4D2B-8F75-98672B61ADE2}"/>
              </a:ext>
            </a:extLst>
          </p:cNvPr>
          <p:cNvSpPr txBox="1"/>
          <p:nvPr/>
        </p:nvSpPr>
        <p:spPr>
          <a:xfrm>
            <a:off x="2933879" y="3004552"/>
            <a:ext cx="56267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do you have English class?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666DA08-89B3-4CF2-801A-558506C2CF5E}"/>
              </a:ext>
            </a:extLst>
          </p:cNvPr>
          <p:cNvSpPr txBox="1"/>
          <p:nvPr/>
        </p:nvSpPr>
        <p:spPr>
          <a:xfrm>
            <a:off x="2007789" y="3945290"/>
            <a:ext cx="39475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do you like Hoi An?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F82E8CD-3617-41AB-944B-F18D94502731}"/>
              </a:ext>
            </a:extLst>
          </p:cNvPr>
          <p:cNvSpPr txBox="1"/>
          <p:nvPr/>
        </p:nvSpPr>
        <p:spPr>
          <a:xfrm>
            <a:off x="2721740" y="4841836"/>
            <a:ext cx="7407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are the Twin Towers in Kuala Lumpur?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7B8498D-CECE-42F1-9104-D0580063927E}"/>
              </a:ext>
            </a:extLst>
          </p:cNvPr>
          <p:cNvSpPr txBox="1"/>
          <p:nvPr/>
        </p:nvSpPr>
        <p:spPr>
          <a:xfrm>
            <a:off x="2131132" y="5786638"/>
            <a:ext cx="7472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is the Great Wall: in China or in Korea?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6C97479-2DC7-46BC-A81A-A5A3948216E6}"/>
              </a:ext>
            </a:extLst>
          </p:cNvPr>
          <p:cNvSpPr txBox="1"/>
          <p:nvPr/>
        </p:nvSpPr>
        <p:spPr>
          <a:xfrm>
            <a:off x="1811737" y="2030585"/>
            <a:ext cx="3397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sports do you like?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BC83F83-6949-4C79-8E6E-71FD8A4DA5FD}"/>
              </a:ext>
            </a:extLst>
          </p:cNvPr>
          <p:cNvSpPr txBox="1"/>
          <p:nvPr/>
        </p:nvSpPr>
        <p:spPr>
          <a:xfrm>
            <a:off x="943871" y="2506381"/>
            <a:ext cx="135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35F8A7-11A1-49F1-8224-646B3A2940DC}"/>
              </a:ext>
            </a:extLst>
          </p:cNvPr>
          <p:cNvSpPr txBox="1"/>
          <p:nvPr/>
        </p:nvSpPr>
        <p:spPr>
          <a:xfrm>
            <a:off x="968282" y="4366785"/>
            <a:ext cx="116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Why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8F4A134-2E45-4255-878E-6D639CDAFC52}"/>
              </a:ext>
            </a:extLst>
          </p:cNvPr>
          <p:cNvSpPr txBox="1"/>
          <p:nvPr/>
        </p:nvSpPr>
        <p:spPr>
          <a:xfrm>
            <a:off x="972615" y="5270253"/>
            <a:ext cx="1168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How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04CC293-1E27-40EE-A40E-D395D0B4AC64}"/>
              </a:ext>
            </a:extLst>
          </p:cNvPr>
          <p:cNvSpPr txBox="1"/>
          <p:nvPr/>
        </p:nvSpPr>
        <p:spPr>
          <a:xfrm>
            <a:off x="999142" y="6280026"/>
            <a:ext cx="161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310552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252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91" grpId="0"/>
      <p:bldP spid="93" grpId="0"/>
      <p:bldP spid="95" grpId="0"/>
      <p:bldP spid="97" grpId="0"/>
      <p:bldP spid="103" grpId="0"/>
      <p:bldP spid="104" grpId="0"/>
      <p:bldP spid="105" grpId="0"/>
      <p:bldP spid="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642122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609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LESSON 1: LANGUAGE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9862" y="132929"/>
            <a:ext cx="1970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Review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026" name="Picture 2" descr="A 360⁰ view of peer review - Author Servic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940338"/>
            <a:ext cx="3799838" cy="336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0" y="1591783"/>
            <a:ext cx="1857535" cy="523096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79" y="2721270"/>
            <a:ext cx="2252260" cy="58443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PRONUNCIATION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665" y="3775739"/>
            <a:ext cx="1857535" cy="51390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VOCABULARY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48704" y="4789617"/>
            <a:ext cx="1857535" cy="51390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GRAMMAR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1" y="1286153"/>
            <a:ext cx="5758577" cy="40827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</a:t>
            </a:r>
            <a:r>
              <a:rPr lang="en-US" dirty="0" smtClean="0">
                <a:solidFill>
                  <a:schemeClr val="tx1"/>
                </a:solidFill>
              </a:rPr>
              <a:t>language summary.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2793" y="1774397"/>
            <a:ext cx="5755112" cy="339210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Pronunciation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the word with the different underlined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sound. Listen and check.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Choose A, B, or C to fill the gaps in the passage.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 the  sentences  with the words / phrase in the box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correct answer A, B, or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Complete the sentences with should or shouldn’t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8503" y="5251280"/>
            <a:ext cx="5743692" cy="41454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Project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26695" y="1853331"/>
            <a:ext cx="915014" cy="86793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08433" y="3013487"/>
            <a:ext cx="907146" cy="76225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337200" y="4032691"/>
            <a:ext cx="940272" cy="75692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9949" y="5750605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26506" y="223154"/>
            <a:ext cx="6118253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28723" y="293546"/>
            <a:ext cx="575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REVIEW 3 – LESSON 1: LANGUAGE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7" name="Rounded Rectangle 36"/>
          <p:cNvSpPr/>
          <p:nvPr/>
        </p:nvSpPr>
        <p:spPr>
          <a:xfrm>
            <a:off x="496228" y="5834121"/>
            <a:ext cx="2030467" cy="601446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CONSOLIDATION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cxnSp>
        <p:nvCxnSpPr>
          <p:cNvPr id="38" name="Curved Connector 37"/>
          <p:cNvCxnSpPr>
            <a:endCxn id="37" idx="0"/>
          </p:cNvCxnSpPr>
          <p:nvPr/>
        </p:nvCxnSpPr>
        <p:spPr>
          <a:xfrm rot="10800000" flipV="1">
            <a:off x="1511463" y="5088455"/>
            <a:ext cx="820687" cy="74566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378624" y="1362003"/>
            <a:ext cx="6621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LANGUAGE SUMMARY.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0760" y="3972735"/>
            <a:ext cx="4624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612524" y="2163864"/>
            <a:ext cx="60155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- Teacher </a:t>
            </a:r>
            <a:r>
              <a:rPr lang="en-US" sz="2800" dirty="0"/>
              <a:t>divides the class into 4 big </a:t>
            </a:r>
            <a:r>
              <a:rPr lang="en-US" sz="2800" dirty="0" smtClean="0"/>
              <a:t>groups.</a:t>
            </a:r>
          </a:p>
          <a:p>
            <a:pPr algn="just"/>
            <a:r>
              <a:rPr lang="en-US" sz="2800" dirty="0" smtClean="0"/>
              <a:t>- Each group will fill in 3 charts summarizing the learnt knowledge in unit 7,8,9.</a:t>
            </a:r>
          </a:p>
          <a:p>
            <a:pPr algn="just"/>
            <a:r>
              <a:rPr lang="en-US" sz="2800" dirty="0" smtClean="0"/>
              <a:t>- </a:t>
            </a:r>
            <a:r>
              <a:rPr lang="en-US" sz="2800" dirty="0"/>
              <a:t>The group which </a:t>
            </a:r>
            <a:r>
              <a:rPr lang="en-US" sz="2800" dirty="0" smtClean="0"/>
              <a:t>finishes </a:t>
            </a:r>
            <a:r>
              <a:rPr lang="en-US" sz="2800" dirty="0"/>
              <a:t>correctly and more quickly is the winner.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3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82595824"/>
              </p:ext>
            </p:extLst>
          </p:nvPr>
        </p:nvGraphicFramePr>
        <p:xfrm>
          <a:off x="487067" y="906781"/>
          <a:ext cx="10629900" cy="529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9844962" y="2122520"/>
            <a:ext cx="762078" cy="584775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/ð/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9844962" y="3257945"/>
            <a:ext cx="762078" cy="584775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/e/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9936401" y="4371549"/>
            <a:ext cx="975439" cy="584775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/</a:t>
            </a:r>
            <a:r>
              <a:rPr lang="en-US" sz="3200" b="1" dirty="0" err="1" smtClean="0">
                <a:solidFill>
                  <a:srgbClr val="FFFF00"/>
                </a:solidFill>
              </a:rPr>
              <a:t>əʊ</a:t>
            </a:r>
            <a:r>
              <a:rPr lang="en-US" sz="3200" b="1" dirty="0" smtClean="0">
                <a:solidFill>
                  <a:srgbClr val="FFFF00"/>
                </a:solidFill>
              </a:rPr>
              <a:t>/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5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7" grpId="0" animBg="1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3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20155367"/>
              </p:ext>
            </p:extLst>
          </p:nvPr>
        </p:nvGraphicFramePr>
        <p:xfrm>
          <a:off x="487067" y="906781"/>
          <a:ext cx="11534753" cy="529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4914900" y="1609600"/>
            <a:ext cx="2377440" cy="584775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programmes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8185731" y="2250232"/>
            <a:ext cx="838278" cy="584775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TV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4445061" y="2820223"/>
            <a:ext cx="2048504" cy="584775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Adjectives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6090368" y="3661306"/>
            <a:ext cx="3447521" cy="584775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sports and games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4359290" y="4203551"/>
            <a:ext cx="3300467" cy="584775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Things/equipment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4329436" y="4962348"/>
            <a:ext cx="2150877" cy="584775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Adjectives</a:t>
            </a:r>
          </a:p>
        </p:txBody>
      </p:sp>
    </p:spTree>
    <p:extLst>
      <p:ext uri="{BB962C8B-B14F-4D97-AF65-F5344CB8AC3E}">
        <p14:creationId xmlns:p14="http://schemas.microsoft.com/office/powerpoint/2010/main" val="324263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7" grpId="0" animBg="1"/>
      <p:bldP spid="88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3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6552420"/>
              </p:ext>
            </p:extLst>
          </p:nvPr>
        </p:nvGraphicFramePr>
        <p:xfrm>
          <a:off x="102754" y="1107827"/>
          <a:ext cx="12014316" cy="529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10546746" y="1592006"/>
            <a:ext cx="1309339" cy="1077218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past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simple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9524490" y="2675708"/>
            <a:ext cx="2044511" cy="584775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imperative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3430480" y="3574767"/>
            <a:ext cx="8591340" cy="1077218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chemeClr val="bg1"/>
                </a:solidFill>
              </a:rPr>
              <a:t>				   are </a:t>
            </a:r>
            <a:r>
              <a:rPr lang="en-US" sz="3200" b="1" dirty="0">
                <a:solidFill>
                  <a:schemeClr val="bg1"/>
                </a:solidFill>
              </a:rPr>
              <a:t>followed Noun. Possessive pronouns </a:t>
            </a:r>
            <a:r>
              <a:rPr lang="en-US" sz="3200" b="1" dirty="0" smtClean="0">
                <a:solidFill>
                  <a:schemeClr val="bg1"/>
                </a:solidFill>
              </a:rPr>
              <a:t>are used alone.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3430480" y="3557869"/>
            <a:ext cx="3930440" cy="584775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Possessive </a:t>
            </a:r>
            <a:r>
              <a:rPr lang="en-US" sz="3200" b="1" dirty="0">
                <a:solidFill>
                  <a:srgbClr val="FFFF00"/>
                </a:solidFill>
              </a:rPr>
              <a:t>adjectives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4302401" y="4852040"/>
            <a:ext cx="787124" cy="584775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</a:rPr>
              <a:t>Wh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8106271" y="4914904"/>
            <a:ext cx="2396282" cy="584775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Conjunctions</a:t>
            </a:r>
          </a:p>
        </p:txBody>
      </p:sp>
    </p:spTree>
    <p:extLst>
      <p:ext uri="{BB962C8B-B14F-4D97-AF65-F5344CB8AC3E}">
        <p14:creationId xmlns:p14="http://schemas.microsoft.com/office/powerpoint/2010/main" val="24895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7" grpId="0" animBg="1"/>
      <p:bldP spid="88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63101" y="3692300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4B1"/>
                </a:solidFill>
              </a:rPr>
              <a:t>Pronunciation</a:t>
            </a:r>
            <a:endParaRPr lang="en-US" sz="4000" b="1" dirty="0">
              <a:solidFill>
                <a:srgbClr val="0084B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69103" y="2847694"/>
            <a:ext cx="4202222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19678" y="2897877"/>
            <a:ext cx="609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REVIEW 3: LESSON 1</a:t>
            </a:r>
          </a:p>
        </p:txBody>
      </p:sp>
      <p:sp>
        <p:nvSpPr>
          <p:cNvPr id="3" name="Oval 2"/>
          <p:cNvSpPr/>
          <p:nvPr/>
        </p:nvSpPr>
        <p:spPr>
          <a:xfrm>
            <a:off x="3360273" y="2714534"/>
            <a:ext cx="929263" cy="889906"/>
          </a:xfrm>
          <a:prstGeom prst="ellipse">
            <a:avLst/>
          </a:prstGeom>
          <a:solidFill>
            <a:srgbClr val="E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38" y="2758912"/>
            <a:ext cx="990895" cy="80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5842" y="1077501"/>
            <a:ext cx="1106122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 the word with the different underlined sound. Listen and check.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3683" y="1254947"/>
            <a:ext cx="515990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3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B2_21">
            <a:hlinkClick r:id="" action="ppaction://media"/>
            <a:extLst>
              <a:ext uri="{FF2B5EF4-FFF2-40B4-BE49-F238E27FC236}">
                <a16:creationId xmlns:a16="http://schemas.microsoft.com/office/drawing/2014/main" id="{CDCFE4D5-C3E6-449B-8D68-C2B65859E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5549" y="1267786"/>
            <a:ext cx="487363" cy="48736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911927" y="2226598"/>
            <a:ext cx="573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11927" y="3151012"/>
            <a:ext cx="573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11927" y="4055817"/>
            <a:ext cx="573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11927" y="4985153"/>
            <a:ext cx="573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911927" y="5889958"/>
            <a:ext cx="573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2438002" y="2219503"/>
            <a:ext cx="1852739" cy="1086480"/>
            <a:chOff x="1490433" y="2168225"/>
            <a:chExt cx="1310532" cy="1086480"/>
          </a:xfrm>
        </p:grpSpPr>
        <p:sp>
          <p:nvSpPr>
            <p:cNvPr id="67" name="TextBox 66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25712" y="2168225"/>
              <a:ext cx="9752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t</a:t>
              </a:r>
              <a:r>
                <a:rPr lang="en-US" sz="3200" u="sng"/>
                <a:t>ow</a:t>
              </a:r>
              <a:r>
                <a:rPr lang="en-US" sz="3200"/>
                <a:t>er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330015" y="2221966"/>
            <a:ext cx="2065911" cy="1086480"/>
            <a:chOff x="1490433" y="2168225"/>
            <a:chExt cx="1709993" cy="1086480"/>
          </a:xfrm>
        </p:grpSpPr>
        <p:sp>
          <p:nvSpPr>
            <p:cNvPr id="70" name="TextBox 69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25712" y="2168225"/>
              <a:ext cx="1374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h</a:t>
              </a:r>
              <a:r>
                <a:rPr lang="en-US" sz="3200" u="sng"/>
                <a:t>ow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077498" y="2210241"/>
            <a:ext cx="1885649" cy="1086480"/>
            <a:chOff x="1490433" y="2168225"/>
            <a:chExt cx="1560787" cy="1086480"/>
          </a:xfrm>
        </p:grpSpPr>
        <p:sp>
          <p:nvSpPr>
            <p:cNvPr id="73" name="TextBox 72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825712" y="2168225"/>
              <a:ext cx="12255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sn</a:t>
              </a:r>
              <a:r>
                <a:rPr lang="en-US" sz="3200" u="sng"/>
                <a:t>ow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438003" y="3136598"/>
            <a:ext cx="2146146" cy="1086480"/>
            <a:chOff x="1490433" y="2168225"/>
            <a:chExt cx="1518073" cy="1086480"/>
          </a:xfrm>
        </p:grpSpPr>
        <p:sp>
          <p:nvSpPr>
            <p:cNvPr id="76" name="TextBox 75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825712" y="2168225"/>
              <a:ext cx="11827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symb</a:t>
              </a:r>
              <a:r>
                <a:rPr lang="en-US" sz="3200" u="sng"/>
                <a:t>o</a:t>
              </a:r>
              <a:r>
                <a:rPr lang="en-US" sz="3200"/>
                <a:t>l</a:t>
              </a:r>
              <a:endParaRPr lang="en-US" sz="3200" u="sng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330015" y="3139061"/>
            <a:ext cx="2065911" cy="1086480"/>
            <a:chOff x="1490433" y="2168225"/>
            <a:chExt cx="1709993" cy="1086480"/>
          </a:xfrm>
        </p:grpSpPr>
        <p:sp>
          <p:nvSpPr>
            <p:cNvPr id="79" name="TextBox 78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825712" y="2168225"/>
              <a:ext cx="13747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u="sng"/>
                <a:t>o</a:t>
              </a:r>
              <a:r>
                <a:rPr lang="en-US" sz="3200"/>
                <a:t>pening</a:t>
              </a:r>
              <a:endParaRPr lang="en-US" sz="3200" u="sng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077498" y="3127336"/>
            <a:ext cx="2065911" cy="1086480"/>
            <a:chOff x="1490433" y="2168225"/>
            <a:chExt cx="1709993" cy="1086480"/>
          </a:xfrm>
        </p:grpSpPr>
        <p:sp>
          <p:nvSpPr>
            <p:cNvPr id="109" name="TextBox 108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825712" y="2168225"/>
              <a:ext cx="13747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p</a:t>
              </a:r>
              <a:r>
                <a:rPr lang="en-US" sz="3200" u="sng"/>
                <a:t>o</a:t>
              </a:r>
              <a:r>
                <a:rPr lang="en-US" sz="3200"/>
                <a:t>stcard</a:t>
              </a:r>
              <a:endParaRPr lang="en-US" sz="3200" u="sng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438003" y="4055861"/>
            <a:ext cx="1819552" cy="1086480"/>
            <a:chOff x="1490433" y="2168225"/>
            <a:chExt cx="1287057" cy="1086480"/>
          </a:xfrm>
        </p:grpSpPr>
        <p:sp>
          <p:nvSpPr>
            <p:cNvPr id="112" name="TextBox 111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25712" y="2168225"/>
              <a:ext cx="95177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fa</a:t>
              </a:r>
              <a:r>
                <a:rPr lang="en-US" sz="3200" u="sng"/>
                <a:t>th</a:t>
              </a:r>
              <a:r>
                <a:rPr lang="en-US" sz="3200"/>
                <a:t>er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330015" y="4058324"/>
            <a:ext cx="1785095" cy="1086480"/>
            <a:chOff x="1490433" y="2168225"/>
            <a:chExt cx="1477557" cy="1086480"/>
          </a:xfrm>
        </p:grpSpPr>
        <p:sp>
          <p:nvSpPr>
            <p:cNvPr id="115" name="TextBox 114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825712" y="2168225"/>
              <a:ext cx="11422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ear</a:t>
              </a:r>
              <a:r>
                <a:rPr lang="en-US" sz="3200" u="sng"/>
                <a:t>th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8077498" y="4046599"/>
            <a:ext cx="1587166" cy="1086480"/>
            <a:chOff x="1490433" y="2168225"/>
            <a:chExt cx="1313727" cy="1086480"/>
          </a:xfrm>
        </p:grpSpPr>
        <p:sp>
          <p:nvSpPr>
            <p:cNvPr id="121" name="TextBox 120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825712" y="2168225"/>
              <a:ext cx="978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bo</a:t>
              </a:r>
              <a:r>
                <a:rPr lang="en-US" sz="3200" u="sng"/>
                <a:t>th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438003" y="4972956"/>
            <a:ext cx="2643658" cy="1086480"/>
            <a:chOff x="1490433" y="2168225"/>
            <a:chExt cx="1869987" cy="1086480"/>
          </a:xfrm>
        </p:grpSpPr>
        <p:sp>
          <p:nvSpPr>
            <p:cNvPr id="125" name="TextBox 124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825712" y="2168225"/>
              <a:ext cx="15347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S</a:t>
              </a:r>
              <a:r>
                <a:rPr lang="en-US" sz="3200" u="sng"/>
                <a:t>a</a:t>
              </a:r>
              <a:r>
                <a:rPr lang="en-US" sz="3200"/>
                <a:t>turday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5330015" y="4975419"/>
            <a:ext cx="2065911" cy="1086480"/>
            <a:chOff x="1490433" y="2168225"/>
            <a:chExt cx="1709993" cy="1086480"/>
          </a:xfrm>
        </p:grpSpPr>
        <p:sp>
          <p:nvSpPr>
            <p:cNvPr id="128" name="TextBox 127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825712" y="2168225"/>
              <a:ext cx="1374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r</a:t>
              </a:r>
              <a:r>
                <a:rPr lang="en-US" sz="3200" u="sng"/>
                <a:t>a</a:t>
              </a:r>
              <a:r>
                <a:rPr lang="en-US" sz="3200"/>
                <a:t>cket</a:t>
              </a:r>
              <a:endParaRPr lang="en-US" sz="3200" u="sng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077498" y="4963694"/>
            <a:ext cx="2231706" cy="1086480"/>
            <a:chOff x="1490433" y="2168225"/>
            <a:chExt cx="1847225" cy="1086480"/>
          </a:xfrm>
        </p:grpSpPr>
        <p:sp>
          <p:nvSpPr>
            <p:cNvPr id="131" name="TextBox 130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825711" y="2168225"/>
              <a:ext cx="15119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g</a:t>
              </a:r>
              <a:r>
                <a:rPr lang="en-US" sz="3200" u="sng"/>
                <a:t>a</a:t>
              </a:r>
              <a:r>
                <a:rPr lang="en-US" sz="3200"/>
                <a:t>me</a:t>
              </a:r>
              <a:endParaRPr lang="en-US" sz="3200" u="sng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438003" y="5892219"/>
            <a:ext cx="2215682" cy="1086480"/>
            <a:chOff x="1490433" y="2168225"/>
            <a:chExt cx="1567259" cy="1086480"/>
          </a:xfrm>
        </p:grpSpPr>
        <p:sp>
          <p:nvSpPr>
            <p:cNvPr id="134" name="TextBox 133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25712" y="2168225"/>
              <a:ext cx="12319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t</a:t>
              </a:r>
              <a:r>
                <a:rPr lang="en-US" sz="3200" u="sng"/>
                <a:t>e</a:t>
              </a:r>
              <a:r>
                <a:rPr lang="en-US" sz="3200"/>
                <a:t>nnis</a:t>
              </a:r>
              <a:endParaRPr lang="en-US" sz="3200" u="sng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330015" y="5894682"/>
            <a:ext cx="2357955" cy="1086480"/>
            <a:chOff x="1490433" y="2168225"/>
            <a:chExt cx="1951724" cy="1086480"/>
          </a:xfrm>
        </p:grpSpPr>
        <p:sp>
          <p:nvSpPr>
            <p:cNvPr id="137" name="TextBox 136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825712" y="2168225"/>
              <a:ext cx="16164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pr</a:t>
              </a:r>
              <a:r>
                <a:rPr lang="en-US" sz="3200" u="sng"/>
                <a:t>e</a:t>
              </a:r>
              <a:r>
                <a:rPr lang="en-US" sz="3200"/>
                <a:t>pare</a:t>
              </a:r>
              <a:endParaRPr lang="en-US" sz="3200" u="sng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8077498" y="5882957"/>
            <a:ext cx="2338187" cy="1086480"/>
            <a:chOff x="1490433" y="2168225"/>
            <a:chExt cx="1935361" cy="1086480"/>
          </a:xfrm>
        </p:grpSpPr>
        <p:sp>
          <p:nvSpPr>
            <p:cNvPr id="140" name="TextBox 139"/>
            <p:cNvSpPr txBox="1"/>
            <p:nvPr/>
          </p:nvSpPr>
          <p:spPr>
            <a:xfrm>
              <a:off x="1490433" y="217748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825712" y="2168225"/>
              <a:ext cx="16000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ch</a:t>
              </a:r>
              <a:r>
                <a:rPr lang="en-US" sz="3200" u="sng"/>
                <a:t>e</a:t>
              </a:r>
              <a:r>
                <a:rPr lang="en-US" sz="3200"/>
                <a:t>ss</a:t>
              </a:r>
              <a:endParaRPr lang="en-US" sz="3200" u="sng"/>
            </a:p>
          </p:txBody>
        </p:sp>
      </p:grpSp>
      <p:sp>
        <p:nvSpPr>
          <p:cNvPr id="142" name="Oval 141">
            <a:extLst>
              <a:ext uri="{FF2B5EF4-FFF2-40B4-BE49-F238E27FC236}">
                <a16:creationId xmlns:a16="http://schemas.microsoft.com/office/drawing/2014/main" id="{0E5B7A79-3BD2-4A8E-B032-1DA2C3EC1499}"/>
              </a:ext>
            </a:extLst>
          </p:cNvPr>
          <p:cNvSpPr/>
          <p:nvPr/>
        </p:nvSpPr>
        <p:spPr>
          <a:xfrm>
            <a:off x="8003850" y="2316911"/>
            <a:ext cx="552361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6C0B9FA1-927D-475C-9F13-BC62050FC601}"/>
              </a:ext>
            </a:extLst>
          </p:cNvPr>
          <p:cNvSpPr/>
          <p:nvPr/>
        </p:nvSpPr>
        <p:spPr>
          <a:xfrm>
            <a:off x="2438001" y="3207205"/>
            <a:ext cx="556585" cy="46776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652A9F7C-41CB-4F72-B494-3B65536CF53C}"/>
              </a:ext>
            </a:extLst>
          </p:cNvPr>
          <p:cNvSpPr/>
          <p:nvPr/>
        </p:nvSpPr>
        <p:spPr>
          <a:xfrm>
            <a:off x="2433252" y="4101116"/>
            <a:ext cx="538812" cy="5487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F022B664-4EE3-49B0-927D-A180F9334B23}"/>
              </a:ext>
            </a:extLst>
          </p:cNvPr>
          <p:cNvSpPr/>
          <p:nvPr/>
        </p:nvSpPr>
        <p:spPr>
          <a:xfrm>
            <a:off x="8053132" y="5071183"/>
            <a:ext cx="503079" cy="47019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38A1669-64A6-427D-8039-5BAB237B4998}"/>
              </a:ext>
            </a:extLst>
          </p:cNvPr>
          <p:cNvSpPr/>
          <p:nvPr/>
        </p:nvSpPr>
        <p:spPr>
          <a:xfrm>
            <a:off x="5283107" y="5982890"/>
            <a:ext cx="552361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127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152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142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6891</TotalTime>
  <Words>1013</Words>
  <PresentationFormat>Widescreen</PresentationFormat>
  <Paragraphs>276</Paragraphs>
  <Slides>18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2023-10-31T04:01:23Z</dcterms:modified>
</cp:coreProperties>
</file>