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95" r:id="rId3"/>
    <p:sldId id="306" r:id="rId4"/>
    <p:sldId id="257" r:id="rId5"/>
    <p:sldId id="301" r:id="rId6"/>
    <p:sldId id="340" r:id="rId7"/>
    <p:sldId id="323" r:id="rId8"/>
    <p:sldId id="285" r:id="rId9"/>
    <p:sldId id="265" r:id="rId10"/>
    <p:sldId id="319" r:id="rId11"/>
    <p:sldId id="32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33FF"/>
    <a:srgbClr val="FF0066"/>
    <a:srgbClr val="FF00FF"/>
    <a:srgbClr val="FFCCFF"/>
    <a:srgbClr val="CC00CC"/>
    <a:srgbClr val="CC0066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7671" y="1546412"/>
            <a:ext cx="80951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3 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 CHỨC LƯU TRỮ, TÌM KIẾM VÀ TRAO ĐỔI THÔNG TIN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GHI NHỚ</a:t>
            </a:r>
            <a:endParaRPr lang="en-US" sz="3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894359" y="1913117"/>
            <a:ext cx="8679975" cy="3423157"/>
          </a:xfrm>
          <a:prstGeom prst="horizontalScroll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vi-VN" sz="2800" b="1" dirty="0"/>
              <a:t>Thư mục có thể chứa thư mục con và tệp. Để tìm tệp trong một thư mục cần nháy đúp chuột vào thư mục đó.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3838"/>
            <a:ext cx="12192000" cy="730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3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545460" y="639866"/>
            <a:ext cx="3457933" cy="59598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 TRA BÀI CŨ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loud 1"/>
          <p:cNvSpPr/>
          <p:nvPr/>
        </p:nvSpPr>
        <p:spPr>
          <a:xfrm>
            <a:off x="2035927" y="2339788"/>
            <a:ext cx="8156943" cy="2675965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cây</a:t>
            </a: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13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3865174" y="249383"/>
            <a:ext cx="4353220" cy="626201"/>
            <a:chOff x="3865174" y="249383"/>
            <a:chExt cx="4353220" cy="626201"/>
          </a:xfrm>
        </p:grpSpPr>
        <p:sp>
          <p:nvSpPr>
            <p:cNvPr id="7" name="Rounded Rectangle 6"/>
            <p:cNvSpPr/>
            <p:nvPr/>
          </p:nvSpPr>
          <p:spPr>
            <a:xfrm>
              <a:off x="3865174" y="249383"/>
              <a:ext cx="4353220" cy="626201"/>
            </a:xfrm>
            <a:prstGeom prst="roundRect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MỞ ĐẦU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8621" y="249783"/>
              <a:ext cx="633088" cy="600897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248" y="1323542"/>
            <a:ext cx="3506881" cy="4964078"/>
          </a:xfrm>
          <a:prstGeom prst="rect">
            <a:avLst/>
          </a:prstGeom>
        </p:spPr>
      </p:pic>
      <p:sp>
        <p:nvSpPr>
          <p:cNvPr id="16" name="Cloud 15"/>
          <p:cNvSpPr/>
          <p:nvPr/>
        </p:nvSpPr>
        <p:spPr>
          <a:xfrm>
            <a:off x="6539326" y="2780211"/>
            <a:ext cx="4675522" cy="2050739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phận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cây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03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737223" y="1914225"/>
            <a:ext cx="8431305" cy="17943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vi-VN" sz="4000" b="1" u="sng" dirty="0">
                <a:ln w="28575"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BÀI </a:t>
            </a:r>
            <a:r>
              <a:rPr lang="en-US" sz="4000" b="1" u="sng" dirty="0" smtClean="0">
                <a:ln w="28575"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20</a:t>
            </a:r>
            <a:endParaRPr lang="vi-VN" sz="4000" b="1" u="sng" dirty="0">
              <a:ln w="28575">
                <a:noFill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CẤU TRÚC CÂY THƯ MỤC</a:t>
            </a:r>
            <a:endParaRPr lang="vi-VN" sz="4800" b="1" dirty="0">
              <a:ln w="28575">
                <a:noFill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2713" y="1229847"/>
            <a:ext cx="5211862" cy="553998"/>
            <a:chOff x="689904" y="1379897"/>
            <a:chExt cx="5211862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4801314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Cấu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trúc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cây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0401" y="1853081"/>
            <a:ext cx="3545632" cy="41250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7295" y="5975705"/>
            <a:ext cx="3371320" cy="379705"/>
          </a:xfrm>
          <a:prstGeom prst="rect">
            <a:avLst/>
          </a:prstGeom>
        </p:spPr>
      </p:pic>
      <p:sp>
        <p:nvSpPr>
          <p:cNvPr id="17" name="Cloud 16"/>
          <p:cNvSpPr/>
          <p:nvPr/>
        </p:nvSpPr>
        <p:spPr>
          <a:xfrm>
            <a:off x="5802828" y="2661314"/>
            <a:ext cx="5470221" cy="2201778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vi-VN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uan </a:t>
            </a:r>
            <a:r>
              <a:rPr lang="vi-VN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 </a:t>
            </a:r>
            <a:r>
              <a:rPr lang="en-US" sz="2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vi-VN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 biết: Thư mục </a:t>
            </a:r>
            <a:r>
              <a:rPr lang="vi-VN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</a:t>
            </a:r>
            <a:r>
              <a:rPr lang="vi-VN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chứa các thư mục con nào? </a:t>
            </a:r>
            <a:endParaRPr lang="en-US" sz="2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2713" y="1229847"/>
            <a:ext cx="5211862" cy="553998"/>
            <a:chOff x="689904" y="1379897"/>
            <a:chExt cx="5211862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4801314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Cấu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trúc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cây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0401" y="1853081"/>
            <a:ext cx="3545632" cy="41250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7295" y="5975705"/>
            <a:ext cx="3371320" cy="379705"/>
          </a:xfrm>
          <a:prstGeom prst="rect">
            <a:avLst/>
          </a:prstGeom>
        </p:spPr>
      </p:pic>
      <p:sp>
        <p:nvSpPr>
          <p:cNvPr id="15" name="Cloud 14"/>
          <p:cNvSpPr/>
          <p:nvPr/>
        </p:nvSpPr>
        <p:spPr>
          <a:xfrm>
            <a:off x="5771380" y="2944381"/>
            <a:ext cx="5279154" cy="1942471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 </a:t>
            </a:r>
            <a:r>
              <a:rPr lang="vi-VN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 </a:t>
            </a:r>
            <a:r>
              <a:rPr lang="en-US" sz="2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Toan</a:t>
            </a:r>
            <a:r>
              <a:rPr lang="vi-VN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chứa các thư mục con </a:t>
            </a:r>
            <a:r>
              <a:rPr lang="en-US" sz="2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vi-VN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US" sz="2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97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2713" y="1229847"/>
            <a:ext cx="4019228" cy="553998"/>
            <a:chOff x="689904" y="1379897"/>
            <a:chExt cx="4019228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3608680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Tìm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19" name="Group 18"/>
          <p:cNvGrpSpPr/>
          <p:nvPr/>
        </p:nvGrpSpPr>
        <p:grpSpPr>
          <a:xfrm>
            <a:off x="3780429" y="2004474"/>
            <a:ext cx="5145205" cy="4164313"/>
            <a:chOff x="7972538" y="2475168"/>
            <a:chExt cx="3911121" cy="6821367"/>
          </a:xfrm>
        </p:grpSpPr>
        <p:sp>
          <p:nvSpPr>
            <p:cNvPr id="20" name="Rectangle 19"/>
            <p:cNvSpPr/>
            <p:nvPr/>
          </p:nvSpPr>
          <p:spPr>
            <a:xfrm>
              <a:off x="8003663" y="3478849"/>
              <a:ext cx="3786631" cy="5712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63550" indent="-463550" algn="just">
                <a:lnSpc>
                  <a:spcPct val="130000"/>
                </a:lnSpc>
                <a:spcAft>
                  <a:spcPts val="1200"/>
                </a:spcAft>
                <a:buFont typeface="Wingdings" panose="05000000000000000000" pitchFamily="2" charset="2"/>
                <a:buChar char="v"/>
              </a:pP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ổ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đĩa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D: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máy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tính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Truyện</a:t>
              </a:r>
              <a:r>
                <a:rPr lang="en-US" sz="23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thiếu</a:t>
              </a:r>
              <a:r>
                <a:rPr lang="en-US" sz="23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</a:t>
              </a:r>
              <a:r>
                <a:rPr lang="en-US" sz="23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này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kiện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trời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Sơn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Tinh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Thủy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Tinh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Hai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con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dê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endPara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63550" indent="-463550" algn="just">
                <a:lnSpc>
                  <a:spcPct val="130000"/>
                </a:lnSpc>
                <a:spcAft>
                  <a:spcPts val="1200"/>
                </a:spcAft>
                <a:buFont typeface="Wingdings" panose="05000000000000000000" pitchFamily="2" charset="2"/>
                <a:buChar char="v"/>
              </a:pP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cùng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bạn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tìm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sz="23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Sơn</a:t>
              </a:r>
              <a:r>
                <a:rPr lang="en-US" sz="23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Tinh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3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Thủy</a:t>
              </a:r>
              <a:r>
                <a:rPr lang="en-US" sz="23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Tinh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972538" y="2784139"/>
              <a:ext cx="3911121" cy="6512396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8960586" y="2475168"/>
              <a:ext cx="1936773" cy="651175"/>
            </a:xfrm>
            <a:prstGeom prst="ellipse">
              <a:avLst/>
            </a:prstGeom>
            <a:solidFill>
              <a:srgbClr val="FF0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đôi</a:t>
              </a:r>
              <a:endPara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196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572" y="347467"/>
            <a:ext cx="695325" cy="6477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1422581" y="1290918"/>
            <a:ext cx="3945316" cy="4823279"/>
            <a:chOff x="1718506" y="1625929"/>
            <a:chExt cx="3287120" cy="450872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18506" y="1625929"/>
              <a:ext cx="3287120" cy="3986368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45672" y="5655135"/>
              <a:ext cx="3114675" cy="479522"/>
            </a:xfrm>
            <a:prstGeom prst="rect">
              <a:avLst/>
            </a:prstGeom>
          </p:spPr>
        </p:pic>
      </p:grpSp>
      <p:grpSp>
        <p:nvGrpSpPr>
          <p:cNvPr id="6" name="Group 5"/>
          <p:cNvGrpSpPr/>
          <p:nvPr/>
        </p:nvGrpSpPr>
        <p:grpSpPr>
          <a:xfrm>
            <a:off x="5868539" y="1477090"/>
            <a:ext cx="4967785" cy="4351943"/>
            <a:chOff x="5786651" y="1627218"/>
            <a:chExt cx="4967785" cy="4351943"/>
          </a:xfrm>
        </p:grpSpPr>
        <p:sp>
          <p:nvSpPr>
            <p:cNvPr id="21" name="Rounded Rectangle 20"/>
            <p:cNvSpPr/>
            <p:nvPr/>
          </p:nvSpPr>
          <p:spPr>
            <a:xfrm>
              <a:off x="5786651" y="1627218"/>
              <a:ext cx="4967785" cy="435194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9282" y="1681118"/>
              <a:ext cx="1069817" cy="1061079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5975897" y="2823393"/>
              <a:ext cx="4655709" cy="30192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000"/>
                </a:spcAft>
              </a:pPr>
              <a:r>
                <a:rPr lang="vi-VN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trao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với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bạn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biết</a:t>
              </a:r>
              <a:r>
                <a:rPr lang="vi-VN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endParaRPr lang="en-US" sz="23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9250" indent="-349250" algn="just">
                <a:lnSpc>
                  <a:spcPct val="120000"/>
                </a:lnSpc>
                <a:spcAft>
                  <a:spcPts val="1000"/>
                </a:spcAft>
              </a:pPr>
              <a:r>
                <a:rPr lang="vi-VN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vi-VN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 thư mục </a:t>
              </a:r>
              <a:r>
                <a:rPr lang="vi-VN" sz="23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 3B </a:t>
              </a:r>
              <a:r>
                <a:rPr lang="vi-VN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 những thư mục nào</a:t>
              </a:r>
              <a:r>
                <a:rPr lang="vi-VN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9250" indent="-349250" algn="just">
                <a:lnSpc>
                  <a:spcPct val="120000"/>
                </a:lnSpc>
                <a:spcAft>
                  <a:spcPts val="1000"/>
                </a:spcAft>
              </a:pPr>
              <a:r>
                <a:rPr lang="vi-VN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vi-VN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 </a:t>
              </a:r>
              <a:r>
                <a:rPr lang="vi-VN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 mục </a:t>
              </a:r>
              <a:r>
                <a:rPr lang="vi-VN" sz="23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r>
                <a:rPr lang="vi-VN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có những tệp nào? Thư mục nào?</a:t>
              </a:r>
              <a:endPara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sz="3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  <a:endParaRPr lang="en-US" sz="3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959" y="326765"/>
            <a:ext cx="723900" cy="695325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306473" y="2029322"/>
            <a:ext cx="7956643" cy="3293305"/>
            <a:chOff x="6942331" y="2784139"/>
            <a:chExt cx="6048232" cy="5394610"/>
          </a:xfrm>
        </p:grpSpPr>
        <p:sp>
          <p:nvSpPr>
            <p:cNvPr id="6" name="Rectangle 5"/>
            <p:cNvSpPr/>
            <p:nvPr/>
          </p:nvSpPr>
          <p:spPr>
            <a:xfrm>
              <a:off x="7191313" y="3168538"/>
              <a:ext cx="5550265" cy="46205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463550" indent="-463550" algn="just">
                <a:lnSpc>
                  <a:spcPct val="130000"/>
                </a:lnSpc>
                <a:spcAft>
                  <a:spcPts val="1200"/>
                </a:spcAft>
                <a:buFont typeface="Wingdings" panose="05000000000000000000" pitchFamily="2" charset="2"/>
                <a:buChar char="v"/>
              </a:pP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nhân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Tìm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ổ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đĩa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D: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trên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máy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tính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đang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63550" indent="-463550" algn="just">
                <a:lnSpc>
                  <a:spcPct val="130000"/>
                </a:lnSpc>
                <a:spcAft>
                  <a:spcPts val="1200"/>
                </a:spcAft>
                <a:buFont typeface="Wingdings" panose="05000000000000000000" pitchFamily="2" charset="2"/>
                <a:buChar char="v"/>
              </a:pP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đôi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Kể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cho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bạn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cùng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biết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những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đó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942331" y="2784139"/>
              <a:ext cx="6048232" cy="539461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</TotalTime>
  <Words>280</Words>
  <Application>Microsoft Office PowerPoint</Application>
  <PresentationFormat>Widescreen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MrHong</cp:lastModifiedBy>
  <cp:revision>353</cp:revision>
  <dcterms:created xsi:type="dcterms:W3CDTF">2022-01-27T15:18:21Z</dcterms:created>
  <dcterms:modified xsi:type="dcterms:W3CDTF">2022-05-12T07:50:53Z</dcterms:modified>
</cp:coreProperties>
</file>