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  <p:sldMasterId id="2147483699" r:id="rId6"/>
  </p:sldMasterIdLst>
  <p:notesMasterIdLst>
    <p:notesMasterId r:id="rId23"/>
  </p:notesMasterIdLst>
  <p:sldIdLst>
    <p:sldId id="257" r:id="rId7"/>
    <p:sldId id="258" r:id="rId8"/>
    <p:sldId id="259" r:id="rId9"/>
    <p:sldId id="266" r:id="rId10"/>
    <p:sldId id="267" r:id="rId11"/>
    <p:sldId id="261" r:id="rId12"/>
    <p:sldId id="262" r:id="rId13"/>
    <p:sldId id="263" r:id="rId14"/>
    <p:sldId id="265" r:id="rId15"/>
    <p:sldId id="268" r:id="rId16"/>
    <p:sldId id="269" r:id="rId17"/>
    <p:sldId id="270" r:id="rId18"/>
    <p:sldId id="272" r:id="rId19"/>
    <p:sldId id="271" r:id="rId20"/>
    <p:sldId id="275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EE8E3"/>
    <a:srgbClr val="FCF8E9"/>
    <a:srgbClr val="E4D3E6"/>
    <a:srgbClr val="7B2478"/>
    <a:srgbClr val="FDB7A2"/>
    <a:srgbClr val="A0A662"/>
    <a:srgbClr val="75C1A5"/>
    <a:srgbClr val="C3DBAF"/>
    <a:srgbClr val="F97B60"/>
    <a:srgbClr val="D6C2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B89B4-DF3C-4A83-A317-1B36F56B93C2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5B1B7-F479-4A21-847A-907376537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9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324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086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980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169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7D2E9B93-A1F1-B2FA-C8CC-AB6FC7322F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" b="467"/>
          <a:stretch/>
        </p:blipFill>
        <p:spPr>
          <a:xfrm>
            <a:off x="-48683" y="-27384"/>
            <a:ext cx="1228598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94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10516"/>
          <a:stretch/>
        </p:blipFill>
        <p:spPr>
          <a:xfrm>
            <a:off x="-48683" y="-27384"/>
            <a:ext cx="1228598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6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2023/7/4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89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2023/7/4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17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873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E3D25-5DC3-DF64-12DC-7B065937A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2971A-4E03-988A-3A21-8FE272578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AC3E2-BB26-FE98-0E1B-570E1C4053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89FD19F7-45BD-BB4C-AE2C-7A39B0C4AA82}" type="datetimeFigureOut">
              <a:rPr lang="en-VN" smtClean="0">
                <a:solidFill>
                  <a:srgbClr val="000000">
                    <a:tint val="75000"/>
                  </a:srgbClr>
                </a:solidFill>
              </a:rPr>
              <a:pPr defTabSz="1219170"/>
              <a:t>07/04/2023</a:t>
            </a:fld>
            <a:endParaRPr lang="en-VN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852B9-A840-1DD3-0671-7D40ED281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en-VN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F9BB8-C60F-1295-2E95-FC3B88402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3A1E981F-3691-6942-BE93-8A5D99D568CE}" type="slidenum">
              <a:rPr lang="en-VN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en-VN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DD6915-7ED1-F026-D63E-D7F7CF1818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3263965">
            <a:off x="10082456" y="-456825"/>
            <a:ext cx="2275725" cy="227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1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7D2E9B93-A1F1-B2FA-C8CC-AB6FC7322F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" b="467"/>
          <a:stretch/>
        </p:blipFill>
        <p:spPr>
          <a:xfrm>
            <a:off x="-48683" y="-27384"/>
            <a:ext cx="1228598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10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687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10516"/>
          <a:stretch/>
        </p:blipFill>
        <p:spPr>
          <a:xfrm>
            <a:off x="-48683" y="-27384"/>
            <a:ext cx="1228598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48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2023/7/4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570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2023/7/4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47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572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714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E3D25-5DC3-DF64-12DC-7B065937A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2971A-4E03-988A-3A21-8FE272578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AC3E2-BB26-FE98-0E1B-570E1C4053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89FD19F7-45BD-BB4C-AE2C-7A39B0C4AA82}" type="datetimeFigureOut">
              <a:rPr lang="en-VN" smtClean="0">
                <a:solidFill>
                  <a:srgbClr val="000000">
                    <a:tint val="75000"/>
                  </a:srgbClr>
                </a:solidFill>
              </a:rPr>
              <a:pPr defTabSz="1219170"/>
              <a:t>07/04/2023</a:t>
            </a:fld>
            <a:endParaRPr lang="en-VN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852B9-A840-1DD3-0671-7D40ED281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en-VN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F9BB8-C60F-1295-2E95-FC3B88402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3A1E981F-3691-6942-BE93-8A5D99D568CE}" type="slidenum">
              <a:rPr lang="en-VN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en-VN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DD6915-7ED1-F026-D63E-D7F7CF1818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3263965">
            <a:off x="10082456" y="-456825"/>
            <a:ext cx="2275725" cy="227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35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7D2E9B93-A1F1-B2FA-C8CC-AB6FC7322F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" b="467"/>
          <a:stretch/>
        </p:blipFill>
        <p:spPr>
          <a:xfrm>
            <a:off x="-48683" y="-27384"/>
            <a:ext cx="1228598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40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259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10516"/>
          <a:stretch/>
        </p:blipFill>
        <p:spPr>
          <a:xfrm>
            <a:off x="-48683" y="-27384"/>
            <a:ext cx="1228598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64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2023/7/4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828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2023/7/4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205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43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E3D25-5DC3-DF64-12DC-7B065937A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2971A-4E03-988A-3A21-8FE272578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AC3E2-BB26-FE98-0E1B-570E1C4053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89FD19F7-45BD-BB4C-AE2C-7A39B0C4AA82}" type="datetimeFigureOut">
              <a:rPr lang="en-VN" smtClean="0">
                <a:solidFill>
                  <a:srgbClr val="000000">
                    <a:tint val="75000"/>
                  </a:srgbClr>
                </a:solidFill>
              </a:rPr>
              <a:pPr defTabSz="1219170"/>
              <a:t>07/04/2023</a:t>
            </a:fld>
            <a:endParaRPr lang="en-VN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852B9-A840-1DD3-0671-7D40ED281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en-VN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F9BB8-C60F-1295-2E95-FC3B88402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3A1E981F-3691-6942-BE93-8A5D99D568CE}" type="slidenum">
              <a:rPr lang="en-VN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en-VN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DD6915-7ED1-F026-D63E-D7F7CF1818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3263965">
            <a:off x="10082456" y="-456825"/>
            <a:ext cx="2275725" cy="227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21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7D2E9B93-A1F1-B2FA-C8CC-AB6FC7322F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" b="467"/>
          <a:stretch/>
        </p:blipFill>
        <p:spPr>
          <a:xfrm>
            <a:off x="-48683" y="-27384"/>
            <a:ext cx="1228598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22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10516"/>
          <a:stretch/>
        </p:blipFill>
        <p:spPr>
          <a:xfrm>
            <a:off x="-48683" y="-27384"/>
            <a:ext cx="1228598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74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6218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10516"/>
          <a:stretch/>
        </p:blipFill>
        <p:spPr>
          <a:xfrm>
            <a:off x="-48683" y="-27384"/>
            <a:ext cx="1228598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43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2023/7/4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976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2023/7/4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428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B8E43-045E-644F-A7C0-1593E467E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BCC14-35CD-C342-B9CC-4728C8BEC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8AF60-4C61-7744-9F76-33102A959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F0191D01-7682-DB44-80B0-7CCE880709AD}" type="datetimeFigureOut">
              <a:rPr lang="en-VN" smtClean="0">
                <a:solidFill>
                  <a:srgbClr val="000000">
                    <a:tint val="75000"/>
                  </a:srgbClr>
                </a:solidFill>
              </a:rPr>
              <a:pPr defTabSz="1219170"/>
              <a:t>07/04/2023</a:t>
            </a:fld>
            <a:endParaRPr lang="en-VN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F6634-BB27-864F-8E1E-9026FCF2C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VN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78841-CEAF-5E44-B071-A724F05B5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048439B-563D-4C47-A7F0-05347159605B}" type="slidenum">
              <a:rPr lang="en-VN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en-VN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0259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666703A-1FE9-E6FB-D54E-50ED88A50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8D6D825E-1742-AC8E-1843-745FA3059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85B53A7-A185-CA82-278B-ED7D24967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79B8D-FD7E-4D89-BFC3-BF83AF3CCB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133A428-ED63-D58B-0077-93894D3FA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9C638D0-9194-3138-FB16-54584AE0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2FF19-B644-49F6-AC3D-13F8341F61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9957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A507281-044C-06B4-6CC3-5A4BF51B2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BE718AF-3C37-E6AB-0039-290E2DF26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3909ACD-6C03-05D4-7620-6AA3B201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79B8D-FD7E-4D89-BFC3-BF83AF3CCB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D17DAEF-C2EE-EF31-AC8E-40D1EFDBC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0E271B7-CEA8-66C8-54F7-F10398CCD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2FF19-B644-49F6-AC3D-13F8341F61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8210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9647209-213A-4090-FDA3-E1AD2DE0F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0FA7A5D-619B-82F9-E7D6-08827CA77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E9D5F27-18E7-97AD-694D-AA0FC5243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79B8D-FD7E-4D89-BFC3-BF83AF3CCB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D3AD6A6-EA67-71F5-41BD-0F4F56261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96070CC-8D5D-FA80-4901-D32D150D5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2FF19-B644-49F6-AC3D-13F8341F61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0428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5E2AFE9-DED9-78D8-03D0-C996C8031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7675BB9-7346-B3A1-C234-89A1780D20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812E8FA-3FA8-77E2-7F48-B2C9D1A0EF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D18A037-B743-EB08-1361-48282481D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79B8D-FD7E-4D89-BFC3-BF83AF3CCB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C001E47-0C7F-5C56-7DF6-BFB6C4F10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40F4CB9-FFD6-D49A-30BB-636C01AC5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2FF19-B644-49F6-AC3D-13F8341F61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1312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CD48080-91ED-8199-B360-70A914158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0F29774-90B7-8236-0500-1238210A1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1981D17-676E-D1E4-8457-BE996FFE6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63D4D008-FBDB-E8FB-49C0-A1C2E4B067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ADD37117-037A-5FD7-F8F2-327B33902D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E4275EE8-35BE-B7FE-2EEE-9B8F4FE5D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79B8D-FD7E-4D89-BFC3-BF83AF3CCB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E7BCF84B-7AAE-9F1C-EA82-7FF9599D7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93D868CC-E897-D04A-70D4-0D1A5D673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2FF19-B644-49F6-AC3D-13F8341F61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510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2023/7/4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366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9E82098-1A00-3F0E-D699-6320673A2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D2B287CD-21BF-7195-5C2B-11C1BD1D9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79B8D-FD7E-4D89-BFC3-BF83AF3CCB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0B22DF1-5DA4-09AD-37C8-F2F7FA6A3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DDAD20AC-B45F-A590-71B2-5F24761EF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2FF19-B644-49F6-AC3D-13F8341F61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9424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08C41856-C880-D8CF-3662-1132FEA45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79B8D-FD7E-4D89-BFC3-BF83AF3CCB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6F3E4E4-A6B3-1A26-E4E7-E2F4B6590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4881D690-4E8A-F3E3-2586-50DB61B1D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2FF19-B644-49F6-AC3D-13F8341F61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9065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1C85D90-F2D9-5698-D5E8-2E5E8AE3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7557442-DE6A-5F55-0C77-15233E83F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2775FEF-30AA-24C0-7127-9AB517C87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551BB85-17FD-FD7D-AFF1-3F710053B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79B8D-FD7E-4D89-BFC3-BF83AF3CCB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D89A6CD-DD49-0C17-15D0-0893173D7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DE66068-3FD7-1910-50C6-E53D38E27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2FF19-B644-49F6-AC3D-13F8341F61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7181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A267657-139E-7B5B-6F44-F3E23B822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5C1B790A-216B-2745-BC08-3A1B2DCEFF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101E4D9-B8DD-13EB-1D99-5673CA969B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374C1E4-4BB1-C258-C419-1497B832F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79B8D-FD7E-4D89-BFC3-BF83AF3CCB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B8C5EC7-3134-59B6-EC5C-75743F309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AEF8DD6-5B0E-E7A2-19FA-16AE366AD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2FF19-B644-49F6-AC3D-13F8341F61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2212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6845951-E97D-8F33-F346-F077FE946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D059737-A627-1917-05C1-68FDE1CA5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D85C988-A9F4-5DC9-DB43-F222B921D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79B8D-FD7E-4D89-BFC3-BF83AF3CCB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8D04AA1-0101-5285-3AC8-5D19290CF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A31F074-BA74-F79C-E10A-952B42891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2FF19-B644-49F6-AC3D-13F8341F61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503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5F563A84-73BC-42AF-37E2-A36B63B478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A6D054F-87BE-3FF1-C1C3-D9715605F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668FF4E-0992-C56C-4BEF-733ECC60F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79B8D-FD7E-4D89-BFC3-BF83AF3CCB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29984A9-C57A-A3F9-D304-C7AEEE77E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24C4968-DA30-61A8-C540-1F9681597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2FF19-B644-49F6-AC3D-13F8341F61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589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2023/7/4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225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1681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E3D25-5DC3-DF64-12DC-7B065937A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2971A-4E03-988A-3A21-8FE272578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AC3E2-BB26-FE98-0E1B-570E1C4053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89FD19F7-45BD-BB4C-AE2C-7A39B0C4AA82}" type="datetimeFigureOut">
              <a:rPr lang="en-VN" smtClean="0">
                <a:solidFill>
                  <a:srgbClr val="000000">
                    <a:tint val="75000"/>
                  </a:srgbClr>
                </a:solidFill>
              </a:rPr>
              <a:pPr defTabSz="1219170"/>
              <a:t>07/04/2023</a:t>
            </a:fld>
            <a:endParaRPr lang="en-VN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852B9-A840-1DD3-0671-7D40ED281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en-VN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F9BB8-C60F-1295-2E95-FC3B88402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3A1E981F-3691-6942-BE93-8A5D99D568CE}" type="slidenum">
              <a:rPr lang="en-VN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en-VN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DD6915-7ED1-F026-D63E-D7F7CF1818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3263965">
            <a:off x="10082456" y="-456825"/>
            <a:ext cx="2275725" cy="227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6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7D2E9B93-A1F1-B2FA-C8CC-AB6FC7322F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" b="467"/>
          <a:stretch/>
        </p:blipFill>
        <p:spPr>
          <a:xfrm>
            <a:off x="-48683" y="-27384"/>
            <a:ext cx="1228598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54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568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2023/7/4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7364122" y="4543119"/>
            <a:ext cx="4827879" cy="2317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11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2023/7/4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7364122" y="4543119"/>
            <a:ext cx="4827879" cy="2317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35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2023/7/4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7364122" y="4543119"/>
            <a:ext cx="4827879" cy="2317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63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2023/7/4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7364122" y="4543119"/>
            <a:ext cx="4827879" cy="2317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07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2023/7/4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7364122" y="4543119"/>
            <a:ext cx="4827879" cy="2317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99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8E4AD5BA-9E3A-779D-FAAF-D5FBC5D80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68A05A3-3A6F-68B5-34D6-FC2FB3262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0C13FF1-3DE8-227D-3038-04D41472DE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79B8D-FD7E-4D89-BFC3-BF83AF3CCB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28AD9DD-BEFC-922D-F181-A2BBD63BFE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FAB0F65-D37E-AA04-060C-F903081975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2FF19-B644-49F6-AC3D-13F8341F61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4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>
            <a:extLst>
              <a:ext uri="{FF2B5EF4-FFF2-40B4-BE49-F238E27FC236}">
                <a16:creationId xmlns:a16="http://schemas.microsoft.com/office/drawing/2014/main" id="{C54F4EDE-83FB-AA48-D3B9-94C409CDB4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2547">
            <a:off x="8205713" y="2754712"/>
            <a:ext cx="6864204" cy="562112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537FBFF-9148-1807-776E-B65FFA40CB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8414"/>
            <a:ext cx="4467957" cy="2208245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A0F3DF80-322A-8585-7069-EEEA9753E60F}"/>
              </a:ext>
            </a:extLst>
          </p:cNvPr>
          <p:cNvSpPr txBox="1"/>
          <p:nvPr/>
        </p:nvSpPr>
        <p:spPr>
          <a:xfrm>
            <a:off x="643451" y="151465"/>
            <a:ext cx="10537901" cy="234411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defTabSz="1219170"/>
            <a:r>
              <a:rPr lang="en-US" altLang="zh-CN" sz="6400" b="1" dirty="0" err="1" smtClean="0">
                <a:solidFill>
                  <a:srgbClr val="2F9B7C"/>
                </a:solidFill>
                <a:effectLst>
                  <a:outerShdw blurRad="50800" dist="50800" dir="5400000" algn="ctr" rotWithShape="0">
                    <a:srgbClr val="F29E88"/>
                  </a:outerShdw>
                </a:effectLst>
                <a:latin typeface="Times New Roman" panose="02020603050405020304" pitchFamily="18" charset="0"/>
                <a:ea typeface="汉仪娃娃篆简" panose="0201060400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6400" b="1" dirty="0" smtClean="0">
                <a:solidFill>
                  <a:srgbClr val="2F9B7C"/>
                </a:solidFill>
                <a:effectLst>
                  <a:outerShdw blurRad="50800" dist="50800" dir="5400000" algn="ctr" rotWithShape="0">
                    <a:srgbClr val="F29E88"/>
                  </a:outerShdw>
                </a:effectLst>
                <a:latin typeface="Times New Roman" panose="02020603050405020304" pitchFamily="18" charset="0"/>
                <a:ea typeface="汉仪娃娃篆简" panose="02010604000101010101" pitchFamily="2" charset="-122"/>
                <a:cs typeface="Times New Roman" panose="02020603050405020304" pitchFamily="18" charset="0"/>
              </a:rPr>
              <a:t> 1</a:t>
            </a:r>
            <a:endParaRPr lang="zh-CN" altLang="en-US" sz="6400" b="1" dirty="0">
              <a:solidFill>
                <a:srgbClr val="3FA9F5"/>
              </a:solidFill>
              <a:effectLst>
                <a:outerShdw blurRad="50800" dist="50800" dir="5400000" algn="ctr" rotWithShape="0">
                  <a:srgbClr val="F29E88"/>
                </a:outerShdw>
              </a:effectLst>
              <a:latin typeface="Times New Roman" panose="02020603050405020304" pitchFamily="18" charset="0"/>
              <a:ea typeface="汉仪娃娃篆简" panose="0201060400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E21F40A0-9239-9E79-95BB-D54B604D5EB7}"/>
              </a:ext>
            </a:extLst>
          </p:cNvPr>
          <p:cNvSpPr txBox="1"/>
          <p:nvPr/>
        </p:nvSpPr>
        <p:spPr>
          <a:xfrm>
            <a:off x="1431635" y="1147781"/>
            <a:ext cx="10206181" cy="168211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defTabSz="1219170"/>
            <a:r>
              <a:rPr lang="en-US" altLang="zh-CN" sz="5600" b="1" dirty="0">
                <a:solidFill>
                  <a:srgbClr val="2F9B7C"/>
                </a:solidFill>
                <a:effectLst>
                  <a:outerShdw blurRad="50800" dist="50800" dir="5400000" algn="ctr" rotWithShape="0">
                    <a:srgbClr val="F29E88"/>
                  </a:outerShdw>
                </a:effectLst>
                <a:latin typeface="Times New Roman" panose="02020603050405020304" pitchFamily="18" charset="0"/>
                <a:ea typeface="汉仪娃娃篆简" panose="02010604000101010101" pitchFamily="2" charset="-122"/>
                <a:cs typeface="Times New Roman" panose="02020603050405020304" pitchFamily="18" charset="0"/>
              </a:rPr>
              <a:t>THỰC HÀNH TIẾNG VIỆT</a:t>
            </a:r>
            <a:endParaRPr lang="zh-CN" altLang="en-US" sz="5600" b="1" dirty="0">
              <a:solidFill>
                <a:srgbClr val="3FA9F5"/>
              </a:solidFill>
              <a:effectLst>
                <a:outerShdw blurRad="50800" dist="50800" dir="5400000" algn="ctr" rotWithShape="0">
                  <a:srgbClr val="F29E88"/>
                </a:outerShdw>
              </a:effectLst>
              <a:latin typeface="Times New Roman" panose="02020603050405020304" pitchFamily="18" charset="0"/>
              <a:ea typeface="汉仪娃娃篆简" panose="0201060400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33978" y="2317501"/>
            <a:ext cx="86427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 TƯỢNG HÌNH </a:t>
            </a:r>
          </a:p>
          <a:p>
            <a:pPr algn="ctr"/>
            <a:r>
              <a:rPr lang="en-US" sz="6000" b="1" dirty="0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 TỪ TƯỢNG THANH</a:t>
            </a:r>
          </a:p>
        </p:txBody>
      </p:sp>
    </p:spTree>
    <p:extLst>
      <p:ext uri="{BB962C8B-B14F-4D97-AF65-F5344CB8AC3E}">
        <p14:creationId xmlns:p14="http://schemas.microsoft.com/office/powerpoint/2010/main" val="230931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64610" y="34806"/>
            <a:ext cx="11154670" cy="1123434"/>
          </a:xfrm>
          <a:prstGeom prst="roundRect">
            <a:avLst>
              <a:gd name="adj" fmla="val 50000"/>
            </a:avLst>
          </a:prstGeom>
          <a:solidFill>
            <a:srgbClr val="75C1A5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CCB89DD-FEA7-9558-A6DA-60330239167F}"/>
              </a:ext>
            </a:extLst>
          </p:cNvPr>
          <p:cNvGrpSpPr/>
          <p:nvPr/>
        </p:nvGrpSpPr>
        <p:grpSpPr>
          <a:xfrm>
            <a:off x="-280349" y="4082323"/>
            <a:ext cx="2773243" cy="2775677"/>
            <a:chOff x="-56565" y="497274"/>
            <a:chExt cx="2383094" cy="2383094"/>
          </a:xfrm>
        </p:grpSpPr>
        <p:pic>
          <p:nvPicPr>
            <p:cNvPr id="6" name="图片 30">
              <a:extLst>
                <a:ext uri="{FF2B5EF4-FFF2-40B4-BE49-F238E27FC236}">
                  <a16:creationId xmlns:a16="http://schemas.microsoft.com/office/drawing/2014/main" id="{78D5CC8E-A512-AC81-6A81-87FB1FCE7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6565" y="497274"/>
              <a:ext cx="2383094" cy="2383094"/>
            </a:xfrm>
            <a:prstGeom prst="rect">
              <a:avLst/>
            </a:prstGeom>
          </p:spPr>
        </p:pic>
        <p:sp>
          <p:nvSpPr>
            <p:cNvPr id="7" name="矩形 32">
              <a:extLst>
                <a:ext uri="{FF2B5EF4-FFF2-40B4-BE49-F238E27FC236}">
                  <a16:creationId xmlns:a16="http://schemas.microsoft.com/office/drawing/2014/main" id="{07E87C69-D2BD-3B4B-2BB4-13889CFF4ED7}"/>
                </a:ext>
              </a:extLst>
            </p:cNvPr>
            <p:cNvSpPr/>
            <p:nvPr/>
          </p:nvSpPr>
          <p:spPr>
            <a:xfrm>
              <a:off x="42167" y="1518671"/>
              <a:ext cx="2163655" cy="77012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0" tIns="0" rIns="0" bIns="0" anchor="t">
              <a:normAutofit fontScale="40000" lnSpcReduction="20000"/>
            </a:bodyPr>
            <a:lstStyle/>
            <a:p>
              <a:pPr marL="0" lvl="1" algn="ctr" defTabSz="1219170"/>
              <a:endParaRPr lang="en-US" altLang="zh-CN" sz="1867" b="1" dirty="0">
                <a:solidFill>
                  <a:srgbClr val="0070C0"/>
                </a:solidFill>
                <a:latin typeface="#9Slide03 AmpleSoft" panose="02000000000000000000" pitchFamily="2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0" lvl="1" algn="ctr" defTabSz="1219170"/>
              <a:r>
                <a:rPr lang="en-US" altLang="zh-CN" sz="2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Thực</a:t>
              </a:r>
              <a:r>
                <a:rPr lang="en-US" altLang="zh-CN" sz="76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hành</a:t>
              </a:r>
              <a:endParaRPr lang="en-US" altLang="zh-CN" sz="76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0" lvl="1" algn="ctr" defTabSz="1219170"/>
              <a:r>
                <a:rPr lang="en-US" altLang="zh-CN" sz="76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tiếng</a:t>
              </a:r>
              <a:r>
                <a:rPr lang="en-US" altLang="zh-CN" sz="76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Việt</a:t>
              </a:r>
              <a:endParaRPr lang="zh-CN" altLang="en-US" sz="7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165453" y="-238702"/>
            <a:ext cx="1475360" cy="1670449"/>
            <a:chOff x="-165453" y="-238702"/>
            <a:chExt cx="1475360" cy="167044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65453" y="-238702"/>
              <a:ext cx="1475360" cy="167044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0" y="230763"/>
              <a:ext cx="91723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Bài</a:t>
              </a:r>
              <a:r>
                <a:rPr lang="en-US" sz="2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4</a:t>
              </a: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595902"/>
              </p:ext>
            </p:extLst>
          </p:nvPr>
        </p:nvGraphicFramePr>
        <p:xfrm>
          <a:off x="2404120" y="1237884"/>
          <a:ext cx="881149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5746">
                  <a:extLst>
                    <a:ext uri="{9D8B030D-6E8A-4147-A177-3AD203B41FA5}">
                      <a16:colId xmlns:a16="http://schemas.microsoft.com/office/drawing/2014/main" val="561769391"/>
                    </a:ext>
                  </a:extLst>
                </a:gridCol>
                <a:gridCol w="4405746">
                  <a:extLst>
                    <a:ext uri="{9D8B030D-6E8A-4147-A177-3AD203B41FA5}">
                      <a16:colId xmlns:a16="http://schemas.microsoft.com/office/drawing/2014/main" val="6277871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solidFill>
                            <a:srgbClr val="0070C0"/>
                          </a:solidFill>
                          <a:latin typeface="+mj-lt"/>
                        </a:rPr>
                        <a:t>Ví</a:t>
                      </a:r>
                      <a:r>
                        <a:rPr lang="vi-VN" sz="3200" baseline="0" dirty="0" smtClean="0">
                          <a:solidFill>
                            <a:srgbClr val="0070C0"/>
                          </a:solidFill>
                          <a:latin typeface="+mj-lt"/>
                        </a:rPr>
                        <a:t> dụ</a:t>
                      </a:r>
                      <a:endParaRPr lang="en-US" sz="32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solidFill>
                            <a:srgbClr val="0070C0"/>
                          </a:solidFill>
                          <a:latin typeface="+mj-lt"/>
                        </a:rPr>
                        <a:t>Tác</a:t>
                      </a:r>
                      <a:r>
                        <a:rPr lang="vi-VN" sz="3200" baseline="0" dirty="0" smtClean="0">
                          <a:solidFill>
                            <a:srgbClr val="0070C0"/>
                          </a:solidFill>
                          <a:latin typeface="+mj-lt"/>
                        </a:rPr>
                        <a:t> dụng</a:t>
                      </a:r>
                      <a:endParaRPr lang="en-US" sz="32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49458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522690"/>
              </p:ext>
            </p:extLst>
          </p:nvPr>
        </p:nvGraphicFramePr>
        <p:xfrm>
          <a:off x="2404120" y="1727167"/>
          <a:ext cx="8811492" cy="2355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5746">
                  <a:extLst>
                    <a:ext uri="{9D8B030D-6E8A-4147-A177-3AD203B41FA5}">
                      <a16:colId xmlns:a16="http://schemas.microsoft.com/office/drawing/2014/main" val="561769391"/>
                    </a:ext>
                  </a:extLst>
                </a:gridCol>
                <a:gridCol w="4405746">
                  <a:extLst>
                    <a:ext uri="{9D8B030D-6E8A-4147-A177-3AD203B41FA5}">
                      <a16:colId xmlns:a16="http://schemas.microsoft.com/office/drawing/2014/main" val="627787131"/>
                    </a:ext>
                  </a:extLst>
                </a:gridCol>
              </a:tblGrid>
              <a:tr h="23551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97B6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 smtClean="0"/>
                    </a:p>
                    <a:p>
                      <a:endParaRPr lang="vi-VN" dirty="0" smtClean="0"/>
                    </a:p>
                    <a:p>
                      <a:endParaRPr lang="vi-VN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rgbClr val="F97B60">
                        <a:alpha val="3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494581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2685711" y="1727167"/>
            <a:ext cx="40215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+mj-lt"/>
              </a:rPr>
              <a:t>Chú bé loắt choắt</a:t>
            </a:r>
          </a:p>
          <a:p>
            <a:r>
              <a:rPr lang="vi-VN" sz="2800" b="1" dirty="0">
                <a:latin typeface="+mj-lt"/>
              </a:rPr>
              <a:t>Cái sắc xinh xinh</a:t>
            </a:r>
          </a:p>
          <a:p>
            <a:r>
              <a:rPr lang="vi-VN" sz="2800" b="1" dirty="0">
                <a:latin typeface="+mj-lt"/>
              </a:rPr>
              <a:t>Cái chân thoăn thoắt</a:t>
            </a:r>
          </a:p>
          <a:p>
            <a:r>
              <a:rPr lang="vi-VN" sz="2800" b="1" dirty="0">
                <a:latin typeface="+mj-lt"/>
              </a:rPr>
              <a:t>Cái đầu nghênh </a:t>
            </a:r>
            <a:r>
              <a:rPr lang="vi-VN" sz="2800" b="1" dirty="0" smtClean="0">
                <a:latin typeface="+mj-lt"/>
              </a:rPr>
              <a:t>nghênh</a:t>
            </a:r>
          </a:p>
          <a:p>
            <a:r>
              <a:rPr lang="vi-VN" sz="2800" b="1" dirty="0">
                <a:latin typeface="+mj-lt"/>
              </a:rPr>
              <a:t> </a:t>
            </a:r>
            <a:r>
              <a:rPr lang="vi-VN" sz="2800" b="1" dirty="0" smtClean="0">
                <a:latin typeface="+mj-lt"/>
              </a:rPr>
              <a:t>         (</a:t>
            </a:r>
            <a:r>
              <a:rPr lang="vi-VN" sz="2800" b="1" i="1" dirty="0" smtClean="0">
                <a:latin typeface="+mj-lt"/>
              </a:rPr>
              <a:t> </a:t>
            </a:r>
            <a:r>
              <a:rPr lang="vi-VN" sz="2800" i="1" dirty="0" smtClean="0">
                <a:latin typeface="+mj-lt"/>
              </a:rPr>
              <a:t>Lượm </a:t>
            </a:r>
            <a:r>
              <a:rPr lang="vi-VN" sz="2800" dirty="0" smtClean="0">
                <a:latin typeface="+mj-lt"/>
              </a:rPr>
              <a:t>– Tố Hữu</a:t>
            </a:r>
            <a:r>
              <a:rPr lang="vi-VN" sz="2800" b="1" dirty="0" smtClean="0">
                <a:latin typeface="+mj-lt"/>
              </a:rPr>
              <a:t>)</a:t>
            </a:r>
            <a:endParaRPr lang="en-US" sz="2800" b="1" dirty="0">
              <a:latin typeface="+mj-lt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993646" y="2127844"/>
            <a:ext cx="1548937" cy="419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962638" y="2595597"/>
            <a:ext cx="1467657" cy="1645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21019" y="3019368"/>
            <a:ext cx="180848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151328" y="3461995"/>
            <a:ext cx="2290617" cy="1016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903067" y="1661926"/>
            <a:ext cx="4078969" cy="2390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rgbClr val="7030A0"/>
                </a:solidFill>
                <a:latin typeface="+mj-lt"/>
                <a:ea typeface="微软雅黑" panose="020B0503020204020204" pitchFamily="34" charset="-122"/>
              </a:rPr>
              <a:t>   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sz="3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tượng</a:t>
            </a:r>
            <a:r>
              <a:rPr lang="en-US" sz="3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hình</a:t>
            </a:r>
            <a:r>
              <a:rPr lang="en-US" sz="3000" b="1" dirty="0" smtClean="0">
                <a:solidFill>
                  <a:srgbClr val="7030A0"/>
                </a:solidFill>
                <a:latin typeface="+mj-lt"/>
                <a:ea typeface="微软雅黑" panose="020B0503020204020204" pitchFamily="34" charset="-122"/>
              </a:rPr>
              <a:t>:</a:t>
            </a:r>
            <a:r>
              <a:rPr lang="vi-VN" sz="3000" b="1" dirty="0" smtClean="0">
                <a:solidFill>
                  <a:srgbClr val="7030A0"/>
                </a:solidFill>
                <a:latin typeface="+mj-lt"/>
                <a:ea typeface="微软雅黑" panose="020B0503020204020204" pitchFamily="34" charset="-122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+mj-lt"/>
                <a:ea typeface="微软雅黑" panose="020B0503020204020204" pitchFamily="34" charset="-122"/>
              </a:rPr>
              <a:t>l</a:t>
            </a:r>
            <a:r>
              <a:rPr lang="vi-VN" sz="3000" b="1" dirty="0" smtClean="0">
                <a:solidFill>
                  <a:srgbClr val="7030A0"/>
                </a:solidFill>
                <a:latin typeface="+mj-lt"/>
                <a:ea typeface="微软雅黑" panose="020B0503020204020204" pitchFamily="34" charset="-122"/>
              </a:rPr>
              <a:t>àm nổi bật hình dáng nhỏ bé, nhanh nhẹn, hồn nhiên, vui tươi của chú bé Lượm.</a:t>
            </a:r>
            <a:endParaRPr lang="en-US" sz="3000" b="1" dirty="0" smtClean="0">
              <a:solidFill>
                <a:srgbClr val="7030A0"/>
              </a:solidFill>
              <a:latin typeface="+mj-lt"/>
              <a:ea typeface="微软雅黑" panose="020B0503020204020204" pitchFamily="34" charset="-122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142118"/>
              </p:ext>
            </p:extLst>
          </p:nvPr>
        </p:nvGraphicFramePr>
        <p:xfrm>
          <a:off x="2404120" y="4064638"/>
          <a:ext cx="8799488" cy="2153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9744">
                  <a:extLst>
                    <a:ext uri="{9D8B030D-6E8A-4147-A177-3AD203B41FA5}">
                      <a16:colId xmlns:a16="http://schemas.microsoft.com/office/drawing/2014/main" val="3364441758"/>
                    </a:ext>
                  </a:extLst>
                </a:gridCol>
                <a:gridCol w="4399744">
                  <a:extLst>
                    <a:ext uri="{9D8B030D-6E8A-4147-A177-3AD203B41FA5}">
                      <a16:colId xmlns:a16="http://schemas.microsoft.com/office/drawing/2014/main" val="1148307380"/>
                    </a:ext>
                  </a:extLst>
                </a:gridCol>
              </a:tblGrid>
              <a:tr h="21537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97B6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97B60">
                        <a:alpha val="5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222617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2479971" y="4116443"/>
            <a:ext cx="44501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Mỗi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khi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tôi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vũ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lên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đã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nghe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tiếng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phành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phạch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giòn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giã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</a:p>
          <a:p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sz="2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Dế</a:t>
            </a:r>
            <a:r>
              <a:rPr lang="en-US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Mèn</a:t>
            </a:r>
            <a:r>
              <a:rPr lang="en-US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phiêu</a:t>
            </a:r>
            <a:r>
              <a:rPr lang="en-US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lưu</a:t>
            </a:r>
            <a:r>
              <a:rPr lang="en-US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kí</a:t>
            </a:r>
            <a:r>
              <a:rPr lang="en-US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–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Tô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Hoài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4464020" y="5105493"/>
            <a:ext cx="1945179" cy="101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974647" y="4159662"/>
            <a:ext cx="43332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tượng</a:t>
            </a:r>
            <a:r>
              <a:rPr lang="en-US" sz="3200" b="1" dirty="0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thanh</a:t>
            </a:r>
            <a:r>
              <a:rPr lang="en-US" sz="3200" b="1" dirty="0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 err="1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Góp</a:t>
            </a:r>
            <a:r>
              <a:rPr lang="en-US" sz="3200" b="1" dirty="0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sz="3200" b="1" dirty="0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err="1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khỏe</a:t>
            </a:r>
            <a:r>
              <a:rPr lang="en-US" sz="3200" b="1" dirty="0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mạnh</a:t>
            </a:r>
            <a:r>
              <a:rPr lang="en-US" sz="3200" b="1" dirty="0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Dế</a:t>
            </a:r>
            <a:r>
              <a:rPr lang="en-US" sz="3200" b="1" dirty="0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Mèn</a:t>
            </a:r>
            <a:endParaRPr lang="en-US" sz="3200" b="1" dirty="0" smtClean="0">
              <a:solidFill>
                <a:srgbClr val="7B2478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923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31" grpId="0"/>
      <p:bldP spid="33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65453" y="-238702"/>
            <a:ext cx="1475360" cy="1670449"/>
            <a:chOff x="-165453" y="-238702"/>
            <a:chExt cx="1475360" cy="167044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65453" y="-238702"/>
              <a:ext cx="1475360" cy="167044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0" y="230763"/>
              <a:ext cx="917239" cy="49244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r>
                <a:rPr lang="en-US" sz="26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Bài</a:t>
              </a:r>
              <a:r>
                <a:rPr lang="en-US" sz="2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5</a:t>
              </a: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917239" y="0"/>
            <a:ext cx="9288247" cy="1016007"/>
          </a:xfrm>
          <a:prstGeom prst="roundRect">
            <a:avLst>
              <a:gd name="adj" fmla="val 22000"/>
            </a:avLst>
          </a:prstGeom>
          <a:solidFill>
            <a:srgbClr val="75C1A5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252664"/>
              </p:ext>
            </p:extLst>
          </p:nvPr>
        </p:nvGraphicFramePr>
        <p:xfrm>
          <a:off x="917238" y="1357800"/>
          <a:ext cx="1090900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5722">
                  <a:extLst>
                    <a:ext uri="{9D8B030D-6E8A-4147-A177-3AD203B41FA5}">
                      <a16:colId xmlns:a16="http://schemas.microsoft.com/office/drawing/2014/main" val="3770233545"/>
                    </a:ext>
                  </a:extLst>
                </a:gridCol>
                <a:gridCol w="7193279">
                  <a:extLst>
                    <a:ext uri="{9D8B030D-6E8A-4147-A177-3AD203B41FA5}">
                      <a16:colId xmlns:a16="http://schemas.microsoft.com/office/drawing/2014/main" val="641356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3DBA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3DBA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39156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397560"/>
              </p:ext>
            </p:extLst>
          </p:nvPr>
        </p:nvGraphicFramePr>
        <p:xfrm>
          <a:off x="917235" y="1966120"/>
          <a:ext cx="10909003" cy="237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5565">
                  <a:extLst>
                    <a:ext uri="{9D8B030D-6E8A-4147-A177-3AD203B41FA5}">
                      <a16:colId xmlns:a16="http://schemas.microsoft.com/office/drawing/2014/main" val="1172558422"/>
                    </a:ext>
                  </a:extLst>
                </a:gridCol>
                <a:gridCol w="7203438">
                  <a:extLst>
                    <a:ext uri="{9D8B030D-6E8A-4147-A177-3AD203B41FA5}">
                      <a16:colId xmlns:a16="http://schemas.microsoft.com/office/drawing/2014/main" val="3147062142"/>
                    </a:ext>
                  </a:extLst>
                </a:gridCol>
              </a:tblGrid>
              <a:tr h="2372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5C1A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5C1A5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24904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8080" y="2593852"/>
            <a:ext cx="3021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ru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vấn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vít</a:t>
            </a:r>
            <a:endParaRPr lang="en-US" sz="3200" b="1" dirty="0" smtClean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3600" y="2028835"/>
            <a:ext cx="71526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ru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vấn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vít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gợi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ru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vấn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vít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độc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đáo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ru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trở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vô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cụ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tâm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trí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=&gt;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gần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gũi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quấn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quýt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821793"/>
              </p:ext>
            </p:extLst>
          </p:nvPr>
        </p:nvGraphicFramePr>
        <p:xfrm>
          <a:off x="843280" y="4338317"/>
          <a:ext cx="10982958" cy="2152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9389">
                  <a:extLst>
                    <a:ext uri="{9D8B030D-6E8A-4147-A177-3AD203B41FA5}">
                      <a16:colId xmlns:a16="http://schemas.microsoft.com/office/drawing/2014/main" val="309585001"/>
                    </a:ext>
                  </a:extLst>
                </a:gridCol>
                <a:gridCol w="7303569">
                  <a:extLst>
                    <a:ext uri="{9D8B030D-6E8A-4147-A177-3AD203B41FA5}">
                      <a16:colId xmlns:a16="http://schemas.microsoft.com/office/drawing/2014/main" val="2620749643"/>
                    </a:ext>
                  </a:extLst>
                </a:gridCol>
              </a:tblGrid>
              <a:tr h="21525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0A66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0A662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5309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19830" y="4581881"/>
            <a:ext cx="3320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b.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Lúa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ềm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xao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xác</a:t>
            </a:r>
            <a:endParaRPr 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3600" y="4397998"/>
            <a:ext cx="71526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Lúa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mềm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gợi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tả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hình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ảnh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không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kết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hợp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được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với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xao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xác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–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miêu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tả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âm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thanh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Cách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kết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hợp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“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lúa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mềm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xao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xác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 =&gt; 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mới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lạ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độc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đáo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góp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phần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thể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hiện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rõ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tâm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trạng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nhân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vật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trữ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tình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2918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65453" y="-238702"/>
            <a:ext cx="1475360" cy="1670449"/>
            <a:chOff x="-165453" y="-238702"/>
            <a:chExt cx="1475360" cy="167044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65453" y="-238702"/>
              <a:ext cx="1475360" cy="167044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0" y="230763"/>
              <a:ext cx="917239" cy="49244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r>
                <a:rPr lang="en-US" sz="26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Bài</a:t>
              </a:r>
              <a:r>
                <a:rPr lang="en-US" sz="2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5</a:t>
              </a: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917239" y="0"/>
            <a:ext cx="9288247" cy="1016007"/>
          </a:xfrm>
          <a:prstGeom prst="roundRect">
            <a:avLst>
              <a:gd name="adj" fmla="val 22000"/>
            </a:avLst>
          </a:prstGeom>
          <a:solidFill>
            <a:srgbClr val="75C1A5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84981"/>
              </p:ext>
            </p:extLst>
          </p:nvPr>
        </p:nvGraphicFramePr>
        <p:xfrm>
          <a:off x="917238" y="1357800"/>
          <a:ext cx="1090900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4289">
                  <a:extLst>
                    <a:ext uri="{9D8B030D-6E8A-4147-A177-3AD203B41FA5}">
                      <a16:colId xmlns:a16="http://schemas.microsoft.com/office/drawing/2014/main" val="3770233545"/>
                    </a:ext>
                  </a:extLst>
                </a:gridCol>
                <a:gridCol w="6764712">
                  <a:extLst>
                    <a:ext uri="{9D8B030D-6E8A-4147-A177-3AD203B41FA5}">
                      <a16:colId xmlns:a16="http://schemas.microsoft.com/office/drawing/2014/main" val="641356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3DBA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3DBA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39156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95268"/>
              </p:ext>
            </p:extLst>
          </p:nvPr>
        </p:nvGraphicFramePr>
        <p:xfrm>
          <a:off x="917237" y="1936918"/>
          <a:ext cx="10909002" cy="4380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5054">
                  <a:extLst>
                    <a:ext uri="{9D8B030D-6E8A-4147-A177-3AD203B41FA5}">
                      <a16:colId xmlns:a16="http://schemas.microsoft.com/office/drawing/2014/main" val="325524995"/>
                    </a:ext>
                  </a:extLst>
                </a:gridCol>
                <a:gridCol w="6773948">
                  <a:extLst>
                    <a:ext uri="{9D8B030D-6E8A-4147-A177-3AD203B41FA5}">
                      <a16:colId xmlns:a16="http://schemas.microsoft.com/office/drawing/2014/main" val="1998469047"/>
                    </a:ext>
                  </a:extLst>
                </a:gridCol>
              </a:tblGrid>
              <a:tr h="4380755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A0A66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0A662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32135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88292" y="3514270"/>
            <a:ext cx="4038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c.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Nghe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dập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dờn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sóng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lúa</a:t>
            </a:r>
            <a:endParaRPr 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7632" y="2113280"/>
            <a:ext cx="67286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dập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dờn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 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–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tượng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hình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gợi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tả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chuyển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động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nhịp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nhàng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lúc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lên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lúc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xuống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lúc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ẩn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lúc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hiên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lúc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gần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lúc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xa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Cụm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“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dập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dờn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sóng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lúa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kết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hợp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với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“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nghe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 –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miều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tả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âm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thanh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Symbol" panose="05050102010706020507" pitchFamily="18" charset="2"/>
              <a:buChar char="Þ"/>
            </a:pP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diễn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đạt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trở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nên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độc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đáo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mới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lạ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-&gt;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Người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không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chỉ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hình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dung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được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chuyển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mà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còn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nhận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được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âm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thanh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chuyển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động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ấy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820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04" t="66677"/>
          <a:stretch/>
        </p:blipFill>
        <p:spPr>
          <a:xfrm rot="16378271">
            <a:off x="4065259" y="-1816297"/>
            <a:ext cx="5011986" cy="9090365"/>
          </a:xfrm>
          <a:prstGeom prst="rect">
            <a:avLst/>
          </a:prstGeom>
        </p:spPr>
      </p:pic>
      <p:sp>
        <p:nvSpPr>
          <p:cNvPr id="7" name="TextBox 48"/>
          <p:cNvSpPr txBox="1"/>
          <p:nvPr/>
        </p:nvSpPr>
        <p:spPr>
          <a:xfrm>
            <a:off x="2460276" y="2386563"/>
            <a:ext cx="6362298" cy="11490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2F9B7C"/>
                </a:solidFill>
                <a:effectLst>
                  <a:outerShdw blurRad="50800" dist="50800" dir="5400000" algn="ctr" rotWithShape="0">
                    <a:srgbClr val="F29E88"/>
                  </a:outerShdw>
                </a:effectLst>
                <a:uLnTx/>
                <a:uFillTx/>
                <a:latin typeface="#9Slide03 Arima Madurai Black" panose="00000A00000000000000" pitchFamily="2" charset="0"/>
                <a:ea typeface="汉仪娃娃篆简" panose="02010604000101010101" pitchFamily="2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4800" b="1" dirty="0" smtClean="0">
                <a:solidFill>
                  <a:srgbClr val="2F9B7C"/>
                </a:solidFill>
                <a:effectLst>
                  <a:outerShdw blurRad="50800" dist="50800" dir="5400000" algn="ctr" rotWithShape="0">
                    <a:srgbClr val="F29E88"/>
                  </a:outerShdw>
                </a:effectLst>
                <a:latin typeface="Times New Roman" panose="02020603050405020304" pitchFamily="18" charset="0"/>
                <a:ea typeface="汉仪娃娃篆简" panose="02010604000101010101" pitchFamily="2" charset="-122"/>
                <a:cs typeface="Times New Roman" panose="02020603050405020304" pitchFamily="18" charset="0"/>
                <a:sym typeface="+mn-lt"/>
              </a:rPr>
              <a:t>VẬN DỤNG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FA9F5"/>
              </a:solidFill>
              <a:effectLst>
                <a:outerShdw blurRad="50800" dist="50800" dir="5400000" algn="ctr" rotWithShape="0">
                  <a:srgbClr val="F29E88"/>
                </a:outerShdw>
              </a:effectLst>
              <a:uLnTx/>
              <a:uFillTx/>
              <a:latin typeface="Times New Roman" panose="02020603050405020304" pitchFamily="18" charset="0"/>
              <a:ea typeface="汉仪娃娃篆简" panose="0201060400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667" b="1" i="0" u="none" strike="noStrike" kern="1200" cap="none" spc="0" normalizeH="0" baseline="0" noProof="0" dirty="0">
              <a:ln>
                <a:noFill/>
              </a:ln>
              <a:solidFill>
                <a:srgbClr val="54534D"/>
              </a:solidFill>
              <a:effectLst/>
              <a:uLnTx/>
              <a:uFillTx/>
              <a:latin typeface="#9Slide03 Arima Madurai Black" panose="00000A00000000000000" pitchFamily="2" charset="0"/>
              <a:ea typeface="华康雅宋体W9" panose="02020909000000000000" pitchFamily="49" charset="-122"/>
              <a:cs typeface="#9Slide03 Arima Madurai Black" panose="00000A00000000000000" pitchFamily="2" charset="0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4581129"/>
            <a:ext cx="4032448" cy="199299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2547">
            <a:off x="7543850" y="2533677"/>
            <a:ext cx="6864204" cy="562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67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73739" y="0"/>
            <a:ext cx="10871199" cy="2124364"/>
          </a:xfrm>
          <a:prstGeom prst="roundRect">
            <a:avLst/>
          </a:prstGeom>
          <a:solidFill>
            <a:srgbClr val="E4D3E6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7B24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CB89DD-FEA7-9558-A6DA-60330239167F}"/>
              </a:ext>
            </a:extLst>
          </p:cNvPr>
          <p:cNvGrpSpPr/>
          <p:nvPr/>
        </p:nvGrpSpPr>
        <p:grpSpPr>
          <a:xfrm>
            <a:off x="-364958" y="3985342"/>
            <a:ext cx="2868013" cy="2775677"/>
            <a:chOff x="-138002" y="497274"/>
            <a:chExt cx="2464532" cy="2383094"/>
          </a:xfrm>
        </p:grpSpPr>
        <p:pic>
          <p:nvPicPr>
            <p:cNvPr id="12" name="图片 30">
              <a:extLst>
                <a:ext uri="{FF2B5EF4-FFF2-40B4-BE49-F238E27FC236}">
                  <a16:creationId xmlns:a16="http://schemas.microsoft.com/office/drawing/2014/main" id="{78D5CC8E-A512-AC81-6A81-87FB1FCE7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6565" y="497274"/>
              <a:ext cx="2383094" cy="2383094"/>
            </a:xfrm>
            <a:prstGeom prst="rect">
              <a:avLst/>
            </a:prstGeom>
          </p:spPr>
        </p:pic>
        <p:sp>
          <p:nvSpPr>
            <p:cNvPr id="13" name="矩形 32">
              <a:extLst>
                <a:ext uri="{FF2B5EF4-FFF2-40B4-BE49-F238E27FC236}">
                  <a16:creationId xmlns:a16="http://schemas.microsoft.com/office/drawing/2014/main" id="{07E87C69-D2BD-3B4B-2BB4-13889CFF4ED7}"/>
                </a:ext>
              </a:extLst>
            </p:cNvPr>
            <p:cNvSpPr/>
            <p:nvPr/>
          </p:nvSpPr>
          <p:spPr>
            <a:xfrm>
              <a:off x="-138002" y="1489446"/>
              <a:ext cx="2464532" cy="87230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0" tIns="0" rIns="0" bIns="0" anchor="t">
              <a:normAutofit fontScale="40000" lnSpcReduction="20000"/>
            </a:bodyPr>
            <a:lstStyle/>
            <a:p>
              <a:pPr marL="0" lvl="1" algn="ctr" defTabSz="1219170"/>
              <a:endParaRPr lang="en-US" altLang="zh-CN" sz="1867" b="1" dirty="0">
                <a:solidFill>
                  <a:srgbClr val="0070C0"/>
                </a:solidFill>
                <a:latin typeface="#9Slide03 AmpleSoft" panose="02000000000000000000" pitchFamily="2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0" lvl="1" algn="ctr" defTabSz="1219170"/>
              <a:r>
                <a:rPr lang="en-US" altLang="zh-CN" sz="2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90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Vận</a:t>
              </a:r>
              <a:r>
                <a:rPr lang="en-US" altLang="zh-CN" sz="90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</a:p>
            <a:p>
              <a:pPr marL="0" lvl="1" algn="ctr" defTabSz="1219170"/>
              <a:r>
                <a:rPr lang="en-US" altLang="zh-CN" sz="90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dụng</a:t>
              </a:r>
              <a:endParaRPr lang="en-US" altLang="zh-CN" sz="9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3038763" y="2124364"/>
            <a:ext cx="8645237" cy="4498108"/>
          </a:xfrm>
          <a:prstGeom prst="roundRect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6458" y="2836820"/>
            <a:ext cx="72895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Kiểu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tự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endParaRPr lang="en-US" sz="3800" dirty="0" smtClean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Nội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dung: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Kể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về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kỉ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niệm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đáng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nhớ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trong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kì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nghỉ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hè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vừa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qua</a:t>
            </a:r>
            <a:endParaRPr lang="en-US" sz="3800" dirty="0" smtClean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Dung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lượng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200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chữ</a:t>
            </a:r>
            <a:endParaRPr lang="en-US" sz="3800" dirty="0" smtClean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Yêu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cầu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tượng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thanh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hoặc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tượng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hình</a:t>
            </a:r>
            <a:endParaRPr lang="en-US" sz="3800" dirty="0" smtClean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06290" y="2258919"/>
            <a:ext cx="5077230" cy="697641"/>
          </a:xfrm>
          <a:prstGeom prst="roundRect">
            <a:avLst/>
          </a:pr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055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B6D14FB-35D3-B2A3-DA00-901D1B9B9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022"/>
            <a:ext cx="12192000" cy="6858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629890" y="64655"/>
            <a:ext cx="4747492" cy="895927"/>
          </a:xfrm>
          <a:prstGeom prst="roundRect">
            <a:avLst>
              <a:gd name="adj" fmla="val 35859"/>
            </a:avLst>
          </a:prstGeom>
          <a:solidFill>
            <a:srgbClr val="FEE8E3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5D42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5D42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5D42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5D42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5D42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5D42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5D42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khảo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5D420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2435" y="1034473"/>
            <a:ext cx="11804073" cy="56247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nghỉ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hè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qua,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Nam,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ngát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trơ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rạ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rủ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sà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thóc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rơi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vãi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nấp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rạ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mồi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kêu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lững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bơi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giỏi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phao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hè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thỏa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978400" y="1865745"/>
            <a:ext cx="87745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523673" y="3403599"/>
            <a:ext cx="87745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39672" y="3403599"/>
            <a:ext cx="1020619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380509" y="3814617"/>
            <a:ext cx="2022764" cy="923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23750211"/>
      </p:ext>
    </p:extLst>
  </p:cSld>
  <p:clrMapOvr>
    <a:masterClrMapping/>
  </p:clrMapOvr>
  <p:transition spd="slow" advTm="1989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8"/>
          <a:stretch/>
        </p:blipFill>
        <p:spPr>
          <a:xfrm>
            <a:off x="0" y="-27384"/>
            <a:ext cx="12192000" cy="688233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1" y="4883992"/>
            <a:ext cx="3987856" cy="197096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376155" y="2295530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6400" spc="400" dirty="0">
                <a:solidFill>
                  <a:srgbClr val="000000">
                    <a:lumMod val="75000"/>
                    <a:lumOff val="25000"/>
                  </a:srgbClr>
                </a:solidFill>
                <a:latin typeface="华康雅宋体W9(P)" panose="02020900000000000000" pitchFamily="18" charset="-122"/>
                <a:ea typeface="华康雅宋体W9(P)" panose="02020900000000000000" pitchFamily="18" charset="-122"/>
                <a:sym typeface="微软雅黑" pitchFamily="34" charset="-122"/>
              </a:rPr>
              <a:t>THANK YOU</a:t>
            </a:r>
            <a:endParaRPr lang="zh-CN" altLang="en-US" sz="6400" spc="400" dirty="0">
              <a:solidFill>
                <a:srgbClr val="000000">
                  <a:lumMod val="75000"/>
                  <a:lumOff val="25000"/>
                </a:srgbClr>
              </a:solidFill>
              <a:latin typeface="华康雅宋体W9(P)" panose="02020900000000000000" pitchFamily="18" charset="-122"/>
              <a:ea typeface="华康雅宋体W9(P)" panose="02020900000000000000" pitchFamily="18" charset="-122"/>
              <a:sym typeface="微软雅黑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2547">
            <a:off x="7486099" y="2591428"/>
            <a:ext cx="6864204" cy="562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15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57E658-FC51-628C-773C-AC67476249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578" y="741504"/>
            <a:ext cx="4876809" cy="487680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EA16F3F-BF2D-E1D9-7630-D48DDD940D72}"/>
              </a:ext>
            </a:extLst>
          </p:cNvPr>
          <p:cNvGrpSpPr/>
          <p:nvPr/>
        </p:nvGrpSpPr>
        <p:grpSpPr>
          <a:xfrm>
            <a:off x="1678624" y="1509589"/>
            <a:ext cx="2688299" cy="1792199"/>
            <a:chOff x="1115616" y="342967"/>
            <a:chExt cx="2016224" cy="134414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306FF4F-9609-F4FB-A084-53B13A3AA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342967"/>
              <a:ext cx="2016224" cy="134414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2B37A84-D890-3BE1-930A-44FCD181A90B}"/>
                </a:ext>
              </a:extLst>
            </p:cNvPr>
            <p:cNvSpPr txBox="1"/>
            <p:nvPr/>
          </p:nvSpPr>
          <p:spPr>
            <a:xfrm>
              <a:off x="1207797" y="787469"/>
              <a:ext cx="1728192" cy="377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219170"/>
              <a:r>
                <a:rPr lang="en-US" sz="2667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  <a:endParaRPr lang="en-US" sz="26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F812F9C-C581-D393-6919-13CA107F4A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805" y="-905898"/>
            <a:ext cx="5973861" cy="59738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AE0F32-B0B3-7886-FBE5-B919FA667BFF}"/>
              </a:ext>
            </a:extLst>
          </p:cNvPr>
          <p:cNvSpPr txBox="1"/>
          <p:nvPr/>
        </p:nvSpPr>
        <p:spPr>
          <a:xfrm>
            <a:off x="5903979" y="356660"/>
            <a:ext cx="4481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133" dirty="0" smtClean="0">
                <a:solidFill>
                  <a:srgbClr val="FFFFFF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TÌNH HUỐNG GIAO TIẾP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956CCF-968A-079E-7D37-328E4E5BCA57}"/>
              </a:ext>
            </a:extLst>
          </p:cNvPr>
          <p:cNvSpPr txBox="1"/>
          <p:nvPr/>
        </p:nvSpPr>
        <p:spPr>
          <a:xfrm>
            <a:off x="6080507" y="870131"/>
            <a:ext cx="4532075" cy="2677656"/>
          </a:xfrm>
          <a:prstGeom prst="rect">
            <a:avLst/>
          </a:prstGeom>
          <a:solidFill>
            <a:srgbClr val="C5A491"/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Trống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vang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nhưng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vẫn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còn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ngoài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lang.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defTabSz="1219170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Chúng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mày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nhanh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muộn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cứ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đủng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đỉnh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à!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defTabSz="1219170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Mày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thôi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miệng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cứ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oang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oang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đỏ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à!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3BE20A8B-6A8A-961E-2F32-DB988BCA39E9}"/>
              </a:ext>
            </a:extLst>
          </p:cNvPr>
          <p:cNvSpPr/>
          <p:nvPr/>
        </p:nvSpPr>
        <p:spPr>
          <a:xfrm>
            <a:off x="7454997" y="3562472"/>
            <a:ext cx="4416491" cy="2304256"/>
          </a:xfrm>
          <a:prstGeom prst="cloudCallout">
            <a:avLst>
              <a:gd name="adj1" fmla="val -42247"/>
              <a:gd name="adj2" fmla="val 71256"/>
            </a:avLst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3030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04" t="66677"/>
          <a:stretch/>
        </p:blipFill>
        <p:spPr>
          <a:xfrm rot="16378271">
            <a:off x="4065259" y="-1816297"/>
            <a:ext cx="5011986" cy="9090365"/>
          </a:xfrm>
          <a:prstGeom prst="rect">
            <a:avLst/>
          </a:prstGeom>
        </p:spPr>
      </p:pic>
      <p:sp>
        <p:nvSpPr>
          <p:cNvPr id="7" name="TextBox 48"/>
          <p:cNvSpPr txBox="1"/>
          <p:nvPr/>
        </p:nvSpPr>
        <p:spPr>
          <a:xfrm>
            <a:off x="2598822" y="2678323"/>
            <a:ext cx="6362298" cy="1087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70"/>
            <a:r>
              <a:rPr lang="en-US" altLang="zh-CN" sz="2667" b="1" dirty="0" smtClean="0">
                <a:solidFill>
                  <a:srgbClr val="2F9B7C"/>
                </a:solidFill>
                <a:effectLst>
                  <a:outerShdw blurRad="50800" dist="50800" dir="5400000" algn="ctr" rotWithShape="0">
                    <a:srgbClr val="F29E88"/>
                  </a:outerShdw>
                </a:effectLst>
                <a:latin typeface="#9Slide03 Arima Madurai Black" panose="00000A00000000000000" pitchFamily="2" charset="0"/>
                <a:ea typeface="汉仪娃娃篆简" panose="02010604000101010101" pitchFamily="2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4400" b="1" dirty="0">
                <a:solidFill>
                  <a:srgbClr val="2F9B7C"/>
                </a:solidFill>
                <a:effectLst>
                  <a:outerShdw blurRad="50800" dist="50800" dir="5400000" algn="ctr" rotWithShape="0">
                    <a:srgbClr val="F29E88"/>
                  </a:outerShdw>
                </a:effectLst>
                <a:latin typeface="Times New Roman" panose="02020603050405020304" pitchFamily="18" charset="0"/>
                <a:ea typeface="汉仪娃娃篆简" panose="02010604000101010101" pitchFamily="2" charset="-122"/>
                <a:cs typeface="Times New Roman" panose="02020603050405020304" pitchFamily="18" charset="0"/>
                <a:sym typeface="+mn-lt"/>
              </a:rPr>
              <a:t>TRI THỨC TIẾNG VIỆT</a:t>
            </a:r>
            <a:endParaRPr lang="zh-CN" altLang="en-US" sz="4400" b="1" dirty="0">
              <a:solidFill>
                <a:srgbClr val="3FA9F5"/>
              </a:solidFill>
              <a:effectLst>
                <a:outerShdw blurRad="50800" dist="50800" dir="5400000" algn="ctr" rotWithShape="0">
                  <a:srgbClr val="F29E88"/>
                </a:outerShdw>
              </a:effectLst>
              <a:latin typeface="Times New Roman" panose="02020603050405020304" pitchFamily="18" charset="0"/>
              <a:ea typeface="汉仪娃娃篆简" panose="02010604000101010101" pitchFamily="2" charset="-122"/>
              <a:cs typeface="Times New Roman" panose="02020603050405020304" pitchFamily="18" charset="0"/>
            </a:endParaRPr>
          </a:p>
          <a:p>
            <a:pPr defTabSz="1219170"/>
            <a:endParaRPr lang="en-US" altLang="zh-CN" sz="2667" b="1" dirty="0">
              <a:solidFill>
                <a:srgbClr val="54534D"/>
              </a:solidFill>
              <a:latin typeface="#9Slide03 Arima Madurai Black" panose="00000A00000000000000" pitchFamily="2" charset="0"/>
              <a:ea typeface="华康雅宋体W9" panose="02020909000000000000" pitchFamily="49" charset="-122"/>
              <a:cs typeface="#9Slide03 Arima Madurai Black" panose="00000A00000000000000" pitchFamily="2" charset="0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4581129"/>
            <a:ext cx="4032448" cy="199299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2547">
            <a:off x="7543850" y="2533677"/>
            <a:ext cx="6864204" cy="562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42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9716BF33-4205-DA6F-18CD-18CE18AD4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615385"/>
              </p:ext>
            </p:extLst>
          </p:nvPr>
        </p:nvGraphicFramePr>
        <p:xfrm>
          <a:off x="2846936" y="829029"/>
          <a:ext cx="9003318" cy="518193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830401">
                  <a:extLst>
                    <a:ext uri="{9D8B030D-6E8A-4147-A177-3AD203B41FA5}">
                      <a16:colId xmlns:a16="http://schemas.microsoft.com/office/drawing/2014/main" val="227142503"/>
                    </a:ext>
                  </a:extLst>
                </a:gridCol>
                <a:gridCol w="3080581">
                  <a:extLst>
                    <a:ext uri="{9D8B030D-6E8A-4147-A177-3AD203B41FA5}">
                      <a16:colId xmlns:a16="http://schemas.microsoft.com/office/drawing/2014/main" val="4035421750"/>
                    </a:ext>
                  </a:extLst>
                </a:gridCol>
                <a:gridCol w="3092336">
                  <a:extLst>
                    <a:ext uri="{9D8B030D-6E8A-4147-A177-3AD203B41FA5}">
                      <a16:colId xmlns:a16="http://schemas.microsoft.com/office/drawing/2014/main" val="1982108867"/>
                    </a:ext>
                  </a:extLst>
                </a:gridCol>
              </a:tblGrid>
              <a:tr h="442197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</a:t>
                      </a:r>
                      <a:r>
                        <a:rPr lang="vi-VN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Từ tượng thanh, từ tượng hình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08861"/>
                  </a:ext>
                </a:extLst>
              </a:tr>
              <a:tr h="4421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800" b="1" i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endParaRPr lang="en-US" sz="28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800" b="1" i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28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655566"/>
                  </a:ext>
                </a:extLst>
              </a:tr>
              <a:tr h="185961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968125"/>
                  </a:ext>
                </a:extLst>
              </a:tr>
              <a:tr h="1516138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120148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2CCB89DD-FEA7-9558-A6DA-60330239167F}"/>
              </a:ext>
            </a:extLst>
          </p:cNvPr>
          <p:cNvGrpSpPr/>
          <p:nvPr/>
        </p:nvGrpSpPr>
        <p:grpSpPr>
          <a:xfrm>
            <a:off x="-193315" y="3738637"/>
            <a:ext cx="2948783" cy="2925400"/>
            <a:chOff x="5716" y="393202"/>
            <a:chExt cx="2203667" cy="2167568"/>
          </a:xfrm>
        </p:grpSpPr>
        <p:pic>
          <p:nvPicPr>
            <p:cNvPr id="4" name="图片 30">
              <a:extLst>
                <a:ext uri="{FF2B5EF4-FFF2-40B4-BE49-F238E27FC236}">
                  <a16:creationId xmlns:a16="http://schemas.microsoft.com/office/drawing/2014/main" id="{78D5CC8E-A512-AC81-6A81-87FB1FCE7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15" y="393202"/>
              <a:ext cx="2167568" cy="2167568"/>
            </a:xfrm>
            <a:prstGeom prst="rect">
              <a:avLst/>
            </a:prstGeom>
          </p:spPr>
        </p:pic>
        <p:sp>
          <p:nvSpPr>
            <p:cNvPr id="5" name="矩形 32">
              <a:extLst>
                <a:ext uri="{FF2B5EF4-FFF2-40B4-BE49-F238E27FC236}">
                  <a16:creationId xmlns:a16="http://schemas.microsoft.com/office/drawing/2014/main" id="{07E87C69-D2BD-3B4B-2BB4-13889CFF4ED7}"/>
                </a:ext>
              </a:extLst>
            </p:cNvPr>
            <p:cNvSpPr/>
            <p:nvPr/>
          </p:nvSpPr>
          <p:spPr>
            <a:xfrm>
              <a:off x="5716" y="1322942"/>
              <a:ext cx="2163655" cy="77012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0" tIns="0" rIns="0" bIns="0" anchor="t">
              <a:normAutofit fontScale="47500" lnSpcReduction="20000"/>
            </a:bodyPr>
            <a:lstStyle/>
            <a:p>
              <a:pPr marL="0" lvl="1" algn="ctr" defTabSz="1219170"/>
              <a:endParaRPr lang="en-US" altLang="zh-CN" sz="1867" b="1" dirty="0">
                <a:solidFill>
                  <a:srgbClr val="0070C0"/>
                </a:solidFill>
                <a:latin typeface="#9Slide03 AmpleSoft" panose="02000000000000000000" pitchFamily="2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0" lvl="1" algn="ctr" defTabSz="1219170"/>
              <a:r>
                <a:rPr lang="en-US" altLang="zh-CN" sz="2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Tri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thức</a:t>
              </a:r>
              <a:endParaRPr lang="en-US" altLang="zh-CN" sz="76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0" lvl="1" algn="ctr" defTabSz="1219170"/>
              <a:r>
                <a:rPr lang="en-US" altLang="zh-CN" sz="76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tiếng</a:t>
              </a:r>
              <a:r>
                <a:rPr lang="en-US" altLang="zh-CN" sz="76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Việt</a:t>
              </a:r>
              <a:endParaRPr lang="zh-CN" altLang="en-US" sz="7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6309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9716BF33-4205-DA6F-18CD-18CE18AD4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228757"/>
              </p:ext>
            </p:extLst>
          </p:nvPr>
        </p:nvGraphicFramePr>
        <p:xfrm>
          <a:off x="2161310" y="83126"/>
          <a:ext cx="10030690" cy="653586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983957">
                  <a:extLst>
                    <a:ext uri="{9D8B030D-6E8A-4147-A177-3AD203B41FA5}">
                      <a16:colId xmlns:a16="http://schemas.microsoft.com/office/drawing/2014/main" val="227142503"/>
                    </a:ext>
                  </a:extLst>
                </a:gridCol>
                <a:gridCol w="3321136">
                  <a:extLst>
                    <a:ext uri="{9D8B030D-6E8A-4147-A177-3AD203B41FA5}">
                      <a16:colId xmlns:a16="http://schemas.microsoft.com/office/drawing/2014/main" val="4035421750"/>
                    </a:ext>
                  </a:extLst>
                </a:gridCol>
                <a:gridCol w="3725597">
                  <a:extLst>
                    <a:ext uri="{9D8B030D-6E8A-4147-A177-3AD203B41FA5}">
                      <a16:colId xmlns:a16="http://schemas.microsoft.com/office/drawing/2014/main" val="1982108867"/>
                    </a:ext>
                  </a:extLst>
                </a:gridCol>
              </a:tblGrid>
              <a:tr h="6204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 </a:t>
                      </a:r>
                      <a:r>
                        <a:rPr lang="vi-VN" sz="3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tượng thanh, từ tượng hình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08861"/>
                  </a:ext>
                </a:extLst>
              </a:tr>
              <a:tr h="5022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800" b="1" i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endParaRPr lang="en-US" sz="28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800" b="1" i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800" b="1" i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(BT 2)</a:t>
                      </a:r>
                      <a:endParaRPr lang="en-US" sz="28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655566"/>
                  </a:ext>
                </a:extLst>
              </a:tr>
              <a:tr h="2299142">
                <a:tc>
                  <a:txBody>
                    <a:bodyPr/>
                    <a:lstStyle/>
                    <a:p>
                      <a:pPr algn="l"/>
                      <a:r>
                        <a:rPr lang="vi-VN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tượng</a:t>
                      </a:r>
                      <a:r>
                        <a:rPr lang="vi-VN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hình là từ gợi tả hình ảnh, dáng vẻ của sự vật.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Lom khom, thướt</a:t>
                      </a:r>
                      <a:r>
                        <a:rPr lang="vi-VN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tha, uyển chuyển, lon ton, hấp tấp, vội vã, ...</a:t>
                      </a:r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dáng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chương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457200" indent="-457200" algn="l">
                        <a:buFontTx/>
                        <a:buChar char="-"/>
                      </a:pPr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968125"/>
                  </a:ext>
                </a:extLst>
              </a:tr>
              <a:tr h="2983826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8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phỏng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Ù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ù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tách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lộp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độp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ào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ào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vun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vút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đùng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…</a:t>
                      </a:r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120148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2CCB89DD-FEA7-9558-A6DA-60330239167F}"/>
              </a:ext>
            </a:extLst>
          </p:cNvPr>
          <p:cNvGrpSpPr/>
          <p:nvPr/>
        </p:nvGrpSpPr>
        <p:grpSpPr>
          <a:xfrm>
            <a:off x="-416122" y="3636179"/>
            <a:ext cx="2974596" cy="3221821"/>
            <a:chOff x="-56565" y="497274"/>
            <a:chExt cx="2383094" cy="2383094"/>
          </a:xfrm>
        </p:grpSpPr>
        <p:pic>
          <p:nvPicPr>
            <p:cNvPr id="4" name="图片 30">
              <a:extLst>
                <a:ext uri="{FF2B5EF4-FFF2-40B4-BE49-F238E27FC236}">
                  <a16:creationId xmlns:a16="http://schemas.microsoft.com/office/drawing/2014/main" id="{78D5CC8E-A512-AC81-6A81-87FB1FCE7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6565" y="497274"/>
              <a:ext cx="2383094" cy="2383094"/>
            </a:xfrm>
            <a:prstGeom prst="rect">
              <a:avLst/>
            </a:prstGeom>
          </p:spPr>
        </p:pic>
        <p:sp>
          <p:nvSpPr>
            <p:cNvPr id="5" name="矩形 32">
              <a:extLst>
                <a:ext uri="{FF2B5EF4-FFF2-40B4-BE49-F238E27FC236}">
                  <a16:creationId xmlns:a16="http://schemas.microsoft.com/office/drawing/2014/main" id="{07E87C69-D2BD-3B4B-2BB4-13889CFF4ED7}"/>
                </a:ext>
              </a:extLst>
            </p:cNvPr>
            <p:cNvSpPr/>
            <p:nvPr/>
          </p:nvSpPr>
          <p:spPr>
            <a:xfrm>
              <a:off x="42167" y="1518671"/>
              <a:ext cx="2163655" cy="77012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0" tIns="0" rIns="0" bIns="0" anchor="t">
              <a:normAutofit fontScale="47500" lnSpcReduction="20000"/>
            </a:bodyPr>
            <a:lstStyle/>
            <a:p>
              <a:pPr marL="0" lvl="1" algn="ctr" defTabSz="1219170"/>
              <a:endParaRPr lang="en-US" altLang="zh-CN" sz="1867" b="1" dirty="0">
                <a:solidFill>
                  <a:srgbClr val="0070C0"/>
                </a:solidFill>
                <a:latin typeface="#9Slide03 AmpleSoft" panose="02000000000000000000" pitchFamily="2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0" lvl="1" algn="ctr" defTabSz="1219170"/>
              <a:r>
                <a:rPr lang="en-US" altLang="zh-CN" sz="2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Tri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thức</a:t>
              </a:r>
              <a:endParaRPr lang="en-US" altLang="zh-CN" sz="76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0" lvl="1" algn="ctr" defTabSz="1219170"/>
              <a:r>
                <a:rPr lang="en-US" altLang="zh-CN" sz="76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tiếng</a:t>
              </a:r>
              <a:r>
                <a:rPr lang="en-US" altLang="zh-CN" sz="76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Việt</a:t>
              </a:r>
              <a:endParaRPr lang="zh-CN" altLang="en-US" sz="7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5209309" y="1348509"/>
            <a:ext cx="3408218" cy="2475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19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04" t="66677"/>
          <a:stretch/>
        </p:blipFill>
        <p:spPr>
          <a:xfrm rot="16378271">
            <a:off x="4083732" y="-1705772"/>
            <a:ext cx="5011986" cy="9090365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7" name="TextBox 48"/>
          <p:cNvSpPr txBox="1"/>
          <p:nvPr/>
        </p:nvSpPr>
        <p:spPr>
          <a:xfrm>
            <a:off x="2543605" y="2201727"/>
            <a:ext cx="6362298" cy="20724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70"/>
            <a:r>
              <a:rPr lang="en-US" altLang="zh-CN" sz="2667" b="1" dirty="0" smtClean="0">
                <a:solidFill>
                  <a:srgbClr val="2F9B7C"/>
                </a:solidFill>
                <a:effectLst>
                  <a:outerShdw blurRad="50800" dist="50800" dir="5400000" algn="ctr" rotWithShape="0">
                    <a:srgbClr val="F29E88"/>
                  </a:outerShdw>
                </a:effectLst>
                <a:latin typeface="#9Slide03 Arima Madurai Black" panose="00000A00000000000000" pitchFamily="2" charset="0"/>
                <a:ea typeface="汉仪娃娃篆简" panose="02010604000101010101" pitchFamily="2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5400" b="1" dirty="0" smtClean="0">
                <a:solidFill>
                  <a:srgbClr val="2F9B7C"/>
                </a:solidFill>
                <a:effectLst>
                  <a:outerShdw blurRad="50800" dist="50800" dir="5400000" algn="ctr" rotWithShape="0">
                    <a:srgbClr val="F29E88"/>
                  </a:outerShdw>
                </a:effectLst>
                <a:latin typeface="Times New Roman" panose="02020603050405020304" pitchFamily="18" charset="0"/>
                <a:ea typeface="汉仪娃娃篆简" panose="02010604000101010101" pitchFamily="2" charset="-122"/>
                <a:cs typeface="Times New Roman" panose="02020603050405020304" pitchFamily="18" charset="0"/>
                <a:sym typeface="+mn-lt"/>
              </a:rPr>
              <a:t>THỰC HÀNH </a:t>
            </a:r>
          </a:p>
          <a:p>
            <a:pPr algn="ctr" defTabSz="1219170"/>
            <a:r>
              <a:rPr lang="en-US" altLang="zh-CN" sz="5400" b="1" dirty="0" smtClean="0">
                <a:solidFill>
                  <a:srgbClr val="2F9B7C"/>
                </a:solidFill>
                <a:effectLst>
                  <a:outerShdw blurRad="50800" dist="50800" dir="5400000" algn="ctr" rotWithShape="0">
                    <a:srgbClr val="F29E88"/>
                  </a:outerShdw>
                </a:effectLst>
                <a:latin typeface="Times New Roman" panose="02020603050405020304" pitchFamily="18" charset="0"/>
                <a:ea typeface="汉仪娃娃篆简" panose="02010604000101010101" pitchFamily="2" charset="-122"/>
                <a:cs typeface="Times New Roman" panose="02020603050405020304" pitchFamily="18" charset="0"/>
                <a:sym typeface="+mn-lt"/>
              </a:rPr>
              <a:t>TIẾNG </a:t>
            </a:r>
            <a:r>
              <a:rPr lang="en-US" altLang="zh-CN" sz="5400" b="1" dirty="0">
                <a:solidFill>
                  <a:srgbClr val="2F9B7C"/>
                </a:solidFill>
                <a:effectLst>
                  <a:outerShdw blurRad="50800" dist="50800" dir="5400000" algn="ctr" rotWithShape="0">
                    <a:srgbClr val="F29E88"/>
                  </a:outerShdw>
                </a:effectLst>
                <a:latin typeface="Times New Roman" panose="02020603050405020304" pitchFamily="18" charset="0"/>
                <a:ea typeface="汉仪娃娃篆简" panose="02010604000101010101" pitchFamily="2" charset="-122"/>
                <a:cs typeface="Times New Roman" panose="02020603050405020304" pitchFamily="18" charset="0"/>
                <a:sym typeface="+mn-lt"/>
              </a:rPr>
              <a:t>VIỆT</a:t>
            </a:r>
            <a:endParaRPr lang="zh-CN" altLang="en-US" sz="5400" b="1" dirty="0">
              <a:solidFill>
                <a:srgbClr val="3FA9F5"/>
              </a:solidFill>
              <a:effectLst>
                <a:outerShdw blurRad="50800" dist="50800" dir="5400000" algn="ctr" rotWithShape="0">
                  <a:srgbClr val="F29E88"/>
                </a:outerShdw>
              </a:effectLst>
              <a:latin typeface="Times New Roman" panose="02020603050405020304" pitchFamily="18" charset="0"/>
              <a:ea typeface="汉仪娃娃篆简" panose="02010604000101010101" pitchFamily="2" charset="-122"/>
              <a:cs typeface="Times New Roman" panose="02020603050405020304" pitchFamily="18" charset="0"/>
            </a:endParaRPr>
          </a:p>
          <a:p>
            <a:pPr defTabSz="1219170"/>
            <a:endParaRPr lang="en-US" altLang="zh-CN" sz="2667" b="1" dirty="0">
              <a:solidFill>
                <a:srgbClr val="54534D"/>
              </a:solidFill>
              <a:latin typeface="#9Slide03 Arima Madurai Black" panose="00000A00000000000000" pitchFamily="2" charset="0"/>
              <a:ea typeface="华康雅宋体W9" panose="02020909000000000000" pitchFamily="49" charset="-122"/>
              <a:cs typeface="#9Slide03 Arima Madurai Black" panose="00000A00000000000000" pitchFamily="2" charset="0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4581129"/>
            <a:ext cx="4032448" cy="199299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2547">
            <a:off x="7543850" y="2533677"/>
            <a:ext cx="6864204" cy="562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48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CCB89DD-FEA7-9558-A6DA-60330239167F}"/>
              </a:ext>
            </a:extLst>
          </p:cNvPr>
          <p:cNvGrpSpPr/>
          <p:nvPr/>
        </p:nvGrpSpPr>
        <p:grpSpPr>
          <a:xfrm>
            <a:off x="-473389" y="3489321"/>
            <a:ext cx="3177459" cy="3177459"/>
            <a:chOff x="-56565" y="497274"/>
            <a:chExt cx="2383094" cy="2383094"/>
          </a:xfrm>
        </p:grpSpPr>
        <p:pic>
          <p:nvPicPr>
            <p:cNvPr id="7" name="图片 30">
              <a:extLst>
                <a:ext uri="{FF2B5EF4-FFF2-40B4-BE49-F238E27FC236}">
                  <a16:creationId xmlns:a16="http://schemas.microsoft.com/office/drawing/2014/main" id="{78D5CC8E-A512-AC81-6A81-87FB1FCE7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6565" y="497274"/>
              <a:ext cx="2383094" cy="2383094"/>
            </a:xfrm>
            <a:prstGeom prst="rect">
              <a:avLst/>
            </a:prstGeom>
          </p:spPr>
        </p:pic>
        <p:sp>
          <p:nvSpPr>
            <p:cNvPr id="8" name="矩形 32">
              <a:extLst>
                <a:ext uri="{FF2B5EF4-FFF2-40B4-BE49-F238E27FC236}">
                  <a16:creationId xmlns:a16="http://schemas.microsoft.com/office/drawing/2014/main" id="{07E87C69-D2BD-3B4B-2BB4-13889CFF4ED7}"/>
                </a:ext>
              </a:extLst>
            </p:cNvPr>
            <p:cNvSpPr/>
            <p:nvPr/>
          </p:nvSpPr>
          <p:spPr>
            <a:xfrm>
              <a:off x="42167" y="1518671"/>
              <a:ext cx="2163655" cy="77012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0" tIns="0" rIns="0" bIns="0" anchor="t">
              <a:normAutofit fontScale="47500" lnSpcReduction="20000"/>
            </a:bodyPr>
            <a:lstStyle/>
            <a:p>
              <a:pPr marL="0" lvl="1" algn="ctr" defTabSz="1219170"/>
              <a:endParaRPr lang="en-US" altLang="zh-CN" sz="1867" b="1" dirty="0">
                <a:solidFill>
                  <a:srgbClr val="0070C0"/>
                </a:solidFill>
                <a:latin typeface="#9Slide03 AmpleSoft" panose="02000000000000000000" pitchFamily="2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0" lvl="1" algn="ctr" defTabSz="1219170"/>
              <a:r>
                <a:rPr lang="en-US" altLang="zh-CN" sz="2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Thực</a:t>
              </a:r>
              <a:r>
                <a:rPr lang="en-US" altLang="zh-CN" sz="76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hành</a:t>
              </a:r>
              <a:endParaRPr lang="en-US" altLang="zh-CN" sz="76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0" lvl="1" algn="ctr" defTabSz="1219170"/>
              <a:r>
                <a:rPr lang="en-US" altLang="zh-CN" sz="76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tiếng</a:t>
              </a:r>
              <a:r>
                <a:rPr lang="en-US" altLang="zh-CN" sz="76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Việt</a:t>
              </a:r>
              <a:endParaRPr lang="zh-CN" altLang="en-US" sz="7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1405536" y="77231"/>
            <a:ext cx="9234755" cy="1400587"/>
          </a:xfrm>
          <a:prstGeom prst="roundRect">
            <a:avLst>
              <a:gd name="adj" fmla="val 44004"/>
            </a:avLst>
          </a:prstGeom>
          <a:solidFill>
            <a:schemeClr val="accent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1405536" cy="1722276"/>
            <a:chOff x="0" y="0"/>
            <a:chExt cx="1405536" cy="172227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405536" cy="1722276"/>
            </a:xfrm>
            <a:prstGeom prst="rect">
              <a:avLst/>
            </a:prstGeom>
            <a:solidFill>
              <a:schemeClr val="bg2">
                <a:lumMod val="90000"/>
                <a:alpha val="64000"/>
              </a:schemeClr>
            </a:solidFill>
          </p:spPr>
        </p:pic>
        <p:sp>
          <p:nvSpPr>
            <p:cNvPr id="5" name="TextBox 4"/>
            <p:cNvSpPr txBox="1"/>
            <p:nvPr/>
          </p:nvSpPr>
          <p:spPr>
            <a:xfrm>
              <a:off x="138545" y="537972"/>
              <a:ext cx="12669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Bài</a:t>
              </a:r>
              <a:r>
                <a:rPr lang="en-US" sz="3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1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22" y="1468581"/>
            <a:ext cx="8568217" cy="5111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Down Arrow 12"/>
          <p:cNvSpPr/>
          <p:nvPr/>
        </p:nvSpPr>
        <p:spPr>
          <a:xfrm>
            <a:off x="10224655" y="-1"/>
            <a:ext cx="2142835" cy="1801091"/>
          </a:xfrm>
          <a:prstGeom prst="downArrow">
            <a:avLst>
              <a:gd name="adj1" fmla="val 50000"/>
              <a:gd name="adj2" fmla="val 30149"/>
            </a:avLst>
          </a:prstGeom>
          <a:solidFill>
            <a:srgbClr val="FFE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592395"/>
              </p:ext>
            </p:extLst>
          </p:nvPr>
        </p:nvGraphicFramePr>
        <p:xfrm>
          <a:off x="2674771" y="2323994"/>
          <a:ext cx="8277968" cy="2976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9492">
                  <a:extLst>
                    <a:ext uri="{9D8B030D-6E8A-4147-A177-3AD203B41FA5}">
                      <a16:colId xmlns:a16="http://schemas.microsoft.com/office/drawing/2014/main" val="1460871408"/>
                    </a:ext>
                  </a:extLst>
                </a:gridCol>
                <a:gridCol w="2069492">
                  <a:extLst>
                    <a:ext uri="{9D8B030D-6E8A-4147-A177-3AD203B41FA5}">
                      <a16:colId xmlns:a16="http://schemas.microsoft.com/office/drawing/2014/main" val="4132027131"/>
                    </a:ext>
                  </a:extLst>
                </a:gridCol>
                <a:gridCol w="2069492">
                  <a:extLst>
                    <a:ext uri="{9D8B030D-6E8A-4147-A177-3AD203B41FA5}">
                      <a16:colId xmlns:a16="http://schemas.microsoft.com/office/drawing/2014/main" val="563042389"/>
                    </a:ext>
                  </a:extLst>
                </a:gridCol>
                <a:gridCol w="2069492">
                  <a:extLst>
                    <a:ext uri="{9D8B030D-6E8A-4147-A177-3AD203B41FA5}">
                      <a16:colId xmlns:a16="http://schemas.microsoft.com/office/drawing/2014/main" val="1663315193"/>
                    </a:ext>
                  </a:extLst>
                </a:gridCol>
              </a:tblGrid>
              <a:tr h="928307">
                <a:tc>
                  <a:txBody>
                    <a:bodyPr/>
                    <a:lstStyle/>
                    <a:p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DA1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DA1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DA1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DA1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392761"/>
                  </a:ext>
                </a:extLst>
              </a:tr>
              <a:tr h="512169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509976"/>
                  </a:ext>
                </a:extLst>
              </a:tr>
              <a:tr h="512169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669994"/>
                  </a:ext>
                </a:extLst>
              </a:tr>
              <a:tr h="512169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223837"/>
                  </a:ext>
                </a:extLst>
              </a:tr>
              <a:tr h="512169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380917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115025" y="1399110"/>
            <a:ext cx="4895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PHIẾU HỌC TẬP SỐ 2</a:t>
            </a:r>
          </a:p>
        </p:txBody>
      </p:sp>
    </p:spTree>
    <p:extLst>
      <p:ext uri="{BB962C8B-B14F-4D97-AF65-F5344CB8AC3E}">
        <p14:creationId xmlns:p14="http://schemas.microsoft.com/office/powerpoint/2010/main" val="1668972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813491"/>
              </p:ext>
            </p:extLst>
          </p:nvPr>
        </p:nvGraphicFramePr>
        <p:xfrm>
          <a:off x="868215" y="1080548"/>
          <a:ext cx="11249893" cy="5513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696">
                  <a:extLst>
                    <a:ext uri="{9D8B030D-6E8A-4147-A177-3AD203B41FA5}">
                      <a16:colId xmlns:a16="http://schemas.microsoft.com/office/drawing/2014/main" val="651807837"/>
                    </a:ext>
                  </a:extLst>
                </a:gridCol>
                <a:gridCol w="1623251">
                  <a:extLst>
                    <a:ext uri="{9D8B030D-6E8A-4147-A177-3AD203B41FA5}">
                      <a16:colId xmlns:a16="http://schemas.microsoft.com/office/drawing/2014/main" val="2346053934"/>
                    </a:ext>
                  </a:extLst>
                </a:gridCol>
                <a:gridCol w="1588655">
                  <a:extLst>
                    <a:ext uri="{9D8B030D-6E8A-4147-A177-3AD203B41FA5}">
                      <a16:colId xmlns:a16="http://schemas.microsoft.com/office/drawing/2014/main" val="3883608443"/>
                    </a:ext>
                  </a:extLst>
                </a:gridCol>
                <a:gridCol w="7084291">
                  <a:extLst>
                    <a:ext uri="{9D8B030D-6E8A-4147-A177-3AD203B41FA5}">
                      <a16:colId xmlns:a16="http://schemas.microsoft.com/office/drawing/2014/main" val="58945781"/>
                    </a:ext>
                  </a:extLst>
                </a:gridCol>
              </a:tblGrid>
              <a:tr h="1003499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DA1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DA1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DA1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DA1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993797"/>
                  </a:ext>
                </a:extLst>
              </a:tr>
              <a:tr h="5575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Chòng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chành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nghiêng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nghiêng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võng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võng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557894"/>
                  </a:ext>
                </a:extLst>
              </a:tr>
              <a:tr h="5575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Thập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thình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E4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phỏng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chày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giã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gạo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vả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nhọc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nhằn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209382"/>
                  </a:ext>
                </a:extLst>
              </a:tr>
              <a:tr h="702304">
                <a:tc rowSpan="2"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Nghênh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ngang</a:t>
                      </a:r>
                      <a:endParaRPr lang="en-US" sz="2400" b="1" baseline="0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dáng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kiêu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căng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hợm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hĩnh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kiêng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nể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sợ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968073"/>
                  </a:ext>
                </a:extLst>
              </a:tr>
              <a:tr h="4864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Ồm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ộp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phỏng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kêu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ếch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33709273"/>
                  </a:ext>
                </a:extLst>
              </a:tr>
              <a:tr h="5575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Phanh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phách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phỏng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vuốt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Dế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Mèn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ngọn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cỏ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kiêu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Dế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Mèn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2945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0"/>
            <a:ext cx="1071418" cy="1312864"/>
          </a:xfrm>
          <a:prstGeom prst="rect">
            <a:avLst/>
          </a:prstGeom>
          <a:solidFill>
            <a:schemeClr val="bg2">
              <a:lumMod val="90000"/>
              <a:alpha val="64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-101600" y="217109"/>
            <a:ext cx="1266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9461" y="267962"/>
            <a:ext cx="4895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PHIẾU HỌC TẬP SỐ 2</a:t>
            </a:r>
          </a:p>
        </p:txBody>
      </p:sp>
    </p:spTree>
    <p:extLst>
      <p:ext uri="{BB962C8B-B14F-4D97-AF65-F5344CB8AC3E}">
        <p14:creationId xmlns:p14="http://schemas.microsoft.com/office/powerpoint/2010/main" val="1030626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CB89DD-FEA7-9558-A6DA-60330239167F}"/>
              </a:ext>
            </a:extLst>
          </p:cNvPr>
          <p:cNvGrpSpPr/>
          <p:nvPr/>
        </p:nvGrpSpPr>
        <p:grpSpPr>
          <a:xfrm>
            <a:off x="-270189" y="3985342"/>
            <a:ext cx="2773243" cy="2775677"/>
            <a:chOff x="-56565" y="497274"/>
            <a:chExt cx="2383094" cy="2383094"/>
          </a:xfrm>
        </p:grpSpPr>
        <p:pic>
          <p:nvPicPr>
            <p:cNvPr id="3" name="图片 30">
              <a:extLst>
                <a:ext uri="{FF2B5EF4-FFF2-40B4-BE49-F238E27FC236}">
                  <a16:creationId xmlns:a16="http://schemas.microsoft.com/office/drawing/2014/main" id="{78D5CC8E-A512-AC81-6A81-87FB1FCE7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6565" y="497274"/>
              <a:ext cx="2383094" cy="2383094"/>
            </a:xfrm>
            <a:prstGeom prst="rect">
              <a:avLst/>
            </a:prstGeom>
          </p:spPr>
        </p:pic>
        <p:sp>
          <p:nvSpPr>
            <p:cNvPr id="4" name="矩形 32">
              <a:extLst>
                <a:ext uri="{FF2B5EF4-FFF2-40B4-BE49-F238E27FC236}">
                  <a16:creationId xmlns:a16="http://schemas.microsoft.com/office/drawing/2014/main" id="{07E87C69-D2BD-3B4B-2BB4-13889CFF4ED7}"/>
                </a:ext>
              </a:extLst>
            </p:cNvPr>
            <p:cNvSpPr/>
            <p:nvPr/>
          </p:nvSpPr>
          <p:spPr>
            <a:xfrm>
              <a:off x="42167" y="1518671"/>
              <a:ext cx="2163655" cy="77012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0" tIns="0" rIns="0" bIns="0" anchor="t">
              <a:normAutofit fontScale="40000" lnSpcReduction="20000"/>
            </a:bodyPr>
            <a:lstStyle/>
            <a:p>
              <a:pPr marL="0" lvl="1" algn="ctr" defTabSz="1219170"/>
              <a:endParaRPr lang="en-US" altLang="zh-CN" sz="1867" b="1" dirty="0">
                <a:solidFill>
                  <a:srgbClr val="0070C0"/>
                </a:solidFill>
                <a:latin typeface="#9Slide03 AmpleSoft" panose="02000000000000000000" pitchFamily="2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0" lvl="1" algn="ctr" defTabSz="1219170"/>
              <a:r>
                <a:rPr lang="en-US" altLang="zh-CN" sz="2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Thực</a:t>
              </a:r>
              <a:r>
                <a:rPr lang="en-US" altLang="zh-CN" sz="76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hành</a:t>
              </a:r>
              <a:endParaRPr lang="en-US" altLang="zh-CN" sz="76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0" lvl="1" algn="ctr" defTabSz="1219170"/>
              <a:r>
                <a:rPr lang="en-US" altLang="zh-CN" sz="76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tiếng</a:t>
              </a:r>
              <a:r>
                <a:rPr lang="en-US" altLang="zh-CN" sz="76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Việt</a:t>
              </a:r>
              <a:endParaRPr lang="zh-CN" altLang="en-US" sz="7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585" y="1343432"/>
            <a:ext cx="9798731" cy="4111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  <a:alpha val="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285" y="-1"/>
            <a:ext cx="881913" cy="1080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-70285" y="34806"/>
            <a:ext cx="10223142" cy="1016007"/>
            <a:chOff x="-171885" y="65755"/>
            <a:chExt cx="10223142" cy="1016007"/>
          </a:xfrm>
          <a:solidFill>
            <a:srgbClr val="75C1A5"/>
          </a:solidFill>
        </p:grpSpPr>
        <p:sp>
          <p:nvSpPr>
            <p:cNvPr id="6" name="TextBox 5"/>
            <p:cNvSpPr txBox="1"/>
            <p:nvPr/>
          </p:nvSpPr>
          <p:spPr>
            <a:xfrm>
              <a:off x="-171885" y="94221"/>
              <a:ext cx="763010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Bài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63010" y="65755"/>
              <a:ext cx="9288247" cy="10160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phù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điền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chỗ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trống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087360" y="1696721"/>
            <a:ext cx="12598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Rả</a:t>
            </a:r>
            <a:r>
              <a:rPr lang="en-US" sz="2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rích</a:t>
            </a:r>
            <a:r>
              <a:rPr lang="en-US" sz="2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01280" y="2282489"/>
            <a:ext cx="1645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hẳng</a:t>
            </a:r>
            <a:r>
              <a:rPr lang="en-US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khiu</a:t>
            </a:r>
            <a:endParaRPr lang="en-US" sz="2200" b="1" dirty="0" smtClean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99600" y="2906503"/>
            <a:ext cx="9245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ỉ</a:t>
            </a:r>
            <a:r>
              <a:rPr lang="en-US" sz="2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rả</a:t>
            </a:r>
            <a:endParaRPr lang="en-US" sz="2600" b="1" dirty="0" smtClean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8120" y="3927004"/>
            <a:ext cx="14122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hi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chít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35720" y="4419447"/>
            <a:ext cx="1651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hấp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nhô</a:t>
            </a:r>
            <a:endParaRPr lang="en-US" sz="2600" b="1" dirty="0" smtClean="0"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875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9|2.3|6.7|1.4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5D420"/>
      </a:accent1>
      <a:accent2>
        <a:srgbClr val="F6D421"/>
      </a:accent2>
      <a:accent3>
        <a:srgbClr val="F6D421"/>
      </a:accent3>
      <a:accent4>
        <a:srgbClr val="F6D521"/>
      </a:accent4>
      <a:accent5>
        <a:srgbClr val="F5D421"/>
      </a:accent5>
      <a:accent6>
        <a:srgbClr val="F5D420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5D420"/>
      </a:accent1>
      <a:accent2>
        <a:srgbClr val="F6D421"/>
      </a:accent2>
      <a:accent3>
        <a:srgbClr val="F6D421"/>
      </a:accent3>
      <a:accent4>
        <a:srgbClr val="F6D521"/>
      </a:accent4>
      <a:accent5>
        <a:srgbClr val="F5D421"/>
      </a:accent5>
      <a:accent6>
        <a:srgbClr val="F5D420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5D420"/>
      </a:accent1>
      <a:accent2>
        <a:srgbClr val="F6D421"/>
      </a:accent2>
      <a:accent3>
        <a:srgbClr val="F6D421"/>
      </a:accent3>
      <a:accent4>
        <a:srgbClr val="F6D521"/>
      </a:accent4>
      <a:accent5>
        <a:srgbClr val="F5D421"/>
      </a:accent5>
      <a:accent6>
        <a:srgbClr val="F5D420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3_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5D420"/>
      </a:accent1>
      <a:accent2>
        <a:srgbClr val="F6D421"/>
      </a:accent2>
      <a:accent3>
        <a:srgbClr val="F6D421"/>
      </a:accent3>
      <a:accent4>
        <a:srgbClr val="F6D521"/>
      </a:accent4>
      <a:accent5>
        <a:srgbClr val="F5D421"/>
      </a:accent5>
      <a:accent6>
        <a:srgbClr val="F5D420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4_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5D420"/>
      </a:accent1>
      <a:accent2>
        <a:srgbClr val="F6D421"/>
      </a:accent2>
      <a:accent3>
        <a:srgbClr val="F6D421"/>
      </a:accent3>
      <a:accent4>
        <a:srgbClr val="F6D521"/>
      </a:accent4>
      <a:accent5>
        <a:srgbClr val="F5D421"/>
      </a:accent5>
      <a:accent6>
        <a:srgbClr val="F5D420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3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5D420"/>
    </a:accent1>
    <a:accent2>
      <a:srgbClr val="F6D421"/>
    </a:accent2>
    <a:accent3>
      <a:srgbClr val="F6D421"/>
    </a:accent3>
    <a:accent4>
      <a:srgbClr val="F6D521"/>
    </a:accent4>
    <a:accent5>
      <a:srgbClr val="F5D421"/>
    </a:accent5>
    <a:accent6>
      <a:srgbClr val="F5D420"/>
    </a:accent6>
    <a:hlink>
      <a:srgbClr val="696356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5D420"/>
    </a:accent1>
    <a:accent2>
      <a:srgbClr val="F6D421"/>
    </a:accent2>
    <a:accent3>
      <a:srgbClr val="F6D421"/>
    </a:accent3>
    <a:accent4>
      <a:srgbClr val="F6D521"/>
    </a:accent4>
    <a:accent5>
      <a:srgbClr val="F5D421"/>
    </a:accent5>
    <a:accent6>
      <a:srgbClr val="F5D420"/>
    </a:accent6>
    <a:hlink>
      <a:srgbClr val="696356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5D420"/>
    </a:accent1>
    <a:accent2>
      <a:srgbClr val="F6D421"/>
    </a:accent2>
    <a:accent3>
      <a:srgbClr val="F6D421"/>
    </a:accent3>
    <a:accent4>
      <a:srgbClr val="F6D521"/>
    </a:accent4>
    <a:accent5>
      <a:srgbClr val="F5D421"/>
    </a:accent5>
    <a:accent6>
      <a:srgbClr val="F5D420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3643</TotalTime>
  <Words>1297</Words>
  <PresentationFormat>Widescreen</PresentationFormat>
  <Paragraphs>145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35" baseType="lpstr">
      <vt:lpstr>微软雅黑</vt:lpstr>
      <vt:lpstr>宋体</vt:lpstr>
      <vt:lpstr>#9Slide03 AmpleSoft</vt:lpstr>
      <vt:lpstr>#9Slide03 Arima Madurai Black</vt:lpstr>
      <vt:lpstr>Arial</vt:lpstr>
      <vt:lpstr>Calibri</vt:lpstr>
      <vt:lpstr>Calibri Light</vt:lpstr>
      <vt:lpstr>等线</vt:lpstr>
      <vt:lpstr>Symbol</vt:lpstr>
      <vt:lpstr>Times New Roman</vt:lpstr>
      <vt:lpstr>华康雅宋体W9</vt:lpstr>
      <vt:lpstr>华康雅宋体W9(P)</vt:lpstr>
      <vt:lpstr>汉仪娃娃篆简</vt:lpstr>
      <vt:lpstr>第一PPT，www.1ppt.com</vt:lpstr>
      <vt:lpstr>1_第一PPT，www.1ppt.com</vt:lpstr>
      <vt:lpstr>2_第一PPT，www.1ppt.com</vt:lpstr>
      <vt:lpstr>3_第一PPT，www.1ppt.com</vt:lpstr>
      <vt:lpstr>4_第一PPT，www.1ppt.com</vt:lpstr>
      <vt:lpstr>3_Chủ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2023-06-25T14:12:43Z</dcterms:created>
  <dcterms:modified xsi:type="dcterms:W3CDTF">2023-07-05T11:09:07Z</dcterms:modified>
</cp:coreProperties>
</file>