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97" r:id="rId4"/>
    <p:sldMasterId id="2147483709" r:id="rId5"/>
    <p:sldMasterId id="2147483721" r:id="rId6"/>
  </p:sldMasterIdLst>
  <p:notesMasterIdLst>
    <p:notesMasterId r:id="rId36"/>
  </p:notesMasterIdLst>
  <p:sldIdLst>
    <p:sldId id="409" r:id="rId7"/>
    <p:sldId id="382" r:id="rId8"/>
    <p:sldId id="440" r:id="rId9"/>
    <p:sldId id="522" r:id="rId10"/>
    <p:sldId id="523" r:id="rId11"/>
    <p:sldId id="294" r:id="rId12"/>
    <p:sldId id="448" r:id="rId13"/>
    <p:sldId id="447" r:id="rId14"/>
    <p:sldId id="458" r:id="rId15"/>
    <p:sldId id="459" r:id="rId16"/>
    <p:sldId id="461" r:id="rId17"/>
    <p:sldId id="462" r:id="rId18"/>
    <p:sldId id="521" r:id="rId19"/>
    <p:sldId id="520" r:id="rId20"/>
    <p:sldId id="470" r:id="rId21"/>
    <p:sldId id="526" r:id="rId22"/>
    <p:sldId id="524" r:id="rId23"/>
    <p:sldId id="525" r:id="rId24"/>
    <p:sldId id="478" r:id="rId25"/>
    <p:sldId id="527" r:id="rId26"/>
    <p:sldId id="384" r:id="rId27"/>
    <p:sldId id="529" r:id="rId28"/>
    <p:sldId id="532" r:id="rId29"/>
    <p:sldId id="528" r:id="rId30"/>
    <p:sldId id="530" r:id="rId31"/>
    <p:sldId id="533" r:id="rId32"/>
    <p:sldId id="534" r:id="rId33"/>
    <p:sldId id="535" r:id="rId34"/>
    <p:sldId id="4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38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70" y="78"/>
      </p:cViewPr>
      <p:guideLst>
        <p:guide orient="horz" pos="2179"/>
        <p:guide pos="3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81561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2528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52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72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52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77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68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757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073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367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28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8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9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8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151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585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43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80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25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99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803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3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6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973570" cy="68573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93160" y="2368550"/>
            <a:ext cx="7863205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 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5" y="17843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3613785"/>
            <a:ext cx="4057650" cy="3372485"/>
          </a:xfrm>
          <a:prstGeom prst="rect">
            <a:avLst/>
          </a:prstGeom>
        </p:spPr>
      </p:pic>
      <p:pic>
        <p:nvPicPr>
          <p:cNvPr id="8" name="khanqua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0465" y="40386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8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7"/>
          <p:cNvSpPr txBox="1"/>
          <p:nvPr/>
        </p:nvSpPr>
        <p:spPr>
          <a:xfrm>
            <a:off x="3809512" y="377522"/>
            <a:ext cx="48101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LỜI 2</a:t>
            </a: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30016" y="6092493"/>
            <a:ext cx="12489180" cy="77597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0535" y="1454150"/>
            <a:ext cx="11855450" cy="222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b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hiền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cắp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muôn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Mùa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phượng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phượng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thắm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mùa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cúc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nở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eaLnBrk="1" hangingPunct="1"/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ùa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huệ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huệ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đào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thắm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đỏ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eaLnBrk="1" hangingPunct="1"/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rường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đây như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vườn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hoa tươi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n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gười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tốt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cháu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eaLnBrk="1" hangingPunct="1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b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Unknown_cảbai.piano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2806" y="5230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4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221" grpId="0"/>
      <p:bldP spid="92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3042920" y="-3041650"/>
            <a:ext cx="6107430" cy="12192000"/>
          </a:xfrm>
          <a:prstGeom prst="rect">
            <a:avLst/>
          </a:prstGeom>
        </p:spPr>
      </p:pic>
      <p:pic>
        <p:nvPicPr>
          <p:cNvPr id="1026" name="Picture 2" descr="EY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37633"/>
          <a:stretch>
            <a:fillRect/>
          </a:stretch>
        </p:blipFill>
        <p:spPr bwMode="auto">
          <a:xfrm>
            <a:off x="1139190" y="1212215"/>
            <a:ext cx="10097770" cy="419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8615" y="690215"/>
            <a:ext cx="3841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Em yêu trường em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7353146" y="9822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Nhạc và lời: Hoàng Vân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4534555" y="97760"/>
            <a:ext cx="3841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TOÀN BÀI</a:t>
            </a:r>
          </a:p>
        </p:txBody>
      </p:sp>
      <p:pic>
        <p:nvPicPr>
          <p:cNvPr id="3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3223" y="62480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2716832" y="-2715563"/>
            <a:ext cx="6759605" cy="12192000"/>
          </a:xfrm>
          <a:prstGeom prst="rect">
            <a:avLst/>
          </a:prstGeom>
        </p:spPr>
      </p:pic>
      <p:pic>
        <p:nvPicPr>
          <p:cNvPr id="1026" name="Picture 2" descr="EY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37633"/>
          <a:stretch>
            <a:fillRect/>
          </a:stretch>
        </p:blipFill>
        <p:spPr bwMode="auto">
          <a:xfrm>
            <a:off x="1139190" y="1212215"/>
            <a:ext cx="10097770" cy="466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8615" y="690215"/>
            <a:ext cx="3841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Em yêu trường em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7353146" y="9822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Nhạc và lời: Hoàng Vân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4534555" y="97760"/>
            <a:ext cx="3841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TOÀN BÀI</a:t>
            </a:r>
          </a:p>
        </p:txBody>
      </p:sp>
      <p:pic>
        <p:nvPicPr>
          <p:cNvPr id="3" name="E Y TRG E.mp3">
            <a:hlinkClick r:id="" action="ppaction://media"/>
            <a:extLst>
              <a:ext uri="{FF2B5EF4-FFF2-40B4-BE49-F238E27FC236}">
                <a16:creationId xmlns:a16="http://schemas.microsoft.com/office/drawing/2014/main" id="{B8483322-8EB5-0DE8-6E50-E1836F437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8080" y="539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550268" y="-2678539"/>
            <a:ext cx="6963193" cy="12320905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1506220" y="1341755"/>
            <a:ext cx="798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4175" y="1513205"/>
            <a:ext cx="8754110" cy="2152650"/>
          </a:xfrm>
          <a:prstGeom prst="rect">
            <a:avLst/>
          </a:prstGeom>
        </p:spPr>
      </p:pic>
      <p:pic>
        <p:nvPicPr>
          <p:cNvPr id="10" name="Content Placeholder 9" descr="mặt phách"/>
          <p:cNvPicPr>
            <a:picLocks noGrp="1" noChangeAspect="1"/>
          </p:cNvPicPr>
          <p:nvPr>
            <p:ph sz="half" idx="2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1965" y="3542030"/>
            <a:ext cx="826770" cy="633730"/>
          </a:xfrm>
          <a:prstGeom prst="rect">
            <a:avLst/>
          </a:prstGeom>
        </p:spPr>
      </p:pic>
      <p:pic>
        <p:nvPicPr>
          <p:cNvPr id="13" name="Content Placeholder 9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3915" y="3542030"/>
            <a:ext cx="826770" cy="63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9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7865" y="3542030"/>
            <a:ext cx="826770" cy="63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9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9465" y="3542030"/>
            <a:ext cx="826770" cy="63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9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1515" y="3542030"/>
            <a:ext cx="826770" cy="63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9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7890" y="3542030"/>
            <a:ext cx="826770" cy="63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Unknown_cau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7110" y="275907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89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5400000">
            <a:off x="2910205" y="-2910840"/>
            <a:ext cx="6366510" cy="12187555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7353146" y="9822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Nhạc và lời: Hoàng Vân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3782695" y="74295"/>
            <a:ext cx="4770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YÊU TRƯỜNG EM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948055" y="716280"/>
            <a:ext cx="10361295" cy="4982845"/>
          </a:xfrm>
          <a:prstGeom prst="rect">
            <a:avLst/>
          </a:prstGeom>
        </p:spPr>
      </p:pic>
      <p:pic>
        <p:nvPicPr>
          <p:cNvPr id="10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8965" y="126301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0200" y="126301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200" y="126301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4915" y="126301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1425" y="240601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7430" y="240411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2620" y="240411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9230" y="240601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3810" y="240601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1920" y="233172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3350" y="235966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4800" y="235966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6865" y="126301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2815" y="339788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4740" y="332930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710" y="332930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810" y="339788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1580" y="339788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3350" y="332930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3350" y="438975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4480" y="436118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660" y="436118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4800" y="436118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4070" y="339788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4800" y="542163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0390" y="439166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0725" y="439166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1060" y="438975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1760" y="438975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6865" y="544258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2395" y="544258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8605" y="5500370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200" y="553275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5295" y="544258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TextBox 15"/>
          <p:cNvSpPr txBox="1"/>
          <p:nvPr/>
        </p:nvSpPr>
        <p:spPr>
          <a:xfrm>
            <a:off x="2462530" y="5819140"/>
            <a:ext cx="798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pic>
        <p:nvPicPr>
          <p:cNvPr id="43" name="Content Placeholder 9" descr="mặt phách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4800" y="3329305"/>
            <a:ext cx="602615" cy="46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E Y TRG E.mp3">
            <a:hlinkClick r:id="" action="ppaction://media"/>
            <a:extLst>
              <a:ext uri="{FF2B5EF4-FFF2-40B4-BE49-F238E27FC236}">
                <a16:creationId xmlns:a16="http://schemas.microsoft.com/office/drawing/2014/main" id="{470EC36D-9FC3-74E2-D48D-6939C4C01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5000" y="1249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14719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42" grpId="0"/>
      <p:bldP spid="4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3042920" y="-3041650"/>
            <a:ext cx="6107430" cy="12192000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2684780" y="80645"/>
            <a:ext cx="7618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pic>
        <p:nvPicPr>
          <p:cNvPr id="3" name="KARAOKE E Y TRG 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" y="602615"/>
            <a:ext cx="10579100" cy="490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DD2B26F-D26B-E8B7-E6EF-06CC961C9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6" y="19050"/>
            <a:ext cx="11226892" cy="6620144"/>
          </a:xfrm>
          <a:prstGeom prst="rect">
            <a:avLst/>
          </a:prstGeom>
        </p:spPr>
      </p:pic>
      <p:grpSp>
        <p:nvGrpSpPr>
          <p:cNvPr id="6" name="Group 34">
            <a:extLst>
              <a:ext uri="{FF2B5EF4-FFF2-40B4-BE49-F238E27FC236}">
                <a16:creationId xmlns:a16="http://schemas.microsoft.com/office/drawing/2014/main" id="{B3B2350C-F8B9-3598-F76A-E73250E2AF40}"/>
              </a:ext>
            </a:extLst>
          </p:cNvPr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788EDC4C-DC25-1898-B2CC-8A60F3CE737B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F0CA779D-B385-5F5D-AC84-5E7C474662CD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208CAD50-F2CD-C1F8-C98F-6A6E8CA27F87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53818595-EFC5-4F1A-FBF4-ED473600D47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3" name="Freeform 39">
                <a:extLst>
                  <a:ext uri="{FF2B5EF4-FFF2-40B4-BE49-F238E27FC236}">
                    <a16:creationId xmlns:a16="http://schemas.microsoft.com/office/drawing/2014/main" id="{EDE373C8-1B31-BB56-E63C-71B6E2EBEE8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Freeform 40">
                <a:extLst>
                  <a:ext uri="{FF2B5EF4-FFF2-40B4-BE49-F238E27FC236}">
                    <a16:creationId xmlns:a16="http://schemas.microsoft.com/office/drawing/2014/main" id="{72B4DA55-2421-25D5-F0D5-E9D7E4FFF9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 41">
                <a:extLst>
                  <a:ext uri="{FF2B5EF4-FFF2-40B4-BE49-F238E27FC236}">
                    <a16:creationId xmlns:a16="http://schemas.microsoft.com/office/drawing/2014/main" id="{1903ED6A-A672-F750-7F1B-7728096BB48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42">
                <a:extLst>
                  <a:ext uri="{FF2B5EF4-FFF2-40B4-BE49-F238E27FC236}">
                    <a16:creationId xmlns:a16="http://schemas.microsoft.com/office/drawing/2014/main" id="{CEDAFCC8-591D-8B95-800D-A3BD4606064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43">
                <a:extLst>
                  <a:ext uri="{FF2B5EF4-FFF2-40B4-BE49-F238E27FC236}">
                    <a16:creationId xmlns:a16="http://schemas.microsoft.com/office/drawing/2014/main" id="{DC4E78F1-2151-E292-AE3B-8BAA2CEBC30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reeform 44">
                <a:extLst>
                  <a:ext uri="{FF2B5EF4-FFF2-40B4-BE49-F238E27FC236}">
                    <a16:creationId xmlns:a16="http://schemas.microsoft.com/office/drawing/2014/main" id="{2F74E60C-950A-FFDD-E7AC-BD498A58E70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reeform 45">
                <a:extLst>
                  <a:ext uri="{FF2B5EF4-FFF2-40B4-BE49-F238E27FC236}">
                    <a16:creationId xmlns:a16="http://schemas.microsoft.com/office/drawing/2014/main" id="{98178E38-B9C1-6F3A-6378-B5B3F1C4E5C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Freeform 46">
                <a:extLst>
                  <a:ext uri="{FF2B5EF4-FFF2-40B4-BE49-F238E27FC236}">
                    <a16:creationId xmlns:a16="http://schemas.microsoft.com/office/drawing/2014/main" id="{81CCF143-7E78-7860-B1EE-CD1CACCBA70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47">
                <a:extLst>
                  <a:ext uri="{FF2B5EF4-FFF2-40B4-BE49-F238E27FC236}">
                    <a16:creationId xmlns:a16="http://schemas.microsoft.com/office/drawing/2014/main" id="{45BF61ED-C432-60EE-41E0-2D2737947C5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reeform 48">
                <a:extLst>
                  <a:ext uri="{FF2B5EF4-FFF2-40B4-BE49-F238E27FC236}">
                    <a16:creationId xmlns:a16="http://schemas.microsoft.com/office/drawing/2014/main" id="{F1C3C5F3-89C1-BBE5-545E-450B350EA4D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Freeform 49">
                <a:extLst>
                  <a:ext uri="{FF2B5EF4-FFF2-40B4-BE49-F238E27FC236}">
                    <a16:creationId xmlns:a16="http://schemas.microsoft.com/office/drawing/2014/main" id="{DD7E0D04-0EDE-4E0F-CA93-E241876D11F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Freeform 50">
                <a:extLst>
                  <a:ext uri="{FF2B5EF4-FFF2-40B4-BE49-F238E27FC236}">
                    <a16:creationId xmlns:a16="http://schemas.microsoft.com/office/drawing/2014/main" id="{3BDDB66F-0D6D-A0C2-4E6C-F13D87EAF04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Freeform 51">
                <a:extLst>
                  <a:ext uri="{FF2B5EF4-FFF2-40B4-BE49-F238E27FC236}">
                    <a16:creationId xmlns:a16="http://schemas.microsoft.com/office/drawing/2014/main" id="{0F46F1F3-0A56-85E2-13EA-084C9C2F606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Freeform 52">
                <a:extLst>
                  <a:ext uri="{FF2B5EF4-FFF2-40B4-BE49-F238E27FC236}">
                    <a16:creationId xmlns:a16="http://schemas.microsoft.com/office/drawing/2014/main" id="{77A50413-5E14-74A2-F95B-6CBEDF8E0A7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Freeform 53">
                <a:extLst>
                  <a:ext uri="{FF2B5EF4-FFF2-40B4-BE49-F238E27FC236}">
                    <a16:creationId xmlns:a16="http://schemas.microsoft.com/office/drawing/2014/main" id="{B9AFE5E1-581D-C4D1-04EC-180FD9FE845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Freeform 54">
                <a:extLst>
                  <a:ext uri="{FF2B5EF4-FFF2-40B4-BE49-F238E27FC236}">
                    <a16:creationId xmlns:a16="http://schemas.microsoft.com/office/drawing/2014/main" id="{877C1294-79ED-1E67-7668-CE5A4F3AE2E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Freeform 55">
                <a:extLst>
                  <a:ext uri="{FF2B5EF4-FFF2-40B4-BE49-F238E27FC236}">
                    <a16:creationId xmlns:a16="http://schemas.microsoft.com/office/drawing/2014/main" id="{A2613914-4C4D-2FFD-783E-E89CE30EED5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Freeform 56">
                <a:extLst>
                  <a:ext uri="{FF2B5EF4-FFF2-40B4-BE49-F238E27FC236}">
                    <a16:creationId xmlns:a16="http://schemas.microsoft.com/office/drawing/2014/main" id="{40DDAA08-E28E-8FF4-8B37-EA88E1F5972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Freeform 57">
                <a:extLst>
                  <a:ext uri="{FF2B5EF4-FFF2-40B4-BE49-F238E27FC236}">
                    <a16:creationId xmlns:a16="http://schemas.microsoft.com/office/drawing/2014/main" id="{64B61BBA-FAA4-A81F-766C-4E0C2C21FC9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Freeform 58">
                <a:extLst>
                  <a:ext uri="{FF2B5EF4-FFF2-40B4-BE49-F238E27FC236}">
                    <a16:creationId xmlns:a16="http://schemas.microsoft.com/office/drawing/2014/main" id="{5F323B0C-992E-5950-F507-C7ACFDC2444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Freeform 59">
                <a:extLst>
                  <a:ext uri="{FF2B5EF4-FFF2-40B4-BE49-F238E27FC236}">
                    <a16:creationId xmlns:a16="http://schemas.microsoft.com/office/drawing/2014/main" id="{4BB6D8B2-AF86-3435-A753-CACF7E33A36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Freeform 60">
                <a:extLst>
                  <a:ext uri="{FF2B5EF4-FFF2-40B4-BE49-F238E27FC236}">
                    <a16:creationId xmlns:a16="http://schemas.microsoft.com/office/drawing/2014/main" id="{92B62FD5-49B8-313E-574E-CDD487E4337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Freeform 61">
                <a:extLst>
                  <a:ext uri="{FF2B5EF4-FFF2-40B4-BE49-F238E27FC236}">
                    <a16:creationId xmlns:a16="http://schemas.microsoft.com/office/drawing/2014/main" id="{4065367F-F8D2-0F08-F285-2D2AF7CCE46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Freeform 62">
                <a:extLst>
                  <a:ext uri="{FF2B5EF4-FFF2-40B4-BE49-F238E27FC236}">
                    <a16:creationId xmlns:a16="http://schemas.microsoft.com/office/drawing/2014/main" id="{04D848F8-056F-E121-6358-B0A4E97DE0D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63">
                <a:extLst>
                  <a:ext uri="{FF2B5EF4-FFF2-40B4-BE49-F238E27FC236}">
                    <a16:creationId xmlns:a16="http://schemas.microsoft.com/office/drawing/2014/main" id="{F3E45DA0-9B7F-9999-DFC8-7F81C633440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64">
                <a:extLst>
                  <a:ext uri="{FF2B5EF4-FFF2-40B4-BE49-F238E27FC236}">
                    <a16:creationId xmlns:a16="http://schemas.microsoft.com/office/drawing/2014/main" id="{184DA44B-64D9-30D4-73F5-DBA1580956D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Freeform 65">
                <a:extLst>
                  <a:ext uri="{FF2B5EF4-FFF2-40B4-BE49-F238E27FC236}">
                    <a16:creationId xmlns:a16="http://schemas.microsoft.com/office/drawing/2014/main" id="{357CDBD1-D4C9-D9CA-8D89-727FE1037E3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Freeform 66">
                <a:extLst>
                  <a:ext uri="{FF2B5EF4-FFF2-40B4-BE49-F238E27FC236}">
                    <a16:creationId xmlns:a16="http://schemas.microsoft.com/office/drawing/2014/main" id="{82ED0ECF-43D6-AA06-4A90-1E34B8E63E6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Freeform 67">
                <a:extLst>
                  <a:ext uri="{FF2B5EF4-FFF2-40B4-BE49-F238E27FC236}">
                    <a16:creationId xmlns:a16="http://schemas.microsoft.com/office/drawing/2014/main" id="{79688CE6-C8CA-428C-8462-670EF1DF3AF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Freeform 68">
                <a:extLst>
                  <a:ext uri="{FF2B5EF4-FFF2-40B4-BE49-F238E27FC236}">
                    <a16:creationId xmlns:a16="http://schemas.microsoft.com/office/drawing/2014/main" id="{2DFCB6A3-01A0-CA29-DA6A-7419F122F6F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Freeform 69">
                <a:extLst>
                  <a:ext uri="{FF2B5EF4-FFF2-40B4-BE49-F238E27FC236}">
                    <a16:creationId xmlns:a16="http://schemas.microsoft.com/office/drawing/2014/main" id="{0129E4E9-DBEE-A64C-E57F-CDE58927424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Freeform 70">
                <a:extLst>
                  <a:ext uri="{FF2B5EF4-FFF2-40B4-BE49-F238E27FC236}">
                    <a16:creationId xmlns:a16="http://schemas.microsoft.com/office/drawing/2014/main" id="{540ED118-D8BC-B92B-470D-58EBDA50B5A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71">
                <a:extLst>
                  <a:ext uri="{FF2B5EF4-FFF2-40B4-BE49-F238E27FC236}">
                    <a16:creationId xmlns:a16="http://schemas.microsoft.com/office/drawing/2014/main" id="{950FE4C6-66F3-F68F-88E6-728FDD414A1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C117F30F-8DF3-52C7-13BF-A95BDA4920BD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334294FE-24B5-FE6F-B05C-CC37A7AEBA6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E0D59F45-A8BE-16A2-45F4-A73AF03BAF0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9315E850-E3F2-B8EA-4FE4-515A6F909A0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D3C09E0A-A12A-87A9-D316-0C24EF5E4B9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490EA1CA-3371-BB2F-D62E-1661ACD91F7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5FD82D3D-17E4-BAE7-66E2-879EC12BF21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2A12AE27-E1A5-66BA-6F49-B27B210B2DB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F3B352F5-2E8D-AFAC-43FA-8AD4BEA5E8F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8E2B6166-F04D-86F3-9F33-25F45CCAEE6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DFD09A31-9E3E-91C3-DAFF-EE873C25EDE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FD6A2462-565C-F2F5-20DC-3D0DD3D0A35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52E3944D-2027-E939-BA08-7184550B6E2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73333CEC-6B95-B939-B426-8F3C254E7B9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575964DF-5979-2E29-8927-17EFC3D6E19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0F57EC31-FDBC-5855-79AA-6F62F03138F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9E4E7BD4-B4C0-0C01-7EFD-99226D2EBE8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89">
                <a:extLst>
                  <a:ext uri="{FF2B5EF4-FFF2-40B4-BE49-F238E27FC236}">
                    <a16:creationId xmlns:a16="http://schemas.microsoft.com/office/drawing/2014/main" id="{9BDE3368-7F67-24A2-D4A4-D12952A2809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90">
                <a:extLst>
                  <a:ext uri="{FF2B5EF4-FFF2-40B4-BE49-F238E27FC236}">
                    <a16:creationId xmlns:a16="http://schemas.microsoft.com/office/drawing/2014/main" id="{B3410F2B-46C8-E002-80E5-42AAA718D72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91">
                <a:extLst>
                  <a:ext uri="{FF2B5EF4-FFF2-40B4-BE49-F238E27FC236}">
                    <a16:creationId xmlns:a16="http://schemas.microsoft.com/office/drawing/2014/main" id="{723498AD-8C2F-EAB9-100E-8C7211B8268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92">
                <a:extLst>
                  <a:ext uri="{FF2B5EF4-FFF2-40B4-BE49-F238E27FC236}">
                    <a16:creationId xmlns:a16="http://schemas.microsoft.com/office/drawing/2014/main" id="{A01C2E90-4375-28AD-D133-47F45173C1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93">
                <a:extLst>
                  <a:ext uri="{FF2B5EF4-FFF2-40B4-BE49-F238E27FC236}">
                    <a16:creationId xmlns:a16="http://schemas.microsoft.com/office/drawing/2014/main" id="{A1070D97-8885-3B5F-40B1-D40B3F3618A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94">
                <a:extLst>
                  <a:ext uri="{FF2B5EF4-FFF2-40B4-BE49-F238E27FC236}">
                    <a16:creationId xmlns:a16="http://schemas.microsoft.com/office/drawing/2014/main" id="{66E8942B-B443-6501-E9A8-689FF144B50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95">
                <a:extLst>
                  <a:ext uri="{FF2B5EF4-FFF2-40B4-BE49-F238E27FC236}">
                    <a16:creationId xmlns:a16="http://schemas.microsoft.com/office/drawing/2014/main" id="{85E654B2-7294-0BC1-C82F-A844B2BE664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96">
                <a:extLst>
                  <a:ext uri="{FF2B5EF4-FFF2-40B4-BE49-F238E27FC236}">
                    <a16:creationId xmlns:a16="http://schemas.microsoft.com/office/drawing/2014/main" id="{E9191109-83E4-B07D-8227-9006059BD44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97">
                <a:extLst>
                  <a:ext uri="{FF2B5EF4-FFF2-40B4-BE49-F238E27FC236}">
                    <a16:creationId xmlns:a16="http://schemas.microsoft.com/office/drawing/2014/main" id="{8E1FFD8B-7550-6349-1C54-3C77FA87F5A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98">
                <a:extLst>
                  <a:ext uri="{FF2B5EF4-FFF2-40B4-BE49-F238E27FC236}">
                    <a16:creationId xmlns:a16="http://schemas.microsoft.com/office/drawing/2014/main" id="{F6E6CE98-39E8-E874-6886-FCD2D061B09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99">
                <a:extLst>
                  <a:ext uri="{FF2B5EF4-FFF2-40B4-BE49-F238E27FC236}">
                    <a16:creationId xmlns:a16="http://schemas.microsoft.com/office/drawing/2014/main" id="{A35296CA-9C02-BF09-B66C-64E3445ACE6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100">
                <a:extLst>
                  <a:ext uri="{FF2B5EF4-FFF2-40B4-BE49-F238E27FC236}">
                    <a16:creationId xmlns:a16="http://schemas.microsoft.com/office/drawing/2014/main" id="{8B2F821E-6B62-3D38-A368-5F6BAEDB20A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Freeform 101">
                <a:extLst>
                  <a:ext uri="{FF2B5EF4-FFF2-40B4-BE49-F238E27FC236}">
                    <a16:creationId xmlns:a16="http://schemas.microsoft.com/office/drawing/2014/main" id="{A40B5371-EC72-1EC5-1661-E4F40CFE152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reeform 102">
                <a:extLst>
                  <a:ext uri="{FF2B5EF4-FFF2-40B4-BE49-F238E27FC236}">
                    <a16:creationId xmlns:a16="http://schemas.microsoft.com/office/drawing/2014/main" id="{368E8A06-13E0-FBB3-64D0-D2CA80E8D93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reeform 103">
                <a:extLst>
                  <a:ext uri="{FF2B5EF4-FFF2-40B4-BE49-F238E27FC236}">
                    <a16:creationId xmlns:a16="http://schemas.microsoft.com/office/drawing/2014/main" id="{B6317303-0E44-49EE-DB32-C72789A942D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Freeform 104">
                <a:extLst>
                  <a:ext uri="{FF2B5EF4-FFF2-40B4-BE49-F238E27FC236}">
                    <a16:creationId xmlns:a16="http://schemas.microsoft.com/office/drawing/2014/main" id="{0652DB60-B7E2-B855-07AA-1A000474EAC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reeform 105">
                <a:extLst>
                  <a:ext uri="{FF2B5EF4-FFF2-40B4-BE49-F238E27FC236}">
                    <a16:creationId xmlns:a16="http://schemas.microsoft.com/office/drawing/2014/main" id="{6FD5DBCC-2F44-BD92-6EF5-73E3CE20C52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37DEFF28-08AF-3850-D668-8C0125E32D8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B5AF9543-2800-7E46-E23F-B5F5EE8AE62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8CBB2798-0A2C-3938-9E19-38B251DBCBA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FC037FA5-45DB-06B8-5B3F-BEB1DA29163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44BD85FB-8D2C-7678-3CC6-3D55F04D03B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2ED32A5E-2A1E-1588-BFE4-F5841EDD114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679CE8E4-4E92-4568-882A-7EA0F8D76A1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FAE676F2-AE72-309F-4A33-8D75FB1386B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C2D987EB-D4DC-9D48-270F-9CFFFC2DE5E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3CD66328-73DA-AC48-BA5D-EB51BFC98C5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4B4D89E2-2A72-D594-3C73-20D0BAE7321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0E156129-3D24-D257-07E0-CE05031491F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33C85DFE-C201-4DEC-276E-89A0C2A665F7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2F769F39-2B28-48AB-F46F-D531C7A871B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2295679D-79D0-C94F-706F-5CE5A8F2E9B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F09F465E-D104-1924-978A-7F91DC763E29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E6CE9C30-9124-4AF2-C8A3-FA7225743E3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2D4959A4-AE91-A24F-2657-D22C8B4B7C5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124">
                <a:extLst>
                  <a:ext uri="{FF2B5EF4-FFF2-40B4-BE49-F238E27FC236}">
                    <a16:creationId xmlns:a16="http://schemas.microsoft.com/office/drawing/2014/main" id="{2E064EB7-B864-8EBB-1045-62547EE7352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125">
                <a:extLst>
                  <a:ext uri="{FF2B5EF4-FFF2-40B4-BE49-F238E27FC236}">
                    <a16:creationId xmlns:a16="http://schemas.microsoft.com/office/drawing/2014/main" id="{DD9C0D5C-9D8D-E14E-72F0-6119C06868B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126">
                <a:extLst>
                  <a:ext uri="{FF2B5EF4-FFF2-40B4-BE49-F238E27FC236}">
                    <a16:creationId xmlns:a16="http://schemas.microsoft.com/office/drawing/2014/main" id="{0674CD20-0555-EDF0-8FDB-E3C429F6648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27">
                <a:extLst>
                  <a:ext uri="{FF2B5EF4-FFF2-40B4-BE49-F238E27FC236}">
                    <a16:creationId xmlns:a16="http://schemas.microsoft.com/office/drawing/2014/main" id="{292EF88B-10EA-56E8-2CDB-5797D72BB6E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128">
                <a:extLst>
                  <a:ext uri="{FF2B5EF4-FFF2-40B4-BE49-F238E27FC236}">
                    <a16:creationId xmlns:a16="http://schemas.microsoft.com/office/drawing/2014/main" id="{C7E7BE01-846D-0E84-7F47-4BA7579D681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129">
                <a:extLst>
                  <a:ext uri="{FF2B5EF4-FFF2-40B4-BE49-F238E27FC236}">
                    <a16:creationId xmlns:a16="http://schemas.microsoft.com/office/drawing/2014/main" id="{9D74DC0F-E068-0E0B-0406-8FC5D1BF8B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130">
                <a:extLst>
                  <a:ext uri="{FF2B5EF4-FFF2-40B4-BE49-F238E27FC236}">
                    <a16:creationId xmlns:a16="http://schemas.microsoft.com/office/drawing/2014/main" id="{D6B904CC-FF5D-F09E-ED7A-50F4C78EAD3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131">
                <a:extLst>
                  <a:ext uri="{FF2B5EF4-FFF2-40B4-BE49-F238E27FC236}">
                    <a16:creationId xmlns:a16="http://schemas.microsoft.com/office/drawing/2014/main" id="{B30A4507-5BAD-B9CA-5E0E-885C09C246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132">
                <a:extLst>
                  <a:ext uri="{FF2B5EF4-FFF2-40B4-BE49-F238E27FC236}">
                    <a16:creationId xmlns:a16="http://schemas.microsoft.com/office/drawing/2014/main" id="{57F9B14A-2B9B-A24B-B661-5A439BB052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133">
                <a:extLst>
                  <a:ext uri="{FF2B5EF4-FFF2-40B4-BE49-F238E27FC236}">
                    <a16:creationId xmlns:a16="http://schemas.microsoft.com/office/drawing/2014/main" id="{9CC6D6CB-2555-CBB3-A816-4E7B80D1F31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134">
                <a:extLst>
                  <a:ext uri="{FF2B5EF4-FFF2-40B4-BE49-F238E27FC236}">
                    <a16:creationId xmlns:a16="http://schemas.microsoft.com/office/drawing/2014/main" id="{0D396591-6A19-2259-F1C0-7CDAEA634DE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135">
                <a:extLst>
                  <a:ext uri="{FF2B5EF4-FFF2-40B4-BE49-F238E27FC236}">
                    <a16:creationId xmlns:a16="http://schemas.microsoft.com/office/drawing/2014/main" id="{2528B30F-8C41-CCED-D56E-E58660E18BF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136">
                <a:extLst>
                  <a:ext uri="{FF2B5EF4-FFF2-40B4-BE49-F238E27FC236}">
                    <a16:creationId xmlns:a16="http://schemas.microsoft.com/office/drawing/2014/main" id="{35FD1A7D-8F63-618D-FBDF-AA65D47704F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137">
                <a:extLst>
                  <a:ext uri="{FF2B5EF4-FFF2-40B4-BE49-F238E27FC236}">
                    <a16:creationId xmlns:a16="http://schemas.microsoft.com/office/drawing/2014/main" id="{290BA1A8-3B42-35A2-A64B-969AB38467A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138">
                <a:extLst>
                  <a:ext uri="{FF2B5EF4-FFF2-40B4-BE49-F238E27FC236}">
                    <a16:creationId xmlns:a16="http://schemas.microsoft.com/office/drawing/2014/main" id="{035CC332-0B9E-8E28-46C1-0459EAECAFB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139">
                <a:extLst>
                  <a:ext uri="{FF2B5EF4-FFF2-40B4-BE49-F238E27FC236}">
                    <a16:creationId xmlns:a16="http://schemas.microsoft.com/office/drawing/2014/main" id="{8487E656-7210-29E5-1729-9844179E298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17C662BC-758D-2392-084D-03E60964B0D6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F6CDAD15-588F-3301-4022-7FE0AE24A74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E7381D8E-F061-AC95-E013-E759D24AE12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5754BB72-D096-7388-9A77-3417D5C404B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1C4C1D24-B5BB-3DE4-8427-FCD21F1F52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4BF602C6-E08D-242E-7C58-978A6C5CE3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68FFC652-6E81-C409-532C-2338F3AF1D5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01FC81EB-DEB6-D36E-E7D5-6DAB217CDFD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347C99D0-F138-CE8C-DB38-4237DBC1952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81280F25-4509-9646-4D5C-F0E00483760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2D8EF8AE-49BA-FB80-3E23-5C9908E88F7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23E7C113-B8AC-3EB7-E637-FD9669E7CE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B0D30E96-6DED-5CDE-ECD7-E168DF81BB1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561F5A33-E665-4BFA-9354-FE131C5456A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51CB6837-5F42-CA19-A615-7ACAC361E80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214F52C2-33ED-E78C-971C-385C3CD8A6E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CD815707-6138-3388-69F8-926E3FF1DA7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9506DA5D-BBAF-AB29-B5D0-576F0F5F864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03B4C146-004A-CAF6-18C8-7353595EBEC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300030AD-D2A3-38DD-4C90-0C5D09F5FC0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A3F59734-AF80-0B68-994D-1EC4C20ADDC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BF37448C-36EB-6BD4-BBE7-65CAA36C1CF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546D1A8B-6FFD-4D27-DECE-447111741EE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89F50373-C320-E21A-239E-DEC6A5EC9BE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7BC7B5AF-66A8-4995-430F-90EC0A3E9F3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EE413FA0-AC02-3EA0-F620-FED4CE15D63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F13048C0-7CD3-DE39-DF23-08FC2D7AB25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C7B4A3CC-F723-076B-6247-0B3B3175507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70FEA03E-65B3-5D66-6683-BD08AD06D5F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1D379A0E-2750-C18C-B8B4-892BB349BBF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BF59D7F2-E2C2-ABD0-6207-E6ABD49F8CF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2D620913-7D7D-C21C-36CA-1524B87611A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24EDAFA5-23C3-971E-6AFF-1A5AE0DFB51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C0A0AFDD-C05E-1029-1E4F-F56408E5701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6" name="E Y TRG E.mp3">
            <a:hlinkClick r:id="" action="ppaction://media"/>
            <a:extLst>
              <a:ext uri="{FF2B5EF4-FFF2-40B4-BE49-F238E27FC236}">
                <a16:creationId xmlns:a16="http://schemas.microsoft.com/office/drawing/2014/main" id="{ECBA9240-C639-597C-34FC-78EC4BD11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5276" y="463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537366" y="-2616993"/>
            <a:ext cx="6963193" cy="12320905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1216074" y="274638"/>
            <a:ext cx="798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CƠ THỂ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VoTay">
            <a:extLst>
              <a:ext uri="{FF2B5EF4-FFF2-40B4-BE49-F238E27FC236}">
                <a16:creationId xmlns:a16="http://schemas.microsoft.com/office/drawing/2014/main" id="{3F7A5571-B4D5-2482-B72A-1E572EB2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2579" y="1498015"/>
            <a:ext cx="972546" cy="90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87B8A06B-B8F0-FAEA-80CA-E119B14803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5924" y="1691959"/>
            <a:ext cx="615940" cy="8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31C02B7-A376-7310-E88E-6919E584B7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031864" y="1691958"/>
            <a:ext cx="735282" cy="8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3624E341-893B-19FB-224A-E2E8E3C01A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3083" y="2142905"/>
            <a:ext cx="8754110" cy="2152650"/>
          </a:xfrm>
          <a:prstGeom prst="rect">
            <a:avLst/>
          </a:prstGeom>
        </p:spPr>
      </p:pic>
      <p:pic>
        <p:nvPicPr>
          <p:cNvPr id="11" name="Picture 4" descr="VoTay">
            <a:extLst>
              <a:ext uri="{FF2B5EF4-FFF2-40B4-BE49-F238E27FC236}">
                <a16:creationId xmlns:a16="http://schemas.microsoft.com/office/drawing/2014/main" id="{DE0D4C77-F68D-4F2E-8C38-1FCE7DA3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1063" y="4295555"/>
            <a:ext cx="695107" cy="64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C30DB29-3C56-418B-3BB1-3953CC862C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1135" y="4290645"/>
            <a:ext cx="516659" cy="73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25FB5075-5CF2-E1E0-6EB0-314FA9BF18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209589" y="4290645"/>
            <a:ext cx="616765" cy="73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VoTay">
            <a:extLst>
              <a:ext uri="{FF2B5EF4-FFF2-40B4-BE49-F238E27FC236}">
                <a16:creationId xmlns:a16="http://schemas.microsoft.com/office/drawing/2014/main" id="{56CA3CC2-9BE6-A169-42A7-CB45F748F2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1864" y="4295555"/>
            <a:ext cx="695107" cy="64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7FEC3811-FF78-84B7-0D32-8ED47714ED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4878" y="4290645"/>
            <a:ext cx="516659" cy="73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F82DFFB-2053-D7D5-7276-A1BDE3350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583332" y="4290645"/>
            <a:ext cx="616765" cy="73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VoTay">
            <a:extLst>
              <a:ext uri="{FF2B5EF4-FFF2-40B4-BE49-F238E27FC236}">
                <a16:creationId xmlns:a16="http://schemas.microsoft.com/office/drawing/2014/main" id="{61729F2A-F668-056A-55F9-9FB9F9B9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2531" y="4333288"/>
            <a:ext cx="695107" cy="64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71E9A970-AD50-A80E-C299-C86AD47C44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258" y="4308644"/>
            <a:ext cx="516659" cy="73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F9BEBAE0-FF26-8D2F-C7BA-34700FA12D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072712" y="4308644"/>
            <a:ext cx="616765" cy="73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0995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2667952" y="-2666683"/>
            <a:ext cx="6857365" cy="12192000"/>
          </a:xfrm>
          <a:prstGeom prst="rect">
            <a:avLst/>
          </a:prstGeom>
        </p:spPr>
      </p:pic>
      <p:pic>
        <p:nvPicPr>
          <p:cNvPr id="1026" name="Picture 2" descr="EY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37633"/>
          <a:stretch>
            <a:fillRect/>
          </a:stretch>
        </p:blipFill>
        <p:spPr bwMode="auto">
          <a:xfrm>
            <a:off x="1139190" y="1212215"/>
            <a:ext cx="10097770" cy="486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8615" y="690215"/>
            <a:ext cx="3841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Em yêu trường em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7353146" y="98221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Nhạc và lời: Hoàng Vân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2540977" y="97760"/>
            <a:ext cx="707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3" name="E Y TRG E.mp3">
            <a:hlinkClick r:id="" action="ppaction://media"/>
            <a:extLst>
              <a:ext uri="{FF2B5EF4-FFF2-40B4-BE49-F238E27FC236}">
                <a16:creationId xmlns:a16="http://schemas.microsoft.com/office/drawing/2014/main" id="{917BC5F9-F415-3C62-EA59-40EF6E5B5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6664" y="199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5">
            <a:extLst>
              <a:ext uri="{FF2B5EF4-FFF2-40B4-BE49-F238E27FC236}">
                <a16:creationId xmlns:a16="http://schemas.microsoft.com/office/drawing/2014/main" id="{D66F387E-3F1F-3CB5-EF63-8F83F11C9C53}"/>
              </a:ext>
            </a:extLst>
          </p:cNvPr>
          <p:cNvSpPr txBox="1"/>
          <p:nvPr/>
        </p:nvSpPr>
        <p:spPr>
          <a:xfrm>
            <a:off x="2624266" y="247706"/>
            <a:ext cx="798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TIẾP – HÒA GIỌNG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AA6F8E4-98B0-B9C5-C614-287482959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91" y="996180"/>
            <a:ext cx="10941346" cy="5720406"/>
          </a:xfrm>
          <a:prstGeom prst="rect">
            <a:avLst/>
          </a:prstGeom>
        </p:spPr>
      </p:pic>
      <p:grpSp>
        <p:nvGrpSpPr>
          <p:cNvPr id="2" name="Group 34">
            <a:extLst>
              <a:ext uri="{FF2B5EF4-FFF2-40B4-BE49-F238E27FC236}">
                <a16:creationId xmlns:a16="http://schemas.microsoft.com/office/drawing/2014/main" id="{F21A793E-A502-64B1-2D79-648FFAF55570}"/>
              </a:ext>
            </a:extLst>
          </p:cNvPr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3" name="Freeform 35">
              <a:extLst>
                <a:ext uri="{FF2B5EF4-FFF2-40B4-BE49-F238E27FC236}">
                  <a16:creationId xmlns:a16="http://schemas.microsoft.com/office/drawing/2014/main" id="{E7F0F1CF-F45B-5D8D-454F-A905763A642E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Freeform 36">
              <a:extLst>
                <a:ext uri="{FF2B5EF4-FFF2-40B4-BE49-F238E27FC236}">
                  <a16:creationId xmlns:a16="http://schemas.microsoft.com/office/drawing/2014/main" id="{3124597D-0CE2-743C-E886-D2D66FC8D98E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9A24A2AF-E6A1-CE13-D5A8-314626285B49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38">
              <a:extLst>
                <a:ext uri="{FF2B5EF4-FFF2-40B4-BE49-F238E27FC236}">
                  <a16:creationId xmlns:a16="http://schemas.microsoft.com/office/drawing/2014/main" id="{90FBDC91-CC4C-8E16-ACCD-3CA7A9447289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259" name="Freeform 39">
                <a:extLst>
                  <a:ext uri="{FF2B5EF4-FFF2-40B4-BE49-F238E27FC236}">
                    <a16:creationId xmlns:a16="http://schemas.microsoft.com/office/drawing/2014/main" id="{E049B887-EC72-9A73-3B59-24A6AA4658E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60" name="Freeform 40">
                <a:extLst>
                  <a:ext uri="{FF2B5EF4-FFF2-40B4-BE49-F238E27FC236}">
                    <a16:creationId xmlns:a16="http://schemas.microsoft.com/office/drawing/2014/main" id="{75DED507-B2C9-D76E-4E31-D12A1A56DA3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61" name="Freeform 41">
                <a:extLst>
                  <a:ext uri="{FF2B5EF4-FFF2-40B4-BE49-F238E27FC236}">
                    <a16:creationId xmlns:a16="http://schemas.microsoft.com/office/drawing/2014/main" id="{528C2967-110B-3F27-2243-AB11F51EB53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62" name="Freeform 42">
                <a:extLst>
                  <a:ext uri="{FF2B5EF4-FFF2-40B4-BE49-F238E27FC236}">
                    <a16:creationId xmlns:a16="http://schemas.microsoft.com/office/drawing/2014/main" id="{66B873D1-22D0-F3D8-35DE-43CA2A50D64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63" name="Freeform 43">
                <a:extLst>
                  <a:ext uri="{FF2B5EF4-FFF2-40B4-BE49-F238E27FC236}">
                    <a16:creationId xmlns:a16="http://schemas.microsoft.com/office/drawing/2014/main" id="{EA80EA3D-47E7-3DBB-5235-BF9FF36D97E7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2" name="Freeform 44">
                <a:extLst>
                  <a:ext uri="{FF2B5EF4-FFF2-40B4-BE49-F238E27FC236}">
                    <a16:creationId xmlns:a16="http://schemas.microsoft.com/office/drawing/2014/main" id="{428CCA65-B46D-9E5E-E753-89F55C4C849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3" name="Freeform 45">
                <a:extLst>
                  <a:ext uri="{FF2B5EF4-FFF2-40B4-BE49-F238E27FC236}">
                    <a16:creationId xmlns:a16="http://schemas.microsoft.com/office/drawing/2014/main" id="{852F1F5C-BFA6-E00F-925B-E88D3F2DF80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4" name="Freeform 46">
                <a:extLst>
                  <a:ext uri="{FF2B5EF4-FFF2-40B4-BE49-F238E27FC236}">
                    <a16:creationId xmlns:a16="http://schemas.microsoft.com/office/drawing/2014/main" id="{1152CEC8-52CF-0F9E-E136-1FCD23F93BF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5" name="Freeform 47">
                <a:extLst>
                  <a:ext uri="{FF2B5EF4-FFF2-40B4-BE49-F238E27FC236}">
                    <a16:creationId xmlns:a16="http://schemas.microsoft.com/office/drawing/2014/main" id="{9C593868-ADA1-9CE1-DB8B-D978B445645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6" name="Freeform 48">
                <a:extLst>
                  <a:ext uri="{FF2B5EF4-FFF2-40B4-BE49-F238E27FC236}">
                    <a16:creationId xmlns:a16="http://schemas.microsoft.com/office/drawing/2014/main" id="{3DD5F359-4D81-43AF-CAAA-FDE26AEEAB5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7" name="Freeform 49">
                <a:extLst>
                  <a:ext uri="{FF2B5EF4-FFF2-40B4-BE49-F238E27FC236}">
                    <a16:creationId xmlns:a16="http://schemas.microsoft.com/office/drawing/2014/main" id="{A13096CC-46AD-2916-0D1D-ABD7296A609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8" name="Freeform 50">
                <a:extLst>
                  <a:ext uri="{FF2B5EF4-FFF2-40B4-BE49-F238E27FC236}">
                    <a16:creationId xmlns:a16="http://schemas.microsoft.com/office/drawing/2014/main" id="{758E5977-8869-83A1-9202-CDBEB0E7F3C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9" name="Freeform 51">
                <a:extLst>
                  <a:ext uri="{FF2B5EF4-FFF2-40B4-BE49-F238E27FC236}">
                    <a16:creationId xmlns:a16="http://schemas.microsoft.com/office/drawing/2014/main" id="{8E87D55F-D206-A260-70AB-0B684F355F2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0" name="Freeform 52">
                <a:extLst>
                  <a:ext uri="{FF2B5EF4-FFF2-40B4-BE49-F238E27FC236}">
                    <a16:creationId xmlns:a16="http://schemas.microsoft.com/office/drawing/2014/main" id="{A38407B5-C39F-AC9E-EF7D-0024CF395A5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1" name="Freeform 53">
                <a:extLst>
                  <a:ext uri="{FF2B5EF4-FFF2-40B4-BE49-F238E27FC236}">
                    <a16:creationId xmlns:a16="http://schemas.microsoft.com/office/drawing/2014/main" id="{9966E517-265D-0872-CD73-2746FD57815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2" name="Freeform 54">
                <a:extLst>
                  <a:ext uri="{FF2B5EF4-FFF2-40B4-BE49-F238E27FC236}">
                    <a16:creationId xmlns:a16="http://schemas.microsoft.com/office/drawing/2014/main" id="{A253ED96-616F-AACB-FB90-A457CBFBDD2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3" name="Freeform 55">
                <a:extLst>
                  <a:ext uri="{FF2B5EF4-FFF2-40B4-BE49-F238E27FC236}">
                    <a16:creationId xmlns:a16="http://schemas.microsoft.com/office/drawing/2014/main" id="{89CB47B8-34F4-DE9D-7900-DA63850F085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4" name="Freeform 56">
                <a:extLst>
                  <a:ext uri="{FF2B5EF4-FFF2-40B4-BE49-F238E27FC236}">
                    <a16:creationId xmlns:a16="http://schemas.microsoft.com/office/drawing/2014/main" id="{F7DE5AE9-DEC7-F76C-5121-CFB5E5021AC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5" name="Freeform 57">
                <a:extLst>
                  <a:ext uri="{FF2B5EF4-FFF2-40B4-BE49-F238E27FC236}">
                    <a16:creationId xmlns:a16="http://schemas.microsoft.com/office/drawing/2014/main" id="{1A39B3A7-5A72-3FB6-D8C6-DEC7C22BE9F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6" name="Freeform 58">
                <a:extLst>
                  <a:ext uri="{FF2B5EF4-FFF2-40B4-BE49-F238E27FC236}">
                    <a16:creationId xmlns:a16="http://schemas.microsoft.com/office/drawing/2014/main" id="{CEAA60B1-2734-67EF-C7C7-66F41239C3A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7" name="Freeform 59">
                <a:extLst>
                  <a:ext uri="{FF2B5EF4-FFF2-40B4-BE49-F238E27FC236}">
                    <a16:creationId xmlns:a16="http://schemas.microsoft.com/office/drawing/2014/main" id="{04B48A0E-20BF-1B61-9024-47B1E6E7B27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8" name="Freeform 60">
                <a:extLst>
                  <a:ext uri="{FF2B5EF4-FFF2-40B4-BE49-F238E27FC236}">
                    <a16:creationId xmlns:a16="http://schemas.microsoft.com/office/drawing/2014/main" id="{F6914D39-8C9F-7104-8D99-3383F5986A1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9" name="Freeform 61">
                <a:extLst>
                  <a:ext uri="{FF2B5EF4-FFF2-40B4-BE49-F238E27FC236}">
                    <a16:creationId xmlns:a16="http://schemas.microsoft.com/office/drawing/2014/main" id="{787DA04D-FA0F-5907-E02F-FAF6A7109CC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0" name="Freeform 62">
                <a:extLst>
                  <a:ext uri="{FF2B5EF4-FFF2-40B4-BE49-F238E27FC236}">
                    <a16:creationId xmlns:a16="http://schemas.microsoft.com/office/drawing/2014/main" id="{88CD856B-86CA-B75D-8833-1F08BAAA3C1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1" name="Freeform 63">
                <a:extLst>
                  <a:ext uri="{FF2B5EF4-FFF2-40B4-BE49-F238E27FC236}">
                    <a16:creationId xmlns:a16="http://schemas.microsoft.com/office/drawing/2014/main" id="{5FE6AAF3-502B-43E4-D22B-38FA44A0E9C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2" name="Freeform 64">
                <a:extLst>
                  <a:ext uri="{FF2B5EF4-FFF2-40B4-BE49-F238E27FC236}">
                    <a16:creationId xmlns:a16="http://schemas.microsoft.com/office/drawing/2014/main" id="{59BA1F1D-CD4C-1D86-A4F7-20BE1512B6E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3" name="Freeform 65">
                <a:extLst>
                  <a:ext uri="{FF2B5EF4-FFF2-40B4-BE49-F238E27FC236}">
                    <a16:creationId xmlns:a16="http://schemas.microsoft.com/office/drawing/2014/main" id="{AA9F1046-775B-0486-7958-689121EE6674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4" name="Freeform 66">
                <a:extLst>
                  <a:ext uri="{FF2B5EF4-FFF2-40B4-BE49-F238E27FC236}">
                    <a16:creationId xmlns:a16="http://schemas.microsoft.com/office/drawing/2014/main" id="{0223086B-292F-703E-36E8-DE76C6FDDE4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5" name="Freeform 67">
                <a:extLst>
                  <a:ext uri="{FF2B5EF4-FFF2-40B4-BE49-F238E27FC236}">
                    <a16:creationId xmlns:a16="http://schemas.microsoft.com/office/drawing/2014/main" id="{C22F63D2-640C-AE34-2141-642B5D6853C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6" name="Freeform 68">
                <a:extLst>
                  <a:ext uri="{FF2B5EF4-FFF2-40B4-BE49-F238E27FC236}">
                    <a16:creationId xmlns:a16="http://schemas.microsoft.com/office/drawing/2014/main" id="{F9B2806E-FACE-15BD-75A0-3BFABFA62C4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7" name="Freeform 69">
                <a:extLst>
                  <a:ext uri="{FF2B5EF4-FFF2-40B4-BE49-F238E27FC236}">
                    <a16:creationId xmlns:a16="http://schemas.microsoft.com/office/drawing/2014/main" id="{5E1FCA65-61E2-B891-5B08-A7A3D0B0CA4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8" name="Freeform 70">
                <a:extLst>
                  <a:ext uri="{FF2B5EF4-FFF2-40B4-BE49-F238E27FC236}">
                    <a16:creationId xmlns:a16="http://schemas.microsoft.com/office/drawing/2014/main" id="{9E79B39A-D167-325F-E1A2-B6D4FCEED34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9" name="Freeform 71">
                <a:extLst>
                  <a:ext uri="{FF2B5EF4-FFF2-40B4-BE49-F238E27FC236}">
                    <a16:creationId xmlns:a16="http://schemas.microsoft.com/office/drawing/2014/main" id="{AE010396-C6DA-A98A-A73F-3C92D15D1EC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72">
              <a:extLst>
                <a:ext uri="{FF2B5EF4-FFF2-40B4-BE49-F238E27FC236}">
                  <a16:creationId xmlns:a16="http://schemas.microsoft.com/office/drawing/2014/main" id="{9C8ADF2B-96B0-9966-A9A8-7C7F30782B5E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18" name="Freeform 73">
                <a:extLst>
                  <a:ext uri="{FF2B5EF4-FFF2-40B4-BE49-F238E27FC236}">
                    <a16:creationId xmlns:a16="http://schemas.microsoft.com/office/drawing/2014/main" id="{7B5EF6C6-99DB-EF07-53F6-756379B997C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9" name="Freeform 74">
                <a:extLst>
                  <a:ext uri="{FF2B5EF4-FFF2-40B4-BE49-F238E27FC236}">
                    <a16:creationId xmlns:a16="http://schemas.microsoft.com/office/drawing/2014/main" id="{D74CEDE6-8A0E-65D2-7801-FEF6C1035AC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0" name="Freeform 75">
                <a:extLst>
                  <a:ext uri="{FF2B5EF4-FFF2-40B4-BE49-F238E27FC236}">
                    <a16:creationId xmlns:a16="http://schemas.microsoft.com/office/drawing/2014/main" id="{8B349D62-5DEF-19D8-DB35-4DC40FDAF25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1" name="Freeform 76">
                <a:extLst>
                  <a:ext uri="{FF2B5EF4-FFF2-40B4-BE49-F238E27FC236}">
                    <a16:creationId xmlns:a16="http://schemas.microsoft.com/office/drawing/2014/main" id="{954951A4-AAAA-6B68-B077-2D250224FC7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2" name="Freeform 77">
                <a:extLst>
                  <a:ext uri="{FF2B5EF4-FFF2-40B4-BE49-F238E27FC236}">
                    <a16:creationId xmlns:a16="http://schemas.microsoft.com/office/drawing/2014/main" id="{B043EDAC-42CE-0323-6BB3-4E1496FC21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3" name="Freeform 78">
                <a:extLst>
                  <a:ext uri="{FF2B5EF4-FFF2-40B4-BE49-F238E27FC236}">
                    <a16:creationId xmlns:a16="http://schemas.microsoft.com/office/drawing/2014/main" id="{65B5CFFA-C6D4-42AF-C5FD-025312F59FA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4" name="Freeform 79">
                <a:extLst>
                  <a:ext uri="{FF2B5EF4-FFF2-40B4-BE49-F238E27FC236}">
                    <a16:creationId xmlns:a16="http://schemas.microsoft.com/office/drawing/2014/main" id="{B4477FF3-D80A-326D-1C04-3F0DBC8A615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5" name="Freeform 80">
                <a:extLst>
                  <a:ext uri="{FF2B5EF4-FFF2-40B4-BE49-F238E27FC236}">
                    <a16:creationId xmlns:a16="http://schemas.microsoft.com/office/drawing/2014/main" id="{A545D825-0BF5-6F95-F6D5-8C3137D22F8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6" name="Freeform 81">
                <a:extLst>
                  <a:ext uri="{FF2B5EF4-FFF2-40B4-BE49-F238E27FC236}">
                    <a16:creationId xmlns:a16="http://schemas.microsoft.com/office/drawing/2014/main" id="{088F31F4-7C25-DBF9-D448-C06F85965CC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7" name="Freeform 82">
                <a:extLst>
                  <a:ext uri="{FF2B5EF4-FFF2-40B4-BE49-F238E27FC236}">
                    <a16:creationId xmlns:a16="http://schemas.microsoft.com/office/drawing/2014/main" id="{D45EDCE4-8F38-D21A-79DC-ADE130937EB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8" name="Freeform 83">
                <a:extLst>
                  <a:ext uri="{FF2B5EF4-FFF2-40B4-BE49-F238E27FC236}">
                    <a16:creationId xmlns:a16="http://schemas.microsoft.com/office/drawing/2014/main" id="{F3542780-6EFC-6CF7-E629-B1CF6F32E8D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9" name="Freeform 84">
                <a:extLst>
                  <a:ext uri="{FF2B5EF4-FFF2-40B4-BE49-F238E27FC236}">
                    <a16:creationId xmlns:a16="http://schemas.microsoft.com/office/drawing/2014/main" id="{C2FD0CF6-A508-EB0C-A70C-A9778A560FB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0" name="Freeform 85">
                <a:extLst>
                  <a:ext uri="{FF2B5EF4-FFF2-40B4-BE49-F238E27FC236}">
                    <a16:creationId xmlns:a16="http://schemas.microsoft.com/office/drawing/2014/main" id="{0E38F4F1-119D-48B2-1EF9-C2CF32035D2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1" name="Freeform 86">
                <a:extLst>
                  <a:ext uri="{FF2B5EF4-FFF2-40B4-BE49-F238E27FC236}">
                    <a16:creationId xmlns:a16="http://schemas.microsoft.com/office/drawing/2014/main" id="{1B965DD6-FE03-2996-BAAE-3F0A900BFA2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0" name="Freeform 87">
                <a:extLst>
                  <a:ext uri="{FF2B5EF4-FFF2-40B4-BE49-F238E27FC236}">
                    <a16:creationId xmlns:a16="http://schemas.microsoft.com/office/drawing/2014/main" id="{56C0EBCA-044A-6D18-08F8-9E26D7AFA619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1" name="Freeform 88">
                <a:extLst>
                  <a:ext uri="{FF2B5EF4-FFF2-40B4-BE49-F238E27FC236}">
                    <a16:creationId xmlns:a16="http://schemas.microsoft.com/office/drawing/2014/main" id="{94FE2B1B-B5A2-86DE-D6D5-B0870447C9A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2" name="Freeform 89">
                <a:extLst>
                  <a:ext uri="{FF2B5EF4-FFF2-40B4-BE49-F238E27FC236}">
                    <a16:creationId xmlns:a16="http://schemas.microsoft.com/office/drawing/2014/main" id="{AB994F69-CD54-122D-96ED-8D275795150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3" name="Freeform 90">
                <a:extLst>
                  <a:ext uri="{FF2B5EF4-FFF2-40B4-BE49-F238E27FC236}">
                    <a16:creationId xmlns:a16="http://schemas.microsoft.com/office/drawing/2014/main" id="{CBEAED32-22CE-E80D-3C23-7FCFBF4538E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4" name="Freeform 91">
                <a:extLst>
                  <a:ext uri="{FF2B5EF4-FFF2-40B4-BE49-F238E27FC236}">
                    <a16:creationId xmlns:a16="http://schemas.microsoft.com/office/drawing/2014/main" id="{33228633-B3DD-B435-16D8-7951C2655B0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5" name="Freeform 92">
                <a:extLst>
                  <a:ext uri="{FF2B5EF4-FFF2-40B4-BE49-F238E27FC236}">
                    <a16:creationId xmlns:a16="http://schemas.microsoft.com/office/drawing/2014/main" id="{E156D859-5F49-E5F6-32A5-EBFCF706CAE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6" name="Freeform 93">
                <a:extLst>
                  <a:ext uri="{FF2B5EF4-FFF2-40B4-BE49-F238E27FC236}">
                    <a16:creationId xmlns:a16="http://schemas.microsoft.com/office/drawing/2014/main" id="{476C4093-1FCE-F511-8608-7B458E202C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7" name="Freeform 94">
                <a:extLst>
                  <a:ext uri="{FF2B5EF4-FFF2-40B4-BE49-F238E27FC236}">
                    <a16:creationId xmlns:a16="http://schemas.microsoft.com/office/drawing/2014/main" id="{2FB9121D-BF42-3D8C-2561-B3F47FDDAB3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8" name="Freeform 95">
                <a:extLst>
                  <a:ext uri="{FF2B5EF4-FFF2-40B4-BE49-F238E27FC236}">
                    <a16:creationId xmlns:a16="http://schemas.microsoft.com/office/drawing/2014/main" id="{91894F94-04C0-0FE1-C946-75A8893ED0D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9" name="Freeform 96">
                <a:extLst>
                  <a:ext uri="{FF2B5EF4-FFF2-40B4-BE49-F238E27FC236}">
                    <a16:creationId xmlns:a16="http://schemas.microsoft.com/office/drawing/2014/main" id="{7E7BC630-8893-079D-501D-A0109352EAB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0" name="Freeform 97">
                <a:extLst>
                  <a:ext uri="{FF2B5EF4-FFF2-40B4-BE49-F238E27FC236}">
                    <a16:creationId xmlns:a16="http://schemas.microsoft.com/office/drawing/2014/main" id="{AA6C0A34-4431-3DB5-899A-5A03E901FC9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1" name="Freeform 98">
                <a:extLst>
                  <a:ext uri="{FF2B5EF4-FFF2-40B4-BE49-F238E27FC236}">
                    <a16:creationId xmlns:a16="http://schemas.microsoft.com/office/drawing/2014/main" id="{C34E86CA-A37D-091C-465B-77EC8E450D5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2" name="Freeform 99">
                <a:extLst>
                  <a:ext uri="{FF2B5EF4-FFF2-40B4-BE49-F238E27FC236}">
                    <a16:creationId xmlns:a16="http://schemas.microsoft.com/office/drawing/2014/main" id="{9BF9BC38-9AA2-CAB4-21FF-7586AACC607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3" name="Freeform 100">
                <a:extLst>
                  <a:ext uri="{FF2B5EF4-FFF2-40B4-BE49-F238E27FC236}">
                    <a16:creationId xmlns:a16="http://schemas.microsoft.com/office/drawing/2014/main" id="{3C80F59E-C2AD-2D2A-4C3C-179648AF88E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4" name="Freeform 101">
                <a:extLst>
                  <a:ext uri="{FF2B5EF4-FFF2-40B4-BE49-F238E27FC236}">
                    <a16:creationId xmlns:a16="http://schemas.microsoft.com/office/drawing/2014/main" id="{DADF62A7-5A4C-8E31-3C97-239FB1E5829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5" name="Freeform 102">
                <a:extLst>
                  <a:ext uri="{FF2B5EF4-FFF2-40B4-BE49-F238E27FC236}">
                    <a16:creationId xmlns:a16="http://schemas.microsoft.com/office/drawing/2014/main" id="{B3E42F83-FEE5-758C-ECE3-151C34508A7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6" name="Freeform 103">
                <a:extLst>
                  <a:ext uri="{FF2B5EF4-FFF2-40B4-BE49-F238E27FC236}">
                    <a16:creationId xmlns:a16="http://schemas.microsoft.com/office/drawing/2014/main" id="{87809112-ADC0-C286-36C0-5CC5FD14463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7" name="Freeform 104">
                <a:extLst>
                  <a:ext uri="{FF2B5EF4-FFF2-40B4-BE49-F238E27FC236}">
                    <a16:creationId xmlns:a16="http://schemas.microsoft.com/office/drawing/2014/main" id="{A5EA573B-1036-D084-8D32-82E18DC2E2D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8" name="Freeform 105">
                <a:extLst>
                  <a:ext uri="{FF2B5EF4-FFF2-40B4-BE49-F238E27FC236}">
                    <a16:creationId xmlns:a16="http://schemas.microsoft.com/office/drawing/2014/main" id="{E5227F71-1034-181E-A24F-329B6AF559B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6">
              <a:extLst>
                <a:ext uri="{FF2B5EF4-FFF2-40B4-BE49-F238E27FC236}">
                  <a16:creationId xmlns:a16="http://schemas.microsoft.com/office/drawing/2014/main" id="{E191DE5F-AFC5-A3D9-D90F-9CE2CAAC0EA3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6" name="Freeform 107">
                <a:extLst>
                  <a:ext uri="{FF2B5EF4-FFF2-40B4-BE49-F238E27FC236}">
                    <a16:creationId xmlns:a16="http://schemas.microsoft.com/office/drawing/2014/main" id="{FBBFCE99-D213-13E8-9380-E6389AF192D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 108">
                <a:extLst>
                  <a:ext uri="{FF2B5EF4-FFF2-40B4-BE49-F238E27FC236}">
                    <a16:creationId xmlns:a16="http://schemas.microsoft.com/office/drawing/2014/main" id="{498FCB1F-98FD-62CF-AB12-1E021A608FE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 109">
                <a:extLst>
                  <a:ext uri="{FF2B5EF4-FFF2-40B4-BE49-F238E27FC236}">
                    <a16:creationId xmlns:a16="http://schemas.microsoft.com/office/drawing/2014/main" id="{836BBFDF-878A-881A-7D5F-1A279AC977E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110">
                <a:extLst>
                  <a:ext uri="{FF2B5EF4-FFF2-40B4-BE49-F238E27FC236}">
                    <a16:creationId xmlns:a16="http://schemas.microsoft.com/office/drawing/2014/main" id="{A4E25E3E-64BB-F2BB-9043-3123614EB1A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 111">
                <a:extLst>
                  <a:ext uri="{FF2B5EF4-FFF2-40B4-BE49-F238E27FC236}">
                    <a16:creationId xmlns:a16="http://schemas.microsoft.com/office/drawing/2014/main" id="{C0612B63-5E6D-ECE9-2B6F-5250929A60A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112">
                <a:extLst>
                  <a:ext uri="{FF2B5EF4-FFF2-40B4-BE49-F238E27FC236}">
                    <a16:creationId xmlns:a16="http://schemas.microsoft.com/office/drawing/2014/main" id="{2A6B997A-4C5D-4E65-DBF1-793941899D1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 113">
                <a:extLst>
                  <a:ext uri="{FF2B5EF4-FFF2-40B4-BE49-F238E27FC236}">
                    <a16:creationId xmlns:a16="http://schemas.microsoft.com/office/drawing/2014/main" id="{49CBC143-F249-AD14-19E6-5B5D7E9FDB3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114">
                <a:extLst>
                  <a:ext uri="{FF2B5EF4-FFF2-40B4-BE49-F238E27FC236}">
                    <a16:creationId xmlns:a16="http://schemas.microsoft.com/office/drawing/2014/main" id="{5E3268E7-4EF5-B5E0-B7E4-AC39506AEC8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 115">
                <a:extLst>
                  <a:ext uri="{FF2B5EF4-FFF2-40B4-BE49-F238E27FC236}">
                    <a16:creationId xmlns:a16="http://schemas.microsoft.com/office/drawing/2014/main" id="{4F96A87F-DA88-EAF2-4B10-13FF05C930F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 116">
                <a:extLst>
                  <a:ext uri="{FF2B5EF4-FFF2-40B4-BE49-F238E27FC236}">
                    <a16:creationId xmlns:a16="http://schemas.microsoft.com/office/drawing/2014/main" id="{0F94F59E-F20F-CEE0-D7BE-91245908ACB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Freeform 117">
                <a:extLst>
                  <a:ext uri="{FF2B5EF4-FFF2-40B4-BE49-F238E27FC236}">
                    <a16:creationId xmlns:a16="http://schemas.microsoft.com/office/drawing/2014/main" id="{6A0DE692-0E7E-B39E-9A2E-6E1FC8380B2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118">
                <a:extLst>
                  <a:ext uri="{FF2B5EF4-FFF2-40B4-BE49-F238E27FC236}">
                    <a16:creationId xmlns:a16="http://schemas.microsoft.com/office/drawing/2014/main" id="{85B34956-9A35-3B3B-F09A-09DF2CEB32E7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119">
                <a:extLst>
                  <a:ext uri="{FF2B5EF4-FFF2-40B4-BE49-F238E27FC236}">
                    <a16:creationId xmlns:a16="http://schemas.microsoft.com/office/drawing/2014/main" id="{6E0CD9DB-EEA7-08E2-2D2F-7221577271A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120">
                <a:extLst>
                  <a:ext uri="{FF2B5EF4-FFF2-40B4-BE49-F238E27FC236}">
                    <a16:creationId xmlns:a16="http://schemas.microsoft.com/office/drawing/2014/main" id="{C10FBDFF-C9B4-3D18-61A4-25D679F2B0F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121">
                <a:extLst>
                  <a:ext uri="{FF2B5EF4-FFF2-40B4-BE49-F238E27FC236}">
                    <a16:creationId xmlns:a16="http://schemas.microsoft.com/office/drawing/2014/main" id="{62914955-B04F-0A6D-48FE-5013E8E6813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122">
                <a:extLst>
                  <a:ext uri="{FF2B5EF4-FFF2-40B4-BE49-F238E27FC236}">
                    <a16:creationId xmlns:a16="http://schemas.microsoft.com/office/drawing/2014/main" id="{CCC002D8-19A0-7838-D61D-294740C2690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123">
                <a:extLst>
                  <a:ext uri="{FF2B5EF4-FFF2-40B4-BE49-F238E27FC236}">
                    <a16:creationId xmlns:a16="http://schemas.microsoft.com/office/drawing/2014/main" id="{4717E87D-04A5-F83E-C2CB-B3DFE9659D1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124">
                <a:extLst>
                  <a:ext uri="{FF2B5EF4-FFF2-40B4-BE49-F238E27FC236}">
                    <a16:creationId xmlns:a16="http://schemas.microsoft.com/office/drawing/2014/main" id="{597D9CE8-BB2D-5BB8-2AFE-55D8731FD3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3" name="Freeform 125">
                <a:extLst>
                  <a:ext uri="{FF2B5EF4-FFF2-40B4-BE49-F238E27FC236}">
                    <a16:creationId xmlns:a16="http://schemas.microsoft.com/office/drawing/2014/main" id="{8C2D38A3-C7AD-E8BC-0EBA-E58CA10297B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4" name="Freeform 126">
                <a:extLst>
                  <a:ext uri="{FF2B5EF4-FFF2-40B4-BE49-F238E27FC236}">
                    <a16:creationId xmlns:a16="http://schemas.microsoft.com/office/drawing/2014/main" id="{76E121BF-D63E-6613-A841-0DA55298585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5" name="Freeform 127">
                <a:extLst>
                  <a:ext uri="{FF2B5EF4-FFF2-40B4-BE49-F238E27FC236}">
                    <a16:creationId xmlns:a16="http://schemas.microsoft.com/office/drawing/2014/main" id="{14778732-33DC-88D9-7D5E-2564B315FD7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6" name="Freeform 128">
                <a:extLst>
                  <a:ext uri="{FF2B5EF4-FFF2-40B4-BE49-F238E27FC236}">
                    <a16:creationId xmlns:a16="http://schemas.microsoft.com/office/drawing/2014/main" id="{D0BEF22E-3D6A-F8C3-5824-9C99704245C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7" name="Freeform 129">
                <a:extLst>
                  <a:ext uri="{FF2B5EF4-FFF2-40B4-BE49-F238E27FC236}">
                    <a16:creationId xmlns:a16="http://schemas.microsoft.com/office/drawing/2014/main" id="{06043A48-6DBA-B0A5-A146-A276A391918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8" name="Freeform 130">
                <a:extLst>
                  <a:ext uri="{FF2B5EF4-FFF2-40B4-BE49-F238E27FC236}">
                    <a16:creationId xmlns:a16="http://schemas.microsoft.com/office/drawing/2014/main" id="{023E0092-3BE9-B17A-8E6D-770C0B17D1F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9" name="Freeform 131">
                <a:extLst>
                  <a:ext uri="{FF2B5EF4-FFF2-40B4-BE49-F238E27FC236}">
                    <a16:creationId xmlns:a16="http://schemas.microsoft.com/office/drawing/2014/main" id="{C9868C52-278C-1037-9E1A-2EBB039AE66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0" name="Freeform 132">
                <a:extLst>
                  <a:ext uri="{FF2B5EF4-FFF2-40B4-BE49-F238E27FC236}">
                    <a16:creationId xmlns:a16="http://schemas.microsoft.com/office/drawing/2014/main" id="{2758EFBB-139A-E20B-BD2E-CFD0D5EA218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1" name="Freeform 133">
                <a:extLst>
                  <a:ext uri="{FF2B5EF4-FFF2-40B4-BE49-F238E27FC236}">
                    <a16:creationId xmlns:a16="http://schemas.microsoft.com/office/drawing/2014/main" id="{AB1266C7-1022-3208-7B20-62D194CF09E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2" name="Freeform 134">
                <a:extLst>
                  <a:ext uri="{FF2B5EF4-FFF2-40B4-BE49-F238E27FC236}">
                    <a16:creationId xmlns:a16="http://schemas.microsoft.com/office/drawing/2014/main" id="{56961299-4A8E-9A77-540B-B10E26145EB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3" name="Freeform 135">
                <a:extLst>
                  <a:ext uri="{FF2B5EF4-FFF2-40B4-BE49-F238E27FC236}">
                    <a16:creationId xmlns:a16="http://schemas.microsoft.com/office/drawing/2014/main" id="{D86E842B-5D96-66A0-18B7-9BFADB7C8B2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4" name="Freeform 136">
                <a:extLst>
                  <a:ext uri="{FF2B5EF4-FFF2-40B4-BE49-F238E27FC236}">
                    <a16:creationId xmlns:a16="http://schemas.microsoft.com/office/drawing/2014/main" id="{447FCC89-836B-176B-B562-67568DC44C9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5" name="Freeform 137">
                <a:extLst>
                  <a:ext uri="{FF2B5EF4-FFF2-40B4-BE49-F238E27FC236}">
                    <a16:creationId xmlns:a16="http://schemas.microsoft.com/office/drawing/2014/main" id="{9FBC9B62-4BCA-4532-9DC4-82F4A864522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6" name="Freeform 138">
                <a:extLst>
                  <a:ext uri="{FF2B5EF4-FFF2-40B4-BE49-F238E27FC236}">
                    <a16:creationId xmlns:a16="http://schemas.microsoft.com/office/drawing/2014/main" id="{43D63A0E-2FB2-EBD8-6D97-904D77F5C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7" name="Freeform 139">
                <a:extLst>
                  <a:ext uri="{FF2B5EF4-FFF2-40B4-BE49-F238E27FC236}">
                    <a16:creationId xmlns:a16="http://schemas.microsoft.com/office/drawing/2014/main" id="{E3065971-C382-16D1-179D-715D3088839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40">
              <a:extLst>
                <a:ext uri="{FF2B5EF4-FFF2-40B4-BE49-F238E27FC236}">
                  <a16:creationId xmlns:a16="http://schemas.microsoft.com/office/drawing/2014/main" id="{096D1E6B-3D64-3892-AF6D-F4237AC58128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" name="Freeform 141">
                <a:extLst>
                  <a:ext uri="{FF2B5EF4-FFF2-40B4-BE49-F238E27FC236}">
                    <a16:creationId xmlns:a16="http://schemas.microsoft.com/office/drawing/2014/main" id="{2A4FBD22-F3C3-23CC-0739-C7E8BFADAA58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142">
                <a:extLst>
                  <a:ext uri="{FF2B5EF4-FFF2-40B4-BE49-F238E27FC236}">
                    <a16:creationId xmlns:a16="http://schemas.microsoft.com/office/drawing/2014/main" id="{79373B4E-350E-450A-83F1-2B719BCB3E3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eform 143">
                <a:extLst>
                  <a:ext uri="{FF2B5EF4-FFF2-40B4-BE49-F238E27FC236}">
                    <a16:creationId xmlns:a16="http://schemas.microsoft.com/office/drawing/2014/main" id="{D2BA0BF6-9731-7273-A332-34F9EC90F72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144">
                <a:extLst>
                  <a:ext uri="{FF2B5EF4-FFF2-40B4-BE49-F238E27FC236}">
                    <a16:creationId xmlns:a16="http://schemas.microsoft.com/office/drawing/2014/main" id="{D176365B-3DAE-BF06-7F27-EC089E94B49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145">
                <a:extLst>
                  <a:ext uri="{FF2B5EF4-FFF2-40B4-BE49-F238E27FC236}">
                    <a16:creationId xmlns:a16="http://schemas.microsoft.com/office/drawing/2014/main" id="{59F2E7EE-C23A-D16A-1C1B-50B201FA751F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146">
                <a:extLst>
                  <a:ext uri="{FF2B5EF4-FFF2-40B4-BE49-F238E27FC236}">
                    <a16:creationId xmlns:a16="http://schemas.microsoft.com/office/drawing/2014/main" id="{57B3A0E7-DB27-860C-0A56-D6C06781106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147">
                <a:extLst>
                  <a:ext uri="{FF2B5EF4-FFF2-40B4-BE49-F238E27FC236}">
                    <a16:creationId xmlns:a16="http://schemas.microsoft.com/office/drawing/2014/main" id="{0545B721-774C-228A-9E88-3D6859FE9C2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148">
                <a:extLst>
                  <a:ext uri="{FF2B5EF4-FFF2-40B4-BE49-F238E27FC236}">
                    <a16:creationId xmlns:a16="http://schemas.microsoft.com/office/drawing/2014/main" id="{6D9B2FC8-469F-C9BB-DA5D-7093F8142D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 149">
                <a:extLst>
                  <a:ext uri="{FF2B5EF4-FFF2-40B4-BE49-F238E27FC236}">
                    <a16:creationId xmlns:a16="http://schemas.microsoft.com/office/drawing/2014/main" id="{C71B667D-0D7A-1955-CE6C-76EEFCC071B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 150">
                <a:extLst>
                  <a:ext uri="{FF2B5EF4-FFF2-40B4-BE49-F238E27FC236}">
                    <a16:creationId xmlns:a16="http://schemas.microsoft.com/office/drawing/2014/main" id="{D1AC1A2A-6F0F-210E-EE02-13310A8AFE2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 151">
                <a:extLst>
                  <a:ext uri="{FF2B5EF4-FFF2-40B4-BE49-F238E27FC236}">
                    <a16:creationId xmlns:a16="http://schemas.microsoft.com/office/drawing/2014/main" id="{257E234A-9993-C5D5-BA6F-E2964C6348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 152">
                <a:extLst>
                  <a:ext uri="{FF2B5EF4-FFF2-40B4-BE49-F238E27FC236}">
                    <a16:creationId xmlns:a16="http://schemas.microsoft.com/office/drawing/2014/main" id="{F25BC0CD-DCD1-663F-5C3B-A06DDCFBB12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 153">
                <a:extLst>
                  <a:ext uri="{FF2B5EF4-FFF2-40B4-BE49-F238E27FC236}">
                    <a16:creationId xmlns:a16="http://schemas.microsoft.com/office/drawing/2014/main" id="{BE7C6AA2-BDD8-F0C9-998B-47E30648D39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4">
                <a:extLst>
                  <a:ext uri="{FF2B5EF4-FFF2-40B4-BE49-F238E27FC236}">
                    <a16:creationId xmlns:a16="http://schemas.microsoft.com/office/drawing/2014/main" id="{73D71AB4-D543-FA43-23E3-12DF7D3A096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 155">
                <a:extLst>
                  <a:ext uri="{FF2B5EF4-FFF2-40B4-BE49-F238E27FC236}">
                    <a16:creationId xmlns:a16="http://schemas.microsoft.com/office/drawing/2014/main" id="{813A4327-B5CF-812C-FA7F-68F975E7175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6">
                <a:extLst>
                  <a:ext uri="{FF2B5EF4-FFF2-40B4-BE49-F238E27FC236}">
                    <a16:creationId xmlns:a16="http://schemas.microsoft.com/office/drawing/2014/main" id="{ECA76769-9B7E-CCB3-7D48-0A192BC41E9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157">
                <a:extLst>
                  <a:ext uri="{FF2B5EF4-FFF2-40B4-BE49-F238E27FC236}">
                    <a16:creationId xmlns:a16="http://schemas.microsoft.com/office/drawing/2014/main" id="{A52ADED6-83A5-D4DD-0AAF-CD78A9C38FC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58">
                <a:extLst>
                  <a:ext uri="{FF2B5EF4-FFF2-40B4-BE49-F238E27FC236}">
                    <a16:creationId xmlns:a16="http://schemas.microsoft.com/office/drawing/2014/main" id="{8E5703C4-F990-08DB-19AC-8DB196E2C8A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159">
                <a:extLst>
                  <a:ext uri="{FF2B5EF4-FFF2-40B4-BE49-F238E27FC236}">
                    <a16:creationId xmlns:a16="http://schemas.microsoft.com/office/drawing/2014/main" id="{1E50FC04-B5C2-5A37-9396-CDDE445162E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160">
                <a:extLst>
                  <a:ext uri="{FF2B5EF4-FFF2-40B4-BE49-F238E27FC236}">
                    <a16:creationId xmlns:a16="http://schemas.microsoft.com/office/drawing/2014/main" id="{0CFB77C0-C325-68BD-5493-BECBE511F13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61">
                <a:extLst>
                  <a:ext uri="{FF2B5EF4-FFF2-40B4-BE49-F238E27FC236}">
                    <a16:creationId xmlns:a16="http://schemas.microsoft.com/office/drawing/2014/main" id="{5CA97CBC-9DF1-A863-1564-49154970165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2">
                <a:extLst>
                  <a:ext uri="{FF2B5EF4-FFF2-40B4-BE49-F238E27FC236}">
                    <a16:creationId xmlns:a16="http://schemas.microsoft.com/office/drawing/2014/main" id="{B5EB729D-BFBB-5211-6EC0-FA220889743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3">
                <a:extLst>
                  <a:ext uri="{FF2B5EF4-FFF2-40B4-BE49-F238E27FC236}">
                    <a16:creationId xmlns:a16="http://schemas.microsoft.com/office/drawing/2014/main" id="{D611A524-B870-98EE-94CC-654DEDAF913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4">
                <a:extLst>
                  <a:ext uri="{FF2B5EF4-FFF2-40B4-BE49-F238E27FC236}">
                    <a16:creationId xmlns:a16="http://schemas.microsoft.com/office/drawing/2014/main" id="{E66CF6F0-8BE6-CC0B-133A-7D619F99E5C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165">
                <a:extLst>
                  <a:ext uri="{FF2B5EF4-FFF2-40B4-BE49-F238E27FC236}">
                    <a16:creationId xmlns:a16="http://schemas.microsoft.com/office/drawing/2014/main" id="{02F9640D-4B4E-D4FA-7B65-D5201E0C626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166">
                <a:extLst>
                  <a:ext uri="{FF2B5EF4-FFF2-40B4-BE49-F238E27FC236}">
                    <a16:creationId xmlns:a16="http://schemas.microsoft.com/office/drawing/2014/main" id="{D0CB25CA-AAFF-1812-CEB1-813F7EDC152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167">
                <a:extLst>
                  <a:ext uri="{FF2B5EF4-FFF2-40B4-BE49-F238E27FC236}">
                    <a16:creationId xmlns:a16="http://schemas.microsoft.com/office/drawing/2014/main" id="{494DA501-B217-ECDF-56F4-96423E4A0A3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168">
                <a:extLst>
                  <a:ext uri="{FF2B5EF4-FFF2-40B4-BE49-F238E27FC236}">
                    <a16:creationId xmlns:a16="http://schemas.microsoft.com/office/drawing/2014/main" id="{26A352E9-BAB0-5201-D892-E1C13B34AE9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169">
                <a:extLst>
                  <a:ext uri="{FF2B5EF4-FFF2-40B4-BE49-F238E27FC236}">
                    <a16:creationId xmlns:a16="http://schemas.microsoft.com/office/drawing/2014/main" id="{247571EF-12B9-A0A4-40F9-A37A9AD061B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170">
                <a:extLst>
                  <a:ext uri="{FF2B5EF4-FFF2-40B4-BE49-F238E27FC236}">
                    <a16:creationId xmlns:a16="http://schemas.microsoft.com/office/drawing/2014/main" id="{6D0B1EC1-9FDB-699B-EF79-B65E0702960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171">
                <a:extLst>
                  <a:ext uri="{FF2B5EF4-FFF2-40B4-BE49-F238E27FC236}">
                    <a16:creationId xmlns:a16="http://schemas.microsoft.com/office/drawing/2014/main" id="{5C4ECCCA-711D-CF83-13EC-316FD124CBF3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172">
                <a:extLst>
                  <a:ext uri="{FF2B5EF4-FFF2-40B4-BE49-F238E27FC236}">
                    <a16:creationId xmlns:a16="http://schemas.microsoft.com/office/drawing/2014/main" id="{27223A41-FABA-E507-2876-95B7202A087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173">
                <a:extLst>
                  <a:ext uri="{FF2B5EF4-FFF2-40B4-BE49-F238E27FC236}">
                    <a16:creationId xmlns:a16="http://schemas.microsoft.com/office/drawing/2014/main" id="{ED882417-C1A4-BD62-4B65-7A6D7EC2DC7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460" name="E Y TRG E.mp3">
            <a:hlinkClick r:id="" action="ppaction://media"/>
            <a:extLst>
              <a:ext uri="{FF2B5EF4-FFF2-40B4-BE49-F238E27FC236}">
                <a16:creationId xmlns:a16="http://schemas.microsoft.com/office/drawing/2014/main" id="{BBD74897-6DEE-214A-6B35-E62997FAB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6664" y="199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199" fill="hold"/>
                                        <p:tgtEl>
                                          <p:spTgt spid="10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0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60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"/>
            <a:ext cx="12192635" cy="677418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3362960" y="216344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/>
          <p:nvPr/>
        </p:nvSpPr>
        <p:spPr bwMode="auto">
          <a:xfrm>
            <a:off x="8260398" y="166243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5593080" y="129254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3167380" y="4350385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7808595" y="433451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4054475" y="2012315"/>
            <a:ext cx="351917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1180" y="3022600"/>
            <a:ext cx="496824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Luyện thanh cùng bạn cá”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3" grpId="0"/>
      <p:bldP spid="3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537366" y="-2616993"/>
            <a:ext cx="6963193" cy="12320905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1216074" y="274638"/>
            <a:ext cx="798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ĐỌC NHẠC: BÀI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6BCE2A-768E-AD8E-CC16-A3B4955A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686" y="1525264"/>
            <a:ext cx="8884627" cy="3006437"/>
          </a:xfrm>
          <a:prstGeom prst="rect">
            <a:avLst/>
          </a:prstGeom>
        </p:spPr>
      </p:pic>
      <p:pic>
        <p:nvPicPr>
          <p:cNvPr id="13" name="ĐỌC NHẠC BÀI 4">
            <a:hlinkClick r:id="" action="ppaction://media"/>
            <a:extLst>
              <a:ext uri="{FF2B5EF4-FFF2-40B4-BE49-F238E27FC236}">
                <a16:creationId xmlns:a16="http://schemas.microsoft.com/office/drawing/2014/main" id="{BCA063DA-9217-257A-9E6A-5F5959DF8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882" y="1641281"/>
            <a:ext cx="627133" cy="6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3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0B6333E3-AA97-38D2-E418-C1C6740BC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2535241" y="-2671759"/>
            <a:ext cx="6985001" cy="1232851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8739449-6A41-A94D-E182-8D1863F3A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669" y="1863969"/>
            <a:ext cx="8115300" cy="4035669"/>
          </a:xfrm>
          <a:prstGeom prst="rect">
            <a:avLst/>
          </a:prstGeom>
        </p:spPr>
      </p:pic>
      <p:pic>
        <p:nvPicPr>
          <p:cNvPr id="5" name="Do- re mi fa son la si do- PHACH">
            <a:hlinkClick r:id="" action="ppaction://media"/>
            <a:extLst>
              <a:ext uri="{FF2B5EF4-FFF2-40B4-BE49-F238E27FC236}">
                <a16:creationId xmlns:a16="http://schemas.microsoft.com/office/drawing/2014/main" id="{188DBF10-8772-AD52-567C-5466650D7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9908" y="2025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0B6333E3-AA97-38D2-E418-C1C6740BC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2535241" y="-2671759"/>
            <a:ext cx="6985001" cy="1232851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14292E0-2519-D4CF-1360-7DCB73034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477" y="1776045"/>
            <a:ext cx="7957038" cy="4378570"/>
          </a:xfrm>
          <a:prstGeom prst="rect">
            <a:avLst/>
          </a:prstGeom>
        </p:spPr>
      </p:pic>
      <p:pic>
        <p:nvPicPr>
          <p:cNvPr id="7" name="TT">
            <a:hlinkClick r:id="" action="ppaction://media"/>
            <a:extLst>
              <a:ext uri="{FF2B5EF4-FFF2-40B4-BE49-F238E27FC236}">
                <a16:creationId xmlns:a16="http://schemas.microsoft.com/office/drawing/2014/main" id="{A5963487-6687-114A-66AC-45EBF47E7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4885" y="19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0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537366" y="-2616993"/>
            <a:ext cx="6963193" cy="12320905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1216074" y="274638"/>
            <a:ext cx="798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 BÀI 4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6BCE2A-768E-AD8E-CC16-A3B4955A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686" y="1565296"/>
            <a:ext cx="8884627" cy="300643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3" name="ĐỌC NHẠC BÀI 4">
            <a:hlinkClick r:id="" action="ppaction://media"/>
            <a:extLst>
              <a:ext uri="{FF2B5EF4-FFF2-40B4-BE49-F238E27FC236}">
                <a16:creationId xmlns:a16="http://schemas.microsoft.com/office/drawing/2014/main" id="{BCA063DA-9217-257A-9E6A-5F5959DF8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882" y="1641281"/>
            <a:ext cx="627133" cy="627133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3BD76982-6651-5530-3B12-4FE7B993526D}"/>
              </a:ext>
            </a:extLst>
          </p:cNvPr>
          <p:cNvSpPr/>
          <p:nvPr/>
        </p:nvSpPr>
        <p:spPr>
          <a:xfrm>
            <a:off x="2461846" y="2160786"/>
            <a:ext cx="413239" cy="90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53638926-AED1-7B54-89FF-2AA09A4A983F}"/>
              </a:ext>
            </a:extLst>
          </p:cNvPr>
          <p:cNvSpPr/>
          <p:nvPr/>
        </p:nvSpPr>
        <p:spPr>
          <a:xfrm>
            <a:off x="8408377" y="3543459"/>
            <a:ext cx="413239" cy="90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7C13B786-948B-5835-207C-E9F281ADAFFD}"/>
              </a:ext>
            </a:extLst>
          </p:cNvPr>
          <p:cNvSpPr/>
          <p:nvPr/>
        </p:nvSpPr>
        <p:spPr>
          <a:xfrm>
            <a:off x="3683245" y="2436279"/>
            <a:ext cx="413239" cy="90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EAE3D53-53A1-BD89-0C04-E8371A493E8A}"/>
              </a:ext>
            </a:extLst>
          </p:cNvPr>
          <p:cNvSpPr/>
          <p:nvPr/>
        </p:nvSpPr>
        <p:spPr>
          <a:xfrm>
            <a:off x="6293459" y="2268414"/>
            <a:ext cx="413239" cy="907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722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8EE0FEC-9068-7017-1D66-8AE70EF6B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701198" y="-2694348"/>
            <a:ext cx="6699738" cy="1228186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4FAD4AB-52CE-1976-C5AB-1386B32DC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596" y="3027673"/>
            <a:ext cx="8035735" cy="2010319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A4A14285-5A98-4799-E4CD-4483C4F69D74}"/>
              </a:ext>
            </a:extLst>
          </p:cNvPr>
          <p:cNvSpPr txBox="1"/>
          <p:nvPr/>
        </p:nvSpPr>
        <p:spPr>
          <a:xfrm>
            <a:off x="3185551" y="2444108"/>
            <a:ext cx="14392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1">
            <a:hlinkClick r:id="" action="ppaction://media"/>
            <a:extLst>
              <a:ext uri="{FF2B5EF4-FFF2-40B4-BE49-F238E27FC236}">
                <a16:creationId xmlns:a16="http://schemas.microsoft.com/office/drawing/2014/main" id="{CE5C8CE3-BF4C-F301-96DE-5A605D566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8754" y="2271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8EE0FEC-9068-7017-1D66-8AE70EF6B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701198" y="-2694348"/>
            <a:ext cx="6699738" cy="1228186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53C4CFB-21D3-817E-7252-36A7CBFEB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504" y="3045258"/>
            <a:ext cx="8000566" cy="1939981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75121C3C-6F4A-F038-F184-4300A029632B}"/>
              </a:ext>
            </a:extLst>
          </p:cNvPr>
          <p:cNvSpPr txBox="1"/>
          <p:nvPr/>
        </p:nvSpPr>
        <p:spPr>
          <a:xfrm>
            <a:off x="2578882" y="2753475"/>
            <a:ext cx="15535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2">
            <a:hlinkClick r:id="" action="ppaction://media"/>
            <a:extLst>
              <a:ext uri="{FF2B5EF4-FFF2-40B4-BE49-F238E27FC236}">
                <a16:creationId xmlns:a16="http://schemas.microsoft.com/office/drawing/2014/main" id="{14F97636-69E0-2488-455D-6C658789B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5470" y="2289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537366" y="-2616993"/>
            <a:ext cx="6963193" cy="12320905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1216074" y="274638"/>
            <a:ext cx="798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TOÀN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6BCE2A-768E-AD8E-CC16-A3B4955A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686" y="1525264"/>
            <a:ext cx="8884627" cy="3006437"/>
          </a:xfrm>
          <a:prstGeom prst="rect">
            <a:avLst/>
          </a:prstGeom>
        </p:spPr>
      </p:pic>
      <p:pic>
        <p:nvPicPr>
          <p:cNvPr id="2" name="TDN4- Phách">
            <a:hlinkClick r:id="" action="ppaction://media"/>
            <a:extLst>
              <a:ext uri="{FF2B5EF4-FFF2-40B4-BE49-F238E27FC236}">
                <a16:creationId xmlns:a16="http://schemas.microsoft.com/office/drawing/2014/main" id="{C6FCAD75-567D-F166-A64A-8783C988C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4454" y="1630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5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537366" y="-2616993"/>
            <a:ext cx="6963193" cy="12320905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1216073" y="274638"/>
            <a:ext cx="853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6BCE2A-768E-AD8E-CC16-A3B4955A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686" y="1525264"/>
            <a:ext cx="8884627" cy="3006437"/>
          </a:xfrm>
          <a:prstGeom prst="rect">
            <a:avLst/>
          </a:prstGeom>
        </p:spPr>
      </p:pic>
      <p:pic>
        <p:nvPicPr>
          <p:cNvPr id="2" name="TDN4- Phách">
            <a:hlinkClick r:id="" action="ppaction://media"/>
            <a:extLst>
              <a:ext uri="{FF2B5EF4-FFF2-40B4-BE49-F238E27FC236}">
                <a16:creationId xmlns:a16="http://schemas.microsoft.com/office/drawing/2014/main" id="{C6FCAD75-567D-F166-A64A-8783C988C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4454" y="1630413"/>
            <a:ext cx="609600" cy="6096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DFBE76D8-64E7-294A-FE3B-68CDF64BAB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3039" y="3064852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46CAA936-928C-3039-0776-21B6885912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33671" y="3028482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93BEF4B-DF9E-CC4D-32AC-550CDB03EE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72878" y="3082437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7151016-0A8F-FCE9-5A64-AE228A92491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6515" y="3097457"/>
            <a:ext cx="57186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1117EE9-1DF5-6662-CF86-655A7DFBCF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36976" y="3064852"/>
            <a:ext cx="509956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55F9885-32F4-EF84-5263-0EFFC81689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77223" y="3149844"/>
            <a:ext cx="57186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9E9A7785-1984-A9A4-D6EF-1D387D6B377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79094" y="3064852"/>
            <a:ext cx="509956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BB37CDD-EA44-85DB-4419-816E2AD18F1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58707" y="3082437"/>
            <a:ext cx="57186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48C2BF5-0626-7AFB-1F3B-D23DD974AB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19677" y="4191652"/>
            <a:ext cx="60672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133F25-9327-46E2-1239-26ABD1852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08839" y="4271189"/>
            <a:ext cx="714375" cy="3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98D36937-9AE8-C7E7-C8A4-0781A4C20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29028" y="4191652"/>
            <a:ext cx="606724" cy="59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1BF7E4E0-203D-74D5-139C-A73B1C15F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66694" y="4229019"/>
            <a:ext cx="57186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0021EAE-6B2C-A683-C318-8955D463EC4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94178" y="4209683"/>
            <a:ext cx="509956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0D9D381A-F8E5-F0D1-ACED-D7825FBF9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04202" y="4280204"/>
            <a:ext cx="57186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24CD06AC-30BE-7506-56B9-3FAF39CFC96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12876" y="4116509"/>
            <a:ext cx="606724" cy="59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A1B3410E-B2A2-1439-79AA-C6D7142365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92526" y="4237811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5257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537366" y="-2616993"/>
            <a:ext cx="6963193" cy="12320905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1216073" y="274638"/>
            <a:ext cx="9668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6BCE2A-768E-AD8E-CC16-A3B4955A3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686" y="1525264"/>
            <a:ext cx="8884627" cy="3006437"/>
          </a:xfrm>
          <a:prstGeom prst="rect">
            <a:avLst/>
          </a:prstGeom>
        </p:spPr>
      </p:pic>
      <p:pic>
        <p:nvPicPr>
          <p:cNvPr id="2" name="TDN4- Phách">
            <a:hlinkClick r:id="" action="ppaction://media"/>
            <a:extLst>
              <a:ext uri="{FF2B5EF4-FFF2-40B4-BE49-F238E27FC236}">
                <a16:creationId xmlns:a16="http://schemas.microsoft.com/office/drawing/2014/main" id="{C6FCAD75-567D-F166-A64A-8783C988C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4454" y="1630413"/>
            <a:ext cx="609600" cy="609600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B2A0E411-F1CB-73D4-CACB-74824A621C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4546" y="3136656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0FE9F8EA-A288-7436-77F8-87D2E7144F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6707" y="3101646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FAA22D35-A61C-9A39-612D-5E1067B5064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8868" y="3066636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EE37D40D-70D6-487B-06EC-71A5520462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7179" y="3066636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799E5B04-1A29-A6D3-CBDF-49119DE3923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389" y="3066636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5E8E4DE5-F4AD-AA4D-593C-FE57C115BB5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9287" y="3066636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2404A09C-7997-0626-AD11-00558310B68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185" y="3066636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790DEB5A-9ED1-E736-8E5C-F46D363E942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9496" y="3101645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3DEF1F72-E1F4-DB6E-7D3E-09B18E0A8B4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899" y="4197514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2F50FE1F-A3BB-A831-166B-1B5AB38AFF7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3518" y="4197514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8278599F-4A34-0654-B8B4-5D90B6D4FF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8857" y="4197514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D92AD98B-C282-40ED-EAAF-AA445F338C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1273" y="4209969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279E537F-E72A-8F93-1F58-6FF0F0396A8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8962" y="4143701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DFD7DF9E-0542-C60D-4086-AC9325EF69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6717" y="4143701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EB9BA5EA-8D05-EDF5-E150-9AF5BB953C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4472" y="4143701"/>
            <a:ext cx="576623" cy="44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779101C8-A18D-762E-B842-750745F0CDD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2904" y="4197513"/>
            <a:ext cx="576623" cy="44181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60842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16511" y="11144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7207" y="3300132"/>
            <a:ext cx="3687062" cy="3884257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70338" y="5855970"/>
            <a:ext cx="12693503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396957" y="3701493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8778389" y="50083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769382" y="377534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067835" y="3117189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11"/>
          <p:cNvSpPr txBox="1"/>
          <p:nvPr/>
        </p:nvSpPr>
        <p:spPr>
          <a:xfrm>
            <a:off x="2437480" y="844284"/>
            <a:ext cx="669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HÁT BÀI: EM YÊU TRƯỜNG EM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33FAD26-983D-D11C-CC89-B8746AEB6972}"/>
              </a:ext>
            </a:extLst>
          </p:cNvPr>
          <p:cNvSpPr txBox="1"/>
          <p:nvPr/>
        </p:nvSpPr>
        <p:spPr>
          <a:xfrm>
            <a:off x="2109664" y="1501016"/>
            <a:ext cx="8078112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vi-VN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endParaRPr lang="vi-V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1" name="KHỞI ĐỘNG GIỌNG VỚI BÀI HÁT HÒA CA BIỂN KHƠI - LÀ LA LÁ VTV7.mp4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565" y="191135"/>
            <a:ext cx="11575415" cy="468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16511" y="11144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7207" y="3300132"/>
            <a:ext cx="3687062" cy="3884257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70338" y="5855970"/>
            <a:ext cx="12693503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396957" y="3701493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778389" y="50083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769382" y="377534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067835" y="3117189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11"/>
          <p:cNvSpPr txBox="1"/>
          <p:nvPr/>
        </p:nvSpPr>
        <p:spPr>
          <a:xfrm>
            <a:off x="2437480" y="844284"/>
            <a:ext cx="669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HỌC HÁT BÀI: EM YÊU TRƯỜNG EM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33FAD26-983D-D11C-CC89-B8746AEB6972}"/>
              </a:ext>
            </a:extLst>
          </p:cNvPr>
          <p:cNvSpPr txBox="1"/>
          <p:nvPr/>
        </p:nvSpPr>
        <p:spPr>
          <a:xfrm>
            <a:off x="2109664" y="1501016"/>
            <a:ext cx="8078112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5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7207" y="3300132"/>
            <a:ext cx="3687062" cy="3884257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70338" y="5855970"/>
            <a:ext cx="12693503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1396957" y="3701493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8778389" y="50083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8769382" y="3775343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0" y="480123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067835" y="3117189"/>
            <a:ext cx="260350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11"/>
          <p:cNvSpPr txBox="1"/>
          <p:nvPr/>
        </p:nvSpPr>
        <p:spPr>
          <a:xfrm>
            <a:off x="2556974" y="1650637"/>
            <a:ext cx="6690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HÁT BÀI: EM YÊU TRƯỜNG EM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0283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61" y="2982944"/>
            <a:ext cx="622726" cy="4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67662" y="4732328"/>
            <a:ext cx="650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lại lời 1 bài hát để khởi động giọng?</a:t>
            </a:r>
          </a:p>
        </p:txBody>
      </p:sp>
      <p:pic>
        <p:nvPicPr>
          <p:cNvPr id="14" name="Picture 4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1916833"/>
            <a:ext cx="622726" cy="4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 Y TRG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0493" y="73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3042920" y="-3041650"/>
            <a:ext cx="6107430" cy="12192000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4534555" y="97760"/>
            <a:ext cx="3841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MẪU</a:t>
            </a:r>
          </a:p>
        </p:txBody>
      </p:sp>
      <p:pic>
        <p:nvPicPr>
          <p:cNvPr id="3" name="Bài 8 - Em Yêu Trường Em - Âm Nhạc Lớp 3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240" y="619760"/>
            <a:ext cx="10383520" cy="468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4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85008" name="Rectangle 16"/>
          <p:cNvSpPr>
            <a:spLocks noChangeArrowheads="1"/>
          </p:cNvSpPr>
          <p:nvPr/>
        </p:nvSpPr>
        <p:spPr bwMode="auto">
          <a:xfrm>
            <a:off x="825500" y="502449"/>
            <a:ext cx="914400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ĐỌC LỜI CA</a:t>
            </a:r>
          </a:p>
        </p:txBody>
      </p:sp>
      <p:sp>
        <p:nvSpPr>
          <p:cNvPr id="8" name="Rectangle 3"/>
          <p:cNvSpPr/>
          <p:nvPr/>
        </p:nvSpPr>
        <p:spPr>
          <a:xfrm>
            <a:off x="1853657" y="1623679"/>
            <a:ext cx="95377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51330" y="2451589"/>
            <a:ext cx="11855450" cy="222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b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</a:b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CÂU 1: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CÂU 2: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cắp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muôn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CÂU 3: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Mùa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phượng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phượng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thắm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mùa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cúc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nở</a:t>
            </a:r>
            <a:r>
              <a:rPr lang="en-US" alt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m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ùa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huệ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huệ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đào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thắm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đỏ</a:t>
            </a:r>
            <a:r>
              <a:rPr lang="en-US" alt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b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CÂU 4: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rường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đây như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vườn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hoa tươi</a:t>
            </a:r>
            <a:r>
              <a:rPr lang="en-US" alt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n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gười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cháu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</a:t>
            </a:r>
            <a:r>
              <a:rPr lang="en-US" alt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b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CÂU 5: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7"/>
          <p:cNvSpPr txBox="1"/>
          <p:nvPr/>
        </p:nvSpPr>
        <p:spPr>
          <a:xfrm>
            <a:off x="2230949" y="416135"/>
            <a:ext cx="822413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NHẨM LỜI 2 DỰA TRÊN LỜI 1</a:t>
            </a: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148590" y="6082030"/>
            <a:ext cx="12489180" cy="77597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0535" y="1454150"/>
            <a:ext cx="11855450" cy="222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b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hiền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cắp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muôn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Mùa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phượng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phượng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thắm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mùa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cúc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nở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eaLnBrk="1" hangingPunct="1"/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ùa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huệ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huệ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đào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thắm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đỏ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eaLnBrk="1" hangingPunct="1"/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rường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đây như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vườn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hoa tươi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n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gười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tốt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cháu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eaLnBrk="1" hangingPunct="1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b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Unknown_cảbai.piano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3822" y="500984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4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221" grpId="0"/>
      <p:bldP spid="9221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532</Words>
  <PresentationFormat>Màn hình rộng</PresentationFormat>
  <Paragraphs>55</Paragraphs>
  <Slides>29</Slides>
  <Notes>6</Notes>
  <HiddenSlides>0</HiddenSlides>
  <MMClips>23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Georgia</vt:lpstr>
      <vt:lpstr>Times New Roman</vt:lpstr>
      <vt:lpstr>Trebuchet MS</vt:lpstr>
      <vt:lpstr>1_Default Design</vt:lpstr>
      <vt:lpstr>2_Default Design</vt:lpstr>
      <vt:lpstr>Slipstream</vt:lpstr>
      <vt:lpstr>4_Office Theme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2020-08-11T21:22:00Z</dcterms:created>
  <dcterms:modified xsi:type="dcterms:W3CDTF">2022-08-10T07:22:38Z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